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8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1C973-6A1C-431A-AADF-59160E44903F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556A9-D072-4535-85C3-EF49B7CAA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8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the week following lesson 12 pupils should keep a food diary, writing down in Spanish what they have for breakfast, lunch and dinner each day.</a:t>
            </a:r>
            <a:br>
              <a:rPr lang="en-GB" dirty="0" smtClean="0"/>
            </a:br>
            <a:r>
              <a:rPr lang="en-GB" dirty="0" smtClean="0"/>
              <a:t>They should use a</a:t>
            </a:r>
            <a:r>
              <a:rPr lang="en-GB" baseline="0" dirty="0" smtClean="0"/>
              <a:t> dictionary to look up words they </a:t>
            </a:r>
            <a:r>
              <a:rPr lang="en-GB" baseline="0" smtClean="0"/>
              <a:t>don’t know.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556A9-D072-4535-85C3-EF49B7CAA9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6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3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46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6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4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7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5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96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6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78C8A-227B-4A21-ABD8-6BC6195B8971}" type="datetimeFigureOut">
              <a:rPr lang="en-GB" smtClean="0"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B8CA-1C5F-4C69-AF26-3DD9D2FBFB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6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50016"/>
              </p:ext>
            </p:extLst>
          </p:nvPr>
        </p:nvGraphicFramePr>
        <p:xfrm>
          <a:off x="328244" y="772743"/>
          <a:ext cx="8516816" cy="5915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9204"/>
                <a:gridCol w="2129204"/>
                <a:gridCol w="2129204"/>
                <a:gridCol w="2129204"/>
              </a:tblGrid>
              <a:tr h="5988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b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</a:t>
                      </a:r>
                      <a:r>
                        <a:rPr lang="en-GB" sz="1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10/11 – 16/11)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Desayuno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Como…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Ceno</a:t>
                      </a:r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miércoles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jueves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viernes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sábado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9558"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domingo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C:\Users\Antonio\320,000 Imágenes\Content - 25KV1\Food\Food 3\HAMBURGL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053" y="72280"/>
            <a:ext cx="1644162" cy="664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470" y="53373"/>
            <a:ext cx="867087" cy="7023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088" y="95484"/>
            <a:ext cx="1029428" cy="67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49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55WD</cp:lastModifiedBy>
  <cp:revision>3</cp:revision>
  <dcterms:created xsi:type="dcterms:W3CDTF">2014-08-24T15:24:22Z</dcterms:created>
  <dcterms:modified xsi:type="dcterms:W3CDTF">2014-08-24T15:34:32Z</dcterms:modified>
</cp:coreProperties>
</file>