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8" r:id="rId2"/>
    <p:sldId id="259" r:id="rId3"/>
    <p:sldId id="261" r:id="rId4"/>
    <p:sldId id="260" r:id="rId5"/>
    <p:sldId id="262" r:id="rId6"/>
    <p:sldId id="263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8410" autoAdjust="0"/>
  </p:normalViewPr>
  <p:slideViewPr>
    <p:cSldViewPr snapToGrid="0">
      <p:cViewPr varScale="1">
        <p:scale>
          <a:sx n="88" d="100"/>
          <a:sy n="88" d="100"/>
        </p:scale>
        <p:origin x="23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25000-38CB-4633-93AF-91250A873DE1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17D7B-9886-4042-AC89-DD03DB63CD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08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Pupils have 7 x families to choose</a:t>
            </a:r>
            <a:r>
              <a:rPr lang="en-GB" baseline="0" dirty="0" smtClean="0"/>
              <a:t> from.  </a:t>
            </a:r>
            <a:br>
              <a:rPr lang="en-GB" baseline="0" dirty="0" smtClean="0"/>
            </a:br>
            <a:r>
              <a:rPr lang="en-GB" baseline="0" dirty="0" smtClean="0"/>
              <a:t>They have time to prepare a short presentation giving the names of each family member and any details about hair and eyes that they can.</a:t>
            </a:r>
          </a:p>
          <a:p>
            <a:r>
              <a:rPr lang="en-GB" baseline="0" dirty="0" smtClean="0"/>
              <a:t>They spend one lesson thinking, writing and practising and the following lesson presenting their family to the class. (or to others on their table, as appropriate).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7D7B-9886-4042-AC89-DD03DB63CD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90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"</a:t>
            </a:r>
            <a:r>
              <a:rPr lang="en-GB" dirty="0" err="1" smtClean="0"/>
              <a:t>Jetsons</a:t>
            </a:r>
            <a:r>
              <a:rPr lang="en-GB" dirty="0" smtClean="0"/>
              <a:t>" by http://www.hogwild.net/images/Misc/jetsons.jpg. Licensed under Fair use of copyrighted material in the context of List of Characters in The </a:t>
            </a:r>
            <a:r>
              <a:rPr lang="en-GB" dirty="0" err="1" smtClean="0"/>
              <a:t>Jetsons</a:t>
            </a:r>
            <a:r>
              <a:rPr lang="en-GB" dirty="0" smtClean="0"/>
              <a:t> via Wikipedia - http://en.wikipedia.org/wiki/File:Jetsons.jpg#mediaviewer/File:Jetsons.jpg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A17D7B-9886-4042-AC89-DD03DB63CD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24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32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5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18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54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765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55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81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53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1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57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1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1B16-E29A-4E9D-8771-CDAE5EA79F7B}" type="datetimeFigureOut">
              <a:rPr lang="en-GB" smtClean="0"/>
              <a:t>14/08/2014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88D13-F412-4C02-9171-11EDD26F10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191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76" y="510988"/>
            <a:ext cx="4581425" cy="53848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1022" y="5895871"/>
            <a:ext cx="756173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Simpson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56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710" y="364067"/>
            <a:ext cx="7453489" cy="55901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671" y="4559047"/>
            <a:ext cx="3885638" cy="21210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668" y="125504"/>
            <a:ext cx="3527613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increíbles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683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69" y="727821"/>
            <a:ext cx="7933765" cy="4462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27929" y="4733364"/>
            <a:ext cx="1013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Gomez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89929" y="4114800"/>
            <a:ext cx="1013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Morticia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46375" y="4733364"/>
            <a:ext cx="1013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Pugsley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4903" y="2208860"/>
            <a:ext cx="1013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Fester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7316" y="4299466"/>
            <a:ext cx="15240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Wednesday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2975" y="4548698"/>
            <a:ext cx="1519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Grandmama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3646" y="1075764"/>
            <a:ext cx="1013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Lurch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35939" y="5351928"/>
            <a:ext cx="35276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Addams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970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0" y="827351"/>
            <a:ext cx="7524750" cy="4219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3186" y="5178952"/>
            <a:ext cx="1600200" cy="1419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484" y="5207528"/>
            <a:ext cx="1504950" cy="1362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4158" y="5174190"/>
            <a:ext cx="16002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120" y="5169427"/>
            <a:ext cx="1638300" cy="1409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70219" y="5169427"/>
            <a:ext cx="1647825" cy="1381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404" y="100719"/>
            <a:ext cx="3622716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</a:t>
            </a:r>
            <a:r>
              <a:rPr lang="en-GB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aristogatos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23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26" y="654425"/>
            <a:ext cx="7790709" cy="43316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5939" y="5351928"/>
            <a:ext cx="35276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Weasley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1516" y="4485945"/>
            <a:ext cx="1519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Molly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3435" y="4485945"/>
            <a:ext cx="98314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Ron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6081" y="4485945"/>
            <a:ext cx="1519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Ginny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7326" y="1895145"/>
            <a:ext cx="1519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Arthur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258" y="469759"/>
            <a:ext cx="1519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Fred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93675" y="377426"/>
            <a:ext cx="1519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George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16516" y="2397273"/>
            <a:ext cx="15195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Percy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174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5939" y="5351928"/>
            <a:ext cx="352761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GB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familia</a:t>
            </a:r>
            <a:r>
              <a:rPr lang="en-GB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Jetson</a:t>
            </a:r>
            <a:endParaRPr lang="en-GB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060" y="672353"/>
            <a:ext cx="4836427" cy="44319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1634" y="1169004"/>
            <a:ext cx="1519519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Rosie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0226" y="165865"/>
            <a:ext cx="1519519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George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634" y="165865"/>
            <a:ext cx="1519519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Jane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4881" y="1760674"/>
            <a:ext cx="1519519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Judy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4880" y="3965992"/>
            <a:ext cx="1519519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Elroy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00616" y="4642614"/>
            <a:ext cx="1519519" cy="46166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Astro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8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535" y="778933"/>
            <a:ext cx="7992531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022" y="5895871"/>
            <a:ext cx="756173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Goldilocks y los </a:t>
            </a:r>
            <a:r>
              <a:rPr lang="en-GB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tres</a:t>
            </a:r>
            <a:r>
              <a:rPr lang="en-GB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osos</a:t>
            </a:r>
            <a:endParaRPr lang="en-GB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2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83</Words>
  <Application>Microsoft Office PowerPoint</Application>
  <PresentationFormat>On-screen Show (4:3)</PresentationFormat>
  <Paragraphs>32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55WD</dc:creator>
  <cp:lastModifiedBy>55WD</cp:lastModifiedBy>
  <cp:revision>9</cp:revision>
  <dcterms:created xsi:type="dcterms:W3CDTF">2014-08-14T09:27:40Z</dcterms:created>
  <dcterms:modified xsi:type="dcterms:W3CDTF">2014-08-14T11:10:10Z</dcterms:modified>
</cp:coreProperties>
</file>