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1" r:id="rId6"/>
    <p:sldId id="265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242" autoAdjust="0"/>
  </p:normalViewPr>
  <p:slideViewPr>
    <p:cSldViewPr snapToGrid="0">
      <p:cViewPr>
        <p:scale>
          <a:sx n="45" d="100"/>
          <a:sy n="45" d="100"/>
        </p:scale>
        <p:origin x="354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D278-89B8-493E-BA91-3331BED6CE67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B0389-A792-4487-B6DC-D764444FB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1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pupils to say one sentence about the hair of each character.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1 = Mr Maker (e.g. </a:t>
            </a:r>
            <a:r>
              <a:rPr lang="en-GB" dirty="0" err="1" smtClean="0"/>
              <a:t>Tiene</a:t>
            </a:r>
            <a:r>
              <a:rPr lang="en-GB" dirty="0" smtClean="0"/>
              <a:t> el </a:t>
            </a:r>
            <a:r>
              <a:rPr lang="en-GB" dirty="0" err="1" smtClean="0"/>
              <a:t>pelo</a:t>
            </a:r>
            <a:r>
              <a:rPr lang="en-GB" dirty="0" smtClean="0"/>
              <a:t> </a:t>
            </a:r>
            <a:r>
              <a:rPr lang="en-GB" dirty="0" err="1" smtClean="0"/>
              <a:t>castaño</a:t>
            </a:r>
            <a:r>
              <a:rPr lang="en-GB" dirty="0" smtClean="0"/>
              <a:t> y </a:t>
            </a:r>
            <a:r>
              <a:rPr lang="en-GB" dirty="0" err="1" smtClean="0"/>
              <a:t>corto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2 = Tom (</a:t>
            </a:r>
            <a:r>
              <a:rPr lang="en-GB" dirty="0" err="1" smtClean="0"/>
              <a:t>Tiene</a:t>
            </a:r>
            <a:r>
              <a:rPr lang="en-GB" dirty="0" smtClean="0"/>
              <a:t> el </a:t>
            </a:r>
            <a:r>
              <a:rPr lang="en-GB" dirty="0" err="1" smtClean="0"/>
              <a:t>pelo</a:t>
            </a:r>
            <a:r>
              <a:rPr lang="en-GB" dirty="0" smtClean="0"/>
              <a:t> </a:t>
            </a:r>
            <a:r>
              <a:rPr lang="en-GB" dirty="0" err="1" smtClean="0"/>
              <a:t>gris</a:t>
            </a:r>
            <a:r>
              <a:rPr lang="en-GB" dirty="0" smtClean="0"/>
              <a:t> y </a:t>
            </a:r>
            <a:r>
              <a:rPr lang="en-GB" dirty="0" err="1" smtClean="0"/>
              <a:t>blanco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3 = Tracy Beaker (</a:t>
            </a:r>
            <a:r>
              <a:rPr lang="en-GB" dirty="0" err="1" smtClean="0"/>
              <a:t>Tiene</a:t>
            </a:r>
            <a:r>
              <a:rPr lang="en-GB" dirty="0" smtClean="0"/>
              <a:t> el </a:t>
            </a:r>
            <a:r>
              <a:rPr lang="en-GB" dirty="0" err="1" smtClean="0"/>
              <a:t>pelo</a:t>
            </a:r>
            <a:r>
              <a:rPr lang="en-GB" dirty="0" smtClean="0"/>
              <a:t> negro y </a:t>
            </a:r>
            <a:r>
              <a:rPr lang="en-GB" dirty="0" err="1" smtClean="0"/>
              <a:t>rizado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4 = Garfield (</a:t>
            </a:r>
            <a:r>
              <a:rPr lang="en-GB" dirty="0" err="1" smtClean="0"/>
              <a:t>Tiene</a:t>
            </a:r>
            <a:r>
              <a:rPr lang="en-GB" dirty="0" smtClean="0"/>
              <a:t> el </a:t>
            </a:r>
            <a:r>
              <a:rPr lang="en-GB" dirty="0" err="1" smtClean="0"/>
              <a:t>pelo</a:t>
            </a:r>
            <a:r>
              <a:rPr lang="en-GB" dirty="0" smtClean="0"/>
              <a:t> </a:t>
            </a:r>
            <a:r>
              <a:rPr lang="en-GB" dirty="0" err="1" smtClean="0"/>
              <a:t>naranja</a:t>
            </a:r>
            <a:r>
              <a:rPr lang="en-GB" dirty="0" smtClean="0"/>
              <a:t> y </a:t>
            </a:r>
            <a:r>
              <a:rPr lang="en-GB" dirty="0" err="1" smtClean="0"/>
              <a:t>corto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5 = Lola (</a:t>
            </a:r>
            <a:r>
              <a:rPr lang="en-GB" dirty="0" err="1" smtClean="0"/>
              <a:t>Tiene</a:t>
            </a:r>
            <a:r>
              <a:rPr lang="en-GB" dirty="0" smtClean="0"/>
              <a:t> el </a:t>
            </a:r>
            <a:r>
              <a:rPr lang="en-GB" dirty="0" err="1" smtClean="0"/>
              <a:t>pelo</a:t>
            </a:r>
            <a:r>
              <a:rPr lang="en-GB" dirty="0" smtClean="0"/>
              <a:t> </a:t>
            </a:r>
            <a:r>
              <a:rPr lang="en-GB" dirty="0" err="1" smtClean="0"/>
              <a:t>rubio</a:t>
            </a:r>
            <a:r>
              <a:rPr lang="en-GB" dirty="0" smtClean="0"/>
              <a:t> y </a:t>
            </a:r>
            <a:r>
              <a:rPr lang="en-GB" dirty="0" err="1" smtClean="0"/>
              <a:t>liso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6 = Shrek (No </a:t>
            </a:r>
            <a:r>
              <a:rPr lang="en-GB" dirty="0" err="1" smtClean="0"/>
              <a:t>tiene</a:t>
            </a:r>
            <a:r>
              <a:rPr lang="en-GB" dirty="0" smtClean="0"/>
              <a:t> </a:t>
            </a:r>
            <a:r>
              <a:rPr lang="en-GB" dirty="0" err="1" smtClean="0"/>
              <a:t>pelo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B0389-A792-4487-B6DC-D764444FBF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0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Revision of eye description</a:t>
            </a:r>
            <a:r>
              <a:rPr lang="en-GB" baseline="0" dirty="0" smtClean="0"/>
              <a:t> in 3</a:t>
            </a:r>
            <a:r>
              <a:rPr lang="en-GB" baseline="30000" dirty="0" smtClean="0"/>
              <a:t>rd</a:t>
            </a:r>
            <a:r>
              <a:rPr lang="en-GB" baseline="0" dirty="0" smtClean="0"/>
              <a:t> person using ‘</a:t>
            </a:r>
            <a:r>
              <a:rPr lang="en-GB" baseline="0" dirty="0" err="1" smtClean="0"/>
              <a:t>tiene</a:t>
            </a:r>
            <a:r>
              <a:rPr lang="en-GB" baseline="0" dirty="0" smtClean="0"/>
              <a:t>’ – s/he has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B0389-A792-4487-B6DC-D764444FBF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4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Picasso painting</a:t>
            </a:r>
            <a:br>
              <a:rPr lang="en-GB" dirty="0" smtClean="0"/>
            </a:br>
            <a:r>
              <a:rPr lang="en-GB" dirty="0" smtClean="0"/>
              <a:t>Do this interactively with pupils.  See</a:t>
            </a:r>
            <a:r>
              <a:rPr lang="en-GB" baseline="0" dirty="0" smtClean="0"/>
              <a:t> what they come up with first before modelling the suggestions.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B0389-A792-4487-B6DC-D764444FBF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5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1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9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1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9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8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2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7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33187-EB11-4A6E-8699-1A2833989114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9171-5EAC-4934-A5D8-012B97AA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0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dahead.com/entertainment/sodahead-slideshow-is-channing-tatum-the-hottest-male-model-turned-actor/blog-320975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8668" y="1057077"/>
            <a:ext cx="3531354" cy="2350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64" y="719973"/>
            <a:ext cx="2235452" cy="3122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5" y="3764017"/>
            <a:ext cx="2110847" cy="3060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9" y="4278265"/>
            <a:ext cx="3386330" cy="203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96" y="3220332"/>
            <a:ext cx="2228771" cy="3419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17176" r="5555" b="23234"/>
          <a:stretch/>
        </p:blipFill>
        <p:spPr>
          <a:xfrm>
            <a:off x="6575190" y="1033846"/>
            <a:ext cx="2032000" cy="203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1584" y="110992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82845" y="6298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9467" y="6325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723" y="330235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92686" y="38166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8027" y="322033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7458"/>
            <a:ext cx="593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5" y="937423"/>
            <a:ext cx="4874098" cy="4874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1137" y="2954494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¿De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sus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1137" y="4373876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309" y="409928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8894" y="894420"/>
            <a:ext cx="3512147" cy="1975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28893" y="3386030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28893" y="5005137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3.gstatic.com/images?q=tbn:ANd9GcRuLgoloTKPfrSwa5xt1ZKFZbF0hwi8YBQb8gOWbc9L-5xaeqk&amp;t=1&amp;usg=__3YqrSnMxXFHK_ov_6qwpJZUIDM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0" y="919569"/>
            <a:ext cx="1406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http://fc07.deviantart.com/fs24/f/2008/018/b/5/Dark_Blue_eyes_by_awakenbydreams_st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0" y="2037169"/>
            <a:ext cx="13954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http://s.bebo.com/app-image/9365568544/5411656627/PROFILE/i.quizzaz.com/img/q/u/09/03/07/browney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0" y="3361144"/>
            <a:ext cx="1389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http://images.stanzapub.com/readers/2009/02/25/mybluishgrayeye_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/>
          <a:stretch>
            <a:fillRect/>
          </a:stretch>
        </p:blipFill>
        <p:spPr bwMode="auto">
          <a:xfrm>
            <a:off x="650470" y="4847447"/>
            <a:ext cx="14271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2178994" y="991875"/>
            <a:ext cx="34726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7302" y="991875"/>
            <a:ext cx="17251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verdes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2250328" y="2338828"/>
            <a:ext cx="33299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7302" y="2312274"/>
            <a:ext cx="16674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azules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6" name="TextBox 14"/>
          <p:cNvSpPr txBox="1">
            <a:spLocks noChangeArrowheads="1"/>
          </p:cNvSpPr>
          <p:nvPr/>
        </p:nvSpPr>
        <p:spPr bwMode="auto">
          <a:xfrm>
            <a:off x="2250328" y="3566365"/>
            <a:ext cx="34726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805156" y="3526494"/>
            <a:ext cx="23535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marrones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2186932" y="5119878"/>
            <a:ext cx="34726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915240" y="5119878"/>
            <a:ext cx="15536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grises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37458"/>
            <a:ext cx="844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¿De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sus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7" grpId="0"/>
      <p:bldP spid="7186" grpId="0"/>
      <p:bldP spid="19" grpId="0"/>
      <p:bldP spid="718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29" y="361507"/>
            <a:ext cx="4885380" cy="6188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1137" y="2954494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¿De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sus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1137" y="4373876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309" y="409928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6309" y="862435"/>
            <a:ext cx="3657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roja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amarilla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6309" y="1682260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nariz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6309" y="2268438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boca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pequeña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6309" y="3440495"/>
            <a:ext cx="3657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negros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9742" y="4764500"/>
            <a:ext cx="3657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largo,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negro.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44" y="659219"/>
            <a:ext cx="4857608" cy="5798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1137" y="2954494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¿De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sus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1137" y="4373876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309" y="409928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8894" y="894420"/>
            <a:ext cx="3512147" cy="1975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28893" y="3386030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28893" y="5005137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56" y="245227"/>
            <a:ext cx="73152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271" y="4444409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856" y="4928901"/>
            <a:ext cx="3512147" cy="1642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69818" y="4315461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¿De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sus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9818" y="5545718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7574" y="4746997"/>
            <a:ext cx="3512147" cy="756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87574" y="5987854"/>
            <a:ext cx="3512147" cy="788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3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425" y="2890699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¿De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sus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425" y="4310081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97" y="346133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182" y="830625"/>
            <a:ext cx="3512147" cy="1975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9181" y="3322235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9181" y="4941342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469" y="746242"/>
            <a:ext cx="4204638" cy="51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1137" y="2954494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¿De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sus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1137" y="4373876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309" y="409928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8894" y="894420"/>
            <a:ext cx="3512147" cy="1975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28893" y="3386030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28893" y="5005137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37" y="466369"/>
            <a:ext cx="4485660" cy="58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1" y="1275906"/>
            <a:ext cx="4094333" cy="3746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1137" y="2954494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¿De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sus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1137" y="4373876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309" y="409928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8894" y="894420"/>
            <a:ext cx="3512147" cy="1975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28893" y="3386030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28893" y="5005137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084" y="1058143"/>
            <a:ext cx="4528184" cy="4528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425" y="2890699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¿De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sus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ojos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425" y="4310081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97" y="346133"/>
            <a:ext cx="365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182" y="830625"/>
            <a:ext cx="3512147" cy="1975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9181" y="3322235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9181" y="4941342"/>
            <a:ext cx="3512147" cy="98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5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245</Words>
  <Application>Microsoft Office PowerPoint</Application>
  <PresentationFormat>On-screen Show (4:3)</PresentationFormat>
  <Paragraphs>53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55WD</cp:lastModifiedBy>
  <cp:revision>12</cp:revision>
  <dcterms:created xsi:type="dcterms:W3CDTF">2014-08-14T08:01:40Z</dcterms:created>
  <dcterms:modified xsi:type="dcterms:W3CDTF">2014-08-14T11:58:26Z</dcterms:modified>
</cp:coreProperties>
</file>