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5" r:id="rId2"/>
    <p:sldId id="306" r:id="rId3"/>
    <p:sldId id="282" r:id="rId4"/>
    <p:sldId id="283" r:id="rId5"/>
    <p:sldId id="284" r:id="rId6"/>
    <p:sldId id="285" r:id="rId7"/>
    <p:sldId id="286" r:id="rId8"/>
    <p:sldId id="287" r:id="rId9"/>
    <p:sldId id="288" r:id="rId10"/>
    <p:sldId id="276" r:id="rId11"/>
    <p:sldId id="291" r:id="rId12"/>
    <p:sldId id="290" r:id="rId13"/>
    <p:sldId id="289" r:id="rId14"/>
    <p:sldId id="292" r:id="rId15"/>
    <p:sldId id="293" r:id="rId16"/>
    <p:sldId id="294" r:id="rId17"/>
    <p:sldId id="295" r:id="rId18"/>
    <p:sldId id="296" r:id="rId19"/>
    <p:sldId id="297" r:id="rId20"/>
    <p:sldId id="298" r:id="rId21"/>
    <p:sldId id="299" r:id="rId22"/>
    <p:sldId id="300" r:id="rId23"/>
    <p:sldId id="30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37" autoAdjust="0"/>
  </p:normalViewPr>
  <p:slideViewPr>
    <p:cSldViewPr>
      <p:cViewPr varScale="1">
        <p:scale>
          <a:sx n="93" d="100"/>
          <a:sy n="93" d="100"/>
        </p:scale>
        <p:origin x="212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4379A-DCB3-4827-B429-71F66BF0FE12}" type="datetimeFigureOut">
              <a:rPr lang="en-GB" smtClean="0"/>
              <a:t>11/08/2014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3844B-2CB7-4CA0-B674-AF4465999D83}" type="slidenum">
              <a:rPr lang="en-GB" smtClean="0"/>
              <a:t>‹#›</a:t>
            </a:fld>
            <a:endParaRPr lang="en-GB"/>
          </a:p>
        </p:txBody>
      </p:sp>
    </p:spTree>
    <p:extLst>
      <p:ext uri="{BB962C8B-B14F-4D97-AF65-F5344CB8AC3E}">
        <p14:creationId xmlns:p14="http://schemas.microsoft.com/office/powerpoint/2010/main" val="44217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were introduced to this routine in the summer term of Y3 but will need reminding.</a:t>
            </a:r>
          </a:p>
          <a:p>
            <a:r>
              <a:rPr lang="en-GB" dirty="0" smtClean="0"/>
              <a:t>This will help remind them of the days of the week, keep working the numbers and help them remember some essential vocabulary e.g. day / month etc.</a:t>
            </a:r>
            <a:br>
              <a:rPr lang="en-GB" dirty="0" smtClean="0"/>
            </a:br>
            <a:r>
              <a:rPr lang="en-GB" dirty="0" smtClean="0"/>
              <a:t>They don’t know the months yet formally, but they are about to learn them this term, so keeping the date routine like this each lesson this year</a:t>
            </a:r>
            <a:r>
              <a:rPr lang="en-GB" baseline="0" dirty="0" smtClean="0"/>
              <a:t> will be very useful. </a:t>
            </a:r>
            <a:br>
              <a:rPr lang="en-GB" baseline="0" dirty="0" smtClean="0"/>
            </a:br>
            <a:r>
              <a:rPr lang="en-GB" baseline="0" dirty="0" smtClean="0"/>
              <a:t>This slide can be adapted obviously to fit the day of the week / month.</a:t>
            </a:r>
            <a:endParaRPr lang="en-GB" dirty="0"/>
          </a:p>
        </p:txBody>
      </p:sp>
      <p:sp>
        <p:nvSpPr>
          <p:cNvPr id="4" name="Slide Number Placeholder 3"/>
          <p:cNvSpPr>
            <a:spLocks noGrp="1"/>
          </p:cNvSpPr>
          <p:nvPr>
            <p:ph type="sldNum" sz="quarter" idx="10"/>
          </p:nvPr>
        </p:nvSpPr>
        <p:spPr/>
        <p:txBody>
          <a:bodyPr/>
          <a:lstStyle/>
          <a:p>
            <a:fld id="{67C3844B-2CB7-4CA0-B674-AF4465999D83}" type="slidenum">
              <a:rPr lang="en-GB" smtClean="0"/>
              <a:t>1</a:t>
            </a:fld>
            <a:endParaRPr lang="en-GB"/>
          </a:p>
        </p:txBody>
      </p:sp>
    </p:spTree>
    <p:extLst>
      <p:ext uri="{BB962C8B-B14F-4D97-AF65-F5344CB8AC3E}">
        <p14:creationId xmlns:p14="http://schemas.microsoft.com/office/powerpoint/2010/main" val="244193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26EDA-7528-47F8-AB32-FFCEF56572E8}" type="slidenum">
              <a:rPr lang="en-GB"/>
              <a:pPr eaLnBrk="1" hangingPunct="1"/>
              <a:t>10</a:t>
            </a:fld>
            <a:endParaRPr lang="en-GB"/>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GB" dirty="0" smtClean="0"/>
              <a:t>Song for practising numbers 1-10. It is sung once through and then repeated with ‘</a:t>
            </a:r>
            <a:r>
              <a:rPr lang="en-GB" dirty="0" err="1" smtClean="0"/>
              <a:t>vamos</a:t>
            </a:r>
            <a:r>
              <a:rPr lang="en-GB" dirty="0" smtClean="0"/>
              <a:t> a </a:t>
            </a:r>
            <a:r>
              <a:rPr lang="en-GB" dirty="0" err="1" smtClean="0"/>
              <a:t>contar</a:t>
            </a:r>
            <a:r>
              <a:rPr lang="en-GB" dirty="0" smtClean="0"/>
              <a:t> </a:t>
            </a:r>
            <a:r>
              <a:rPr lang="en-GB" dirty="0" err="1" smtClean="0"/>
              <a:t>otra</a:t>
            </a:r>
            <a:r>
              <a:rPr lang="en-GB" dirty="0" smtClean="0"/>
              <a:t> </a:t>
            </a:r>
            <a:r>
              <a:rPr lang="en-GB" dirty="0" err="1" smtClean="0"/>
              <a:t>vez</a:t>
            </a:r>
            <a:r>
              <a:rPr lang="en-GB" dirty="0" smtClean="0"/>
              <a:t>’ (‘let’s sing it again’) in the middle</a:t>
            </a:r>
            <a:r>
              <a:rPr lang="en-GB" dirty="0" smtClean="0"/>
              <a:t>.</a:t>
            </a:r>
            <a:br>
              <a:rPr lang="en-GB" dirty="0" smtClean="0"/>
            </a:br>
            <a:r>
              <a:rPr lang="en-GB" dirty="0" smtClean="0"/>
              <a:t>Pupils know this song from Y3.</a:t>
            </a:r>
            <a:endParaRPr lang="en-GB" dirty="0" smtClean="0"/>
          </a:p>
        </p:txBody>
      </p:sp>
    </p:spTree>
    <p:extLst>
      <p:ext uri="{BB962C8B-B14F-4D97-AF65-F5344CB8AC3E}">
        <p14:creationId xmlns:p14="http://schemas.microsoft.com/office/powerpoint/2010/main" val="2447831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FB065A-50E5-48BB-9DB7-3CA2E3DC12F0}" type="slidenum">
              <a:rPr lang="en-GB"/>
              <a:pPr/>
              <a:t>11</a:t>
            </a:fld>
            <a:endParaRPr lang="en-GB"/>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GB" dirty="0"/>
              <a:t>A video to introduce the numbers from 13-31. </a:t>
            </a:r>
            <a:r>
              <a:rPr lang="en-GB" dirty="0" smtClean="0"/>
              <a:t>Video edited from one purchased as part of resource pack.</a:t>
            </a:r>
            <a:endParaRPr lang="en-GB" dirty="0"/>
          </a:p>
        </p:txBody>
      </p:sp>
    </p:spTree>
    <p:extLst>
      <p:ext uri="{BB962C8B-B14F-4D97-AF65-F5344CB8AC3E}">
        <p14:creationId xmlns:p14="http://schemas.microsoft.com/office/powerpoint/2010/main" val="261842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FB9DD-2867-4E18-A22B-85EEF731611D}" type="slidenum">
              <a:rPr lang="en-GB"/>
              <a:pPr/>
              <a:t>12</a:t>
            </a:fld>
            <a:endParaRPr lang="en-GB"/>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GB"/>
              <a:t>Click on anything to hear audio. Pupils should find the correct spelling of each number. You can click on the individual numbers to hear them again and then click on the words to see if they match. Click to reveal the arrows linking number to word. These are the numbers 13-22. 23-31 is on the next slide.</a:t>
            </a:r>
          </a:p>
        </p:txBody>
      </p:sp>
    </p:spTree>
    <p:extLst>
      <p:ext uri="{BB962C8B-B14F-4D97-AF65-F5344CB8AC3E}">
        <p14:creationId xmlns:p14="http://schemas.microsoft.com/office/powerpoint/2010/main" val="3986621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CD455-88A5-4D63-8517-3E646B573892}" type="slidenum">
              <a:rPr lang="en-GB"/>
              <a:pPr/>
              <a:t>13</a:t>
            </a:fld>
            <a:endParaRPr lang="en-GB"/>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GB"/>
              <a:t>As before but for numbers 23-31.</a:t>
            </a:r>
          </a:p>
        </p:txBody>
      </p:sp>
    </p:spTree>
    <p:extLst>
      <p:ext uri="{BB962C8B-B14F-4D97-AF65-F5344CB8AC3E}">
        <p14:creationId xmlns:p14="http://schemas.microsoft.com/office/powerpoint/2010/main" val="57119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colour is number …?’ Click on the boxed question mark to hear the audio. Pupils should then say what colour that particular</a:t>
            </a:r>
            <a:r>
              <a:rPr lang="en-GB" baseline="0" dirty="0" smtClean="0"/>
              <a:t> number is. Click again and the correct colour will appear. Click again and the correct number will </a:t>
            </a:r>
            <a:r>
              <a:rPr lang="en-GB" baseline="0" smtClean="0"/>
              <a:t>show itself.</a:t>
            </a:r>
            <a:endParaRPr lang="en-GB" dirty="0"/>
          </a:p>
        </p:txBody>
      </p:sp>
      <p:sp>
        <p:nvSpPr>
          <p:cNvPr id="4" name="Slide Number Placeholder 3"/>
          <p:cNvSpPr>
            <a:spLocks noGrp="1"/>
          </p:cNvSpPr>
          <p:nvPr>
            <p:ph type="sldNum" sz="quarter" idx="10"/>
          </p:nvPr>
        </p:nvSpPr>
        <p:spPr/>
        <p:txBody>
          <a:bodyPr/>
          <a:lstStyle/>
          <a:p>
            <a:fld id="{D18F5B45-C95B-44A4-862F-3D07530A904C}"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59962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DD7A9-E2E1-451B-8626-A14853F6E74B}" type="slidenum">
              <a:rPr lang="en-GB">
                <a:solidFill>
                  <a:prstClr val="black"/>
                </a:solidFill>
              </a:rPr>
              <a:pPr/>
              <a:t>2</a:t>
            </a:fld>
            <a:endParaRPr lang="en-GB">
              <a:solidFill>
                <a:prstClr val="black"/>
              </a:solidFill>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GB" dirty="0"/>
              <a:t>A revision of the days of the week. Title page</a:t>
            </a:r>
            <a:r>
              <a:rPr lang="en-GB" dirty="0" smtClean="0"/>
              <a:t>. (Please note that</a:t>
            </a:r>
            <a:r>
              <a:rPr lang="en-GB" baseline="0" dirty="0" smtClean="0"/>
              <a:t> the tildes are not written on the words on this slide, as is quite common practice with capital letters</a:t>
            </a:r>
            <a:r>
              <a:rPr lang="en-GB" baseline="0" dirty="0" smtClean="0"/>
              <a:t>.)</a:t>
            </a:r>
            <a:br>
              <a:rPr lang="en-GB" baseline="0" dirty="0" smtClean="0"/>
            </a:br>
            <a:r>
              <a:rPr lang="en-GB" baseline="0" dirty="0" smtClean="0"/>
              <a:t>Pupils learnt these with sign language hand gestures in Y3 and it will be useful to recap these.</a:t>
            </a:r>
            <a:endParaRPr lang="en-GB" dirty="0"/>
          </a:p>
        </p:txBody>
      </p:sp>
    </p:spTree>
    <p:extLst>
      <p:ext uri="{BB962C8B-B14F-4D97-AF65-F5344CB8AC3E}">
        <p14:creationId xmlns:p14="http://schemas.microsoft.com/office/powerpoint/2010/main" val="774862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D57CC0-1F26-4FED-ACC9-3FE1F07B8DC0}" type="slidenum">
              <a:rPr lang="en-GB"/>
              <a:pPr/>
              <a:t>3</a:t>
            </a:fld>
            <a:endParaRPr lang="en-GB"/>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GB"/>
              <a:t>A revision of the numbers from 1-12. Click to hear audio.</a:t>
            </a:r>
          </a:p>
        </p:txBody>
      </p:sp>
    </p:spTree>
    <p:extLst>
      <p:ext uri="{BB962C8B-B14F-4D97-AF65-F5344CB8AC3E}">
        <p14:creationId xmlns:p14="http://schemas.microsoft.com/office/powerpoint/2010/main" val="3895555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695260-1113-42DF-A47F-E5895F15BCF6}" type="slidenum">
              <a:rPr lang="en-GB"/>
              <a:pPr/>
              <a:t>4</a:t>
            </a:fld>
            <a:endParaRPr lang="en-GB"/>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GB" dirty="0"/>
              <a:t>A piece of video </a:t>
            </a:r>
            <a:r>
              <a:rPr lang="en-GB" dirty="0" smtClean="0"/>
              <a:t>(from purchased to </a:t>
            </a:r>
            <a:r>
              <a:rPr lang="en-GB" dirty="0"/>
              <a:t>revise the numbers </a:t>
            </a:r>
            <a:r>
              <a:rPr lang="en-GB" dirty="0" smtClean="0"/>
              <a:t>1-10</a:t>
            </a:r>
            <a:r>
              <a:rPr lang="en-GB" baseline="0" dirty="0" smtClean="0"/>
              <a:t> and learn 11 &amp; 12</a:t>
            </a:r>
            <a:r>
              <a:rPr lang="en-GB" dirty="0" smtClean="0"/>
              <a:t>. </a:t>
            </a:r>
            <a:r>
              <a:rPr lang="en-GB" dirty="0"/>
              <a:t>Pupils will be asked questions about it on the next slide.</a:t>
            </a:r>
          </a:p>
        </p:txBody>
      </p:sp>
    </p:spTree>
    <p:extLst>
      <p:ext uri="{BB962C8B-B14F-4D97-AF65-F5344CB8AC3E}">
        <p14:creationId xmlns:p14="http://schemas.microsoft.com/office/powerpoint/2010/main" val="423329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EF967-60A0-4C8D-91F4-9A754D46AE83}" type="slidenum">
              <a:rPr lang="en-GB"/>
              <a:pPr/>
              <a:t>5</a:t>
            </a:fld>
            <a:endParaRPr lang="en-GB"/>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GB" dirty="0"/>
              <a:t>5 questions to test the pupils observation skills in the previous video. A revision of colours. Click on the questions and answers to hear the audio</a:t>
            </a:r>
            <a:r>
              <a:rPr lang="en-GB" dirty="0" smtClean="0"/>
              <a:t>.</a:t>
            </a:r>
          </a:p>
          <a:p>
            <a:r>
              <a:rPr lang="en-GB" dirty="0" smtClean="0"/>
              <a:t>Really useful to revise colours in this way, as they were learnt in Y3.</a:t>
            </a:r>
            <a:endParaRPr lang="en-GB" dirty="0"/>
          </a:p>
        </p:txBody>
      </p:sp>
    </p:spTree>
    <p:extLst>
      <p:ext uri="{BB962C8B-B14F-4D97-AF65-F5344CB8AC3E}">
        <p14:creationId xmlns:p14="http://schemas.microsoft.com/office/powerpoint/2010/main" val="2933676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pPr eaLnBrk="1" hangingPunct="1"/>
            <a:r>
              <a:rPr lang="en-GB" smtClean="0"/>
              <a:t>‘tres en raya’ = three in a row</a:t>
            </a:r>
          </a:p>
        </p:txBody>
      </p:sp>
      <p:sp>
        <p:nvSpPr>
          <p:cNvPr id="5530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2FFE7B-062C-4BC4-B949-5656020D8634}" type="slidenum">
              <a:rPr lang="en-GB" smtClean="0"/>
              <a:pPr eaLnBrk="1" hangingPunct="1"/>
              <a:t>6</a:t>
            </a:fld>
            <a:endParaRPr lang="en-GB" smtClean="0"/>
          </a:p>
        </p:txBody>
      </p:sp>
    </p:spTree>
    <p:extLst>
      <p:ext uri="{BB962C8B-B14F-4D97-AF65-F5344CB8AC3E}">
        <p14:creationId xmlns:p14="http://schemas.microsoft.com/office/powerpoint/2010/main" val="413599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5F64B2-C6E3-4C2F-AB45-08F5BE6C8E13}" type="slidenum">
              <a:rPr lang="en-GB" smtClean="0"/>
              <a:pPr eaLnBrk="1" hangingPunct="1"/>
              <a:t>7</a:t>
            </a:fld>
            <a:endParaRPr lang="en-GB"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GB" dirty="0" smtClean="0"/>
              <a:t>Divide the class into two teams to play this version of noughts and crosses (</a:t>
            </a:r>
            <a:r>
              <a:rPr lang="en-GB" dirty="0" err="1" smtClean="0"/>
              <a:t>Tres</a:t>
            </a:r>
            <a:r>
              <a:rPr lang="en-GB" dirty="0" smtClean="0"/>
              <a:t> en </a:t>
            </a:r>
            <a:r>
              <a:rPr lang="en-GB" dirty="0" err="1" smtClean="0"/>
              <a:t>raya</a:t>
            </a:r>
            <a:r>
              <a:rPr lang="en-GB" dirty="0" smtClean="0"/>
              <a:t>). </a:t>
            </a:r>
          </a:p>
        </p:txBody>
      </p:sp>
    </p:spTree>
    <p:extLst>
      <p:ext uri="{BB962C8B-B14F-4D97-AF65-F5344CB8AC3E}">
        <p14:creationId xmlns:p14="http://schemas.microsoft.com/office/powerpoint/2010/main" val="394828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5F64B2-C6E3-4C2F-AB45-08F5BE6C8E13}" type="slidenum">
              <a:rPr lang="en-GB" smtClean="0"/>
              <a:pPr eaLnBrk="1" hangingPunct="1"/>
              <a:t>8</a:t>
            </a:fld>
            <a:endParaRPr lang="en-GB"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GB" dirty="0" smtClean="0"/>
              <a:t>Divide the class into two teams to play this version of noughts and crosses (</a:t>
            </a:r>
            <a:r>
              <a:rPr lang="en-GB" dirty="0" err="1" smtClean="0"/>
              <a:t>Tres</a:t>
            </a:r>
            <a:r>
              <a:rPr lang="en-GB" dirty="0" smtClean="0"/>
              <a:t> en </a:t>
            </a:r>
            <a:r>
              <a:rPr lang="en-GB" dirty="0" err="1" smtClean="0"/>
              <a:t>raya</a:t>
            </a:r>
            <a:r>
              <a:rPr lang="en-GB" dirty="0" smtClean="0"/>
              <a:t>). </a:t>
            </a:r>
          </a:p>
        </p:txBody>
      </p:sp>
    </p:spTree>
    <p:extLst>
      <p:ext uri="{BB962C8B-B14F-4D97-AF65-F5344CB8AC3E}">
        <p14:creationId xmlns:p14="http://schemas.microsoft.com/office/powerpoint/2010/main" val="313360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5F64B2-C6E3-4C2F-AB45-08F5BE6C8E13}" type="slidenum">
              <a:rPr lang="en-GB" smtClean="0"/>
              <a:pPr eaLnBrk="1" hangingPunct="1"/>
              <a:t>9</a:t>
            </a:fld>
            <a:endParaRPr lang="en-GB"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GB" dirty="0" smtClean="0"/>
              <a:t>Divide the class into two teams to play this version of noughts and crosses (</a:t>
            </a:r>
            <a:r>
              <a:rPr lang="en-GB" dirty="0" err="1" smtClean="0"/>
              <a:t>Tres</a:t>
            </a:r>
            <a:r>
              <a:rPr lang="en-GB" dirty="0" smtClean="0"/>
              <a:t> en </a:t>
            </a:r>
            <a:r>
              <a:rPr lang="en-GB" dirty="0" err="1" smtClean="0"/>
              <a:t>raya</a:t>
            </a:r>
            <a:r>
              <a:rPr lang="en-GB" dirty="0" smtClean="0"/>
              <a:t>). </a:t>
            </a:r>
          </a:p>
        </p:txBody>
      </p:sp>
    </p:spTree>
    <p:extLst>
      <p:ext uri="{BB962C8B-B14F-4D97-AF65-F5344CB8AC3E}">
        <p14:creationId xmlns:p14="http://schemas.microsoft.com/office/powerpoint/2010/main" val="186082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9CBE16-F0FB-44CB-AA25-E5CB1DCEBCEB}" type="datetimeFigureOut">
              <a:rPr lang="en-GB" smtClean="0"/>
              <a:t>11/08/2014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1524189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9CBE16-F0FB-44CB-AA25-E5CB1DCEBCEB}" type="datetimeFigureOut">
              <a:rPr lang="en-GB" smtClean="0"/>
              <a:t>11/08/2014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24634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9CBE16-F0FB-44CB-AA25-E5CB1DCEBCEB}" type="datetimeFigureOut">
              <a:rPr lang="en-GB" smtClean="0"/>
              <a:t>11/08/2014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231371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9CBE16-F0FB-44CB-AA25-E5CB1DCEBCEB}" type="datetimeFigureOut">
              <a:rPr lang="en-GB" smtClean="0"/>
              <a:t>11/08/2014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56822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9CBE16-F0FB-44CB-AA25-E5CB1DCEBCEB}" type="datetimeFigureOut">
              <a:rPr lang="en-GB" smtClean="0"/>
              <a:t>11/08/2014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4835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9CBE16-F0FB-44CB-AA25-E5CB1DCEBCEB}" type="datetimeFigureOut">
              <a:rPr lang="en-GB" smtClean="0"/>
              <a:t>11/08/2014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228905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9CBE16-F0FB-44CB-AA25-E5CB1DCEBCEB}" type="datetimeFigureOut">
              <a:rPr lang="en-GB" smtClean="0"/>
              <a:t>11/08/2014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47160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9CBE16-F0FB-44CB-AA25-E5CB1DCEBCEB}" type="datetimeFigureOut">
              <a:rPr lang="en-GB" smtClean="0"/>
              <a:t>11/08/2014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37692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9CBE16-F0FB-44CB-AA25-E5CB1DCEBCEB}" type="datetimeFigureOut">
              <a:rPr lang="en-GB" smtClean="0"/>
              <a:t>11/08/2014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2189138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CBE16-F0FB-44CB-AA25-E5CB1DCEBCEB}" type="datetimeFigureOut">
              <a:rPr lang="en-GB" smtClean="0"/>
              <a:t>11/08/2014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266067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CBE16-F0FB-44CB-AA25-E5CB1DCEBCEB}" type="datetimeFigureOut">
              <a:rPr lang="en-GB" smtClean="0"/>
              <a:t>11/08/2014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90B404-CFF2-4A55-ADC3-4914BEC67121}" type="slidenum">
              <a:rPr lang="en-GB" smtClean="0"/>
              <a:t>‹#›</a:t>
            </a:fld>
            <a:endParaRPr lang="en-GB"/>
          </a:p>
        </p:txBody>
      </p:sp>
    </p:spTree>
    <p:extLst>
      <p:ext uri="{BB962C8B-B14F-4D97-AF65-F5344CB8AC3E}">
        <p14:creationId xmlns:p14="http://schemas.microsoft.com/office/powerpoint/2010/main" val="42521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9CBE16-F0FB-44CB-AA25-E5CB1DCEBCEB}" type="datetimeFigureOut">
              <a:rPr lang="en-GB" smtClean="0"/>
              <a:t>11/08/2014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0B404-CFF2-4A55-ADC3-4914BEC67121}" type="slidenum">
              <a:rPr lang="en-GB" smtClean="0"/>
              <a:t>‹#›</a:t>
            </a:fld>
            <a:endParaRPr lang="en-GB"/>
          </a:p>
        </p:txBody>
      </p:sp>
    </p:spTree>
    <p:extLst>
      <p:ext uri="{BB962C8B-B14F-4D97-AF65-F5344CB8AC3E}">
        <p14:creationId xmlns:p14="http://schemas.microsoft.com/office/powerpoint/2010/main" val="212270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13.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14.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audio" Target="../media/audio30.wav"/><Relationship Id="rId3" Type="http://schemas.openxmlformats.org/officeDocument/2006/relationships/audio" Target="../media/audio15.wav"/><Relationship Id="rId21" Type="http://schemas.openxmlformats.org/officeDocument/2006/relationships/audio" Target="../media/audio33.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audio" Target="../media/audio29.wav"/><Relationship Id="rId2" Type="http://schemas.openxmlformats.org/officeDocument/2006/relationships/notesSlide" Target="../notesSlides/notesSlide14.xml"/><Relationship Id="rId16" Type="http://schemas.openxmlformats.org/officeDocument/2006/relationships/audio" Target="../media/audio28.wav"/><Relationship Id="rId20" Type="http://schemas.openxmlformats.org/officeDocument/2006/relationships/audio" Target="../media/audio32.wav"/><Relationship Id="rId1" Type="http://schemas.openxmlformats.org/officeDocument/2006/relationships/slideLayout" Target="../slideLayouts/slideLayout7.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audio" Target="../media/audio35.wav"/><Relationship Id="rId10" Type="http://schemas.openxmlformats.org/officeDocument/2006/relationships/audio" Target="../media/audio22.wav"/><Relationship Id="rId19" Type="http://schemas.openxmlformats.org/officeDocument/2006/relationships/audio" Target="../media/audio31.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audio" Target="../media/audio34.wav"/></Relationships>
</file>

<file path=ppt/slides/_rels/slide15.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6.wav"/></Relationships>
</file>

<file path=ppt/slides/_rels/slide1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7.wav"/></Relationships>
</file>

<file path=ppt/slides/_rels/slide1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8.wav"/></Relationships>
</file>

<file path=ppt/slides/_rels/slide18.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9.wav"/></Relationships>
</file>

<file path=ppt/slides/_rels/slide19.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40.wav"/></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41.wav"/></Relationships>
</file>

<file path=ppt/slides/_rels/slide2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7.wav"/></Relationships>
</file>

<file path=ppt/slides/_rels/slide22.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9.wav"/></Relationships>
</file>

<file path=ppt/slides/_rels/slide23.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audio" Target="../media/audio16.wav"/><Relationship Id="rId21" Type="http://schemas.openxmlformats.org/officeDocument/2006/relationships/audio" Target="../media/audio34.wav"/><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audio" Target="../media/audio15.wav"/><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42.wav"/></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82230" y="2170871"/>
            <a:ext cx="4022018" cy="3314233"/>
          </a:xfrm>
          <a:prstGeom prst="rect">
            <a:avLst/>
          </a:prstGeom>
        </p:spPr>
      </p:pic>
      <p:sp>
        <p:nvSpPr>
          <p:cNvPr id="2" name="Title 1"/>
          <p:cNvSpPr>
            <a:spLocks noGrp="1"/>
          </p:cNvSpPr>
          <p:nvPr>
            <p:ph type="title"/>
          </p:nvPr>
        </p:nvSpPr>
        <p:spPr/>
        <p:txBody>
          <a:bodyPr>
            <a:noAutofit/>
          </a:bodyPr>
          <a:lstStyle/>
          <a:p>
            <a:r>
              <a:rPr lang="en-GB" sz="8000" b="1" dirty="0" smtClean="0">
                <a:latin typeface="AR CENA" panose="02000000000000000000" pitchFamily="2" charset="0"/>
              </a:rPr>
              <a:t>¿</a:t>
            </a:r>
            <a:r>
              <a:rPr lang="en-GB" sz="8000" b="1" dirty="0" err="1" smtClean="0">
                <a:latin typeface="AR CENA" panose="02000000000000000000" pitchFamily="2" charset="0"/>
              </a:rPr>
              <a:t>Qué</a:t>
            </a:r>
            <a:r>
              <a:rPr lang="en-GB" sz="8000" b="1" dirty="0" smtClean="0">
                <a:latin typeface="AR CENA" panose="02000000000000000000" pitchFamily="2" charset="0"/>
              </a:rPr>
              <a:t> </a:t>
            </a:r>
            <a:r>
              <a:rPr lang="en-GB" sz="8000" b="1" dirty="0" err="1" smtClean="0">
                <a:latin typeface="AR CENA" panose="02000000000000000000" pitchFamily="2" charset="0"/>
              </a:rPr>
              <a:t>día</a:t>
            </a:r>
            <a:r>
              <a:rPr lang="en-GB" sz="8000" b="1" dirty="0" smtClean="0">
                <a:latin typeface="AR CENA" panose="02000000000000000000" pitchFamily="2" charset="0"/>
              </a:rPr>
              <a:t> </a:t>
            </a:r>
            <a:r>
              <a:rPr lang="en-GB" sz="8000" b="1" dirty="0" err="1" smtClean="0">
                <a:latin typeface="AR CENA" panose="02000000000000000000" pitchFamily="2" charset="0"/>
              </a:rPr>
              <a:t>es</a:t>
            </a:r>
            <a:r>
              <a:rPr lang="en-GB" sz="8000" b="1" dirty="0" smtClean="0">
                <a:latin typeface="AR CENA" panose="02000000000000000000" pitchFamily="2" charset="0"/>
              </a:rPr>
              <a:t> hoy?</a:t>
            </a:r>
            <a:endParaRPr lang="en-GB" sz="8000" b="1" dirty="0">
              <a:latin typeface="AR CENA" panose="02000000000000000000" pitchFamily="2" charset="0"/>
            </a:endParaRPr>
          </a:p>
        </p:txBody>
      </p:sp>
      <p:sp>
        <p:nvSpPr>
          <p:cNvPr id="4" name="Oval 3"/>
          <p:cNvSpPr/>
          <p:nvPr/>
        </p:nvSpPr>
        <p:spPr>
          <a:xfrm>
            <a:off x="4283968" y="2694406"/>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395536" y="1484784"/>
            <a:ext cx="8568952" cy="646331"/>
          </a:xfrm>
          <a:prstGeom prst="rect">
            <a:avLst/>
          </a:prstGeom>
          <a:noFill/>
        </p:spPr>
        <p:txBody>
          <a:bodyPr wrap="square" rtlCol="0">
            <a:spAutoFit/>
          </a:bodyPr>
          <a:lstStyle/>
          <a:p>
            <a:r>
              <a:rPr lang="en-GB" sz="3600" b="1" dirty="0" err="1">
                <a:solidFill>
                  <a:prstClr val="black"/>
                </a:solidFill>
              </a:rPr>
              <a:t>m</a:t>
            </a:r>
            <a:r>
              <a:rPr lang="en-GB" sz="3600" b="1" dirty="0" err="1" smtClean="0">
                <a:solidFill>
                  <a:prstClr val="black"/>
                </a:solidFill>
              </a:rPr>
              <a:t>artes</a:t>
            </a:r>
            <a:r>
              <a:rPr lang="en-GB" sz="3600" b="1" dirty="0" smtClean="0">
                <a:solidFill>
                  <a:prstClr val="black"/>
                </a:solidFill>
              </a:rPr>
              <a:t>,</a:t>
            </a:r>
            <a:endParaRPr lang="en-GB" sz="3600" b="1" dirty="0">
              <a:solidFill>
                <a:prstClr val="black"/>
              </a:solidFill>
            </a:endParaRPr>
          </a:p>
        </p:txBody>
      </p:sp>
      <p:sp>
        <p:nvSpPr>
          <p:cNvPr id="8" name="TextBox 7"/>
          <p:cNvSpPr txBox="1"/>
          <p:nvPr/>
        </p:nvSpPr>
        <p:spPr>
          <a:xfrm>
            <a:off x="1907704" y="1484784"/>
            <a:ext cx="8568952" cy="646331"/>
          </a:xfrm>
          <a:prstGeom prst="rect">
            <a:avLst/>
          </a:prstGeom>
          <a:noFill/>
        </p:spPr>
        <p:txBody>
          <a:bodyPr wrap="square" rtlCol="0">
            <a:spAutoFit/>
          </a:bodyPr>
          <a:lstStyle/>
          <a:p>
            <a:r>
              <a:rPr lang="en-GB" sz="3600" b="1" dirty="0" err="1" smtClean="0">
                <a:solidFill>
                  <a:prstClr val="black"/>
                </a:solidFill>
              </a:rPr>
              <a:t>dieciséis</a:t>
            </a:r>
            <a:r>
              <a:rPr lang="en-GB" sz="3600" b="1" dirty="0" smtClean="0">
                <a:solidFill>
                  <a:prstClr val="black"/>
                </a:solidFill>
              </a:rPr>
              <a:t> </a:t>
            </a:r>
            <a:r>
              <a:rPr lang="en-GB" sz="3600" b="1" dirty="0" smtClean="0">
                <a:solidFill>
                  <a:prstClr val="black"/>
                </a:solidFill>
              </a:rPr>
              <a:t>de </a:t>
            </a:r>
            <a:r>
              <a:rPr lang="en-GB" sz="3600" b="1" dirty="0" err="1" smtClean="0">
                <a:solidFill>
                  <a:prstClr val="black"/>
                </a:solidFill>
              </a:rPr>
              <a:t>septiembre</a:t>
            </a:r>
            <a:endParaRPr lang="en-GB" sz="3600" b="1" dirty="0">
              <a:solidFill>
                <a:prstClr val="black"/>
              </a:solidFill>
            </a:endParaRPr>
          </a:p>
        </p:txBody>
      </p:sp>
      <p:sp>
        <p:nvSpPr>
          <p:cNvPr id="9" name="Oval 8"/>
          <p:cNvSpPr/>
          <p:nvPr/>
        </p:nvSpPr>
        <p:spPr>
          <a:xfrm>
            <a:off x="4283968" y="4089755"/>
            <a:ext cx="360040"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1"/>
          <p:cNvSpPr txBox="1">
            <a:spLocks/>
          </p:cNvSpPr>
          <p:nvPr/>
        </p:nvSpPr>
        <p:spPr>
          <a:xfrm>
            <a:off x="609600" y="260648"/>
            <a:ext cx="8229600" cy="11430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dirty="0" smtClean="0">
                <a:solidFill>
                  <a:prstClr val="black"/>
                </a:solidFill>
                <a:latin typeface="AR CENA" panose="02000000000000000000" pitchFamily="2" charset="0"/>
              </a:rPr>
              <a:t>¿</a:t>
            </a:r>
            <a:r>
              <a:rPr lang="en-GB" sz="8000" b="1" dirty="0" err="1" smtClean="0">
                <a:solidFill>
                  <a:prstClr val="black"/>
                </a:solidFill>
                <a:latin typeface="AR CENA" panose="02000000000000000000" pitchFamily="2" charset="0"/>
              </a:rPr>
              <a:t>Qué</a:t>
            </a:r>
            <a:r>
              <a:rPr lang="en-GB" sz="8000" b="1" dirty="0" smtClean="0">
                <a:solidFill>
                  <a:prstClr val="black"/>
                </a:solidFill>
                <a:latin typeface="AR CENA" panose="02000000000000000000" pitchFamily="2" charset="0"/>
              </a:rPr>
              <a:t> </a:t>
            </a:r>
            <a:r>
              <a:rPr lang="en-GB" sz="8000" b="1" dirty="0" err="1" smtClean="0">
                <a:solidFill>
                  <a:prstClr val="black"/>
                </a:solidFill>
                <a:latin typeface="AR CENA" panose="02000000000000000000" pitchFamily="2" charset="0"/>
              </a:rPr>
              <a:t>fecha</a:t>
            </a:r>
            <a:r>
              <a:rPr lang="en-GB" sz="8000" b="1" dirty="0" smtClean="0">
                <a:solidFill>
                  <a:prstClr val="black"/>
                </a:solidFill>
                <a:latin typeface="AR CENA" panose="02000000000000000000" pitchFamily="2" charset="0"/>
              </a:rPr>
              <a:t> </a:t>
            </a:r>
            <a:r>
              <a:rPr lang="en-GB" sz="8000" b="1" dirty="0" err="1" smtClean="0">
                <a:solidFill>
                  <a:prstClr val="black"/>
                </a:solidFill>
                <a:latin typeface="AR CENA" panose="02000000000000000000" pitchFamily="2" charset="0"/>
              </a:rPr>
              <a:t>es</a:t>
            </a:r>
            <a:r>
              <a:rPr lang="en-GB" sz="8000" b="1" dirty="0" smtClean="0">
                <a:solidFill>
                  <a:prstClr val="black"/>
                </a:solidFill>
                <a:latin typeface="AR CENA" panose="02000000000000000000" pitchFamily="2" charset="0"/>
              </a:rPr>
              <a:t> hoy?</a:t>
            </a:r>
            <a:endParaRPr lang="en-GB" sz="8000" b="1" dirty="0">
              <a:solidFill>
                <a:prstClr val="black"/>
              </a:solidFill>
              <a:latin typeface="AR CENA" panose="02000000000000000000" pitchFamily="2" charset="0"/>
            </a:endParaRPr>
          </a:p>
        </p:txBody>
      </p:sp>
      <p:sp>
        <p:nvSpPr>
          <p:cNvPr id="6" name="TextBox 5"/>
          <p:cNvSpPr txBox="1"/>
          <p:nvPr/>
        </p:nvSpPr>
        <p:spPr>
          <a:xfrm>
            <a:off x="323528" y="5571818"/>
            <a:ext cx="4221428" cy="584775"/>
          </a:xfrm>
          <a:prstGeom prst="rect">
            <a:avLst/>
          </a:prstGeom>
          <a:noFill/>
        </p:spPr>
        <p:txBody>
          <a:bodyPr wrap="square" rtlCol="0">
            <a:spAutoFit/>
          </a:bodyPr>
          <a:lstStyle/>
          <a:p>
            <a:r>
              <a:rPr lang="en-GB" sz="3200" b="1" dirty="0" err="1">
                <a:solidFill>
                  <a:prstClr val="black"/>
                </a:solidFill>
              </a:rPr>
              <a:t>d</a:t>
            </a:r>
            <a:r>
              <a:rPr lang="en-GB" sz="3200" b="1" dirty="0" err="1" smtClean="0">
                <a:solidFill>
                  <a:prstClr val="black"/>
                </a:solidFill>
              </a:rPr>
              <a:t>ía</a:t>
            </a:r>
            <a:r>
              <a:rPr lang="en-GB" sz="3200" b="1" dirty="0" smtClean="0">
                <a:solidFill>
                  <a:prstClr val="black"/>
                </a:solidFill>
              </a:rPr>
              <a:t> = ?</a:t>
            </a:r>
            <a:endParaRPr lang="en-GB" sz="3200" b="1" dirty="0">
              <a:solidFill>
                <a:prstClr val="black"/>
              </a:solidFill>
            </a:endParaRPr>
          </a:p>
        </p:txBody>
      </p:sp>
      <p:sp>
        <p:nvSpPr>
          <p:cNvPr id="12" name="TextBox 11"/>
          <p:cNvSpPr txBox="1"/>
          <p:nvPr/>
        </p:nvSpPr>
        <p:spPr>
          <a:xfrm>
            <a:off x="323528" y="5571818"/>
            <a:ext cx="4221428" cy="584775"/>
          </a:xfrm>
          <a:prstGeom prst="rect">
            <a:avLst/>
          </a:prstGeom>
          <a:solidFill>
            <a:schemeClr val="bg1"/>
          </a:solidFill>
        </p:spPr>
        <p:txBody>
          <a:bodyPr wrap="square" rtlCol="0">
            <a:spAutoFit/>
          </a:bodyPr>
          <a:lstStyle/>
          <a:p>
            <a:r>
              <a:rPr lang="en-GB" sz="3200" b="1" dirty="0" err="1">
                <a:solidFill>
                  <a:prstClr val="black"/>
                </a:solidFill>
              </a:rPr>
              <a:t>d</a:t>
            </a:r>
            <a:r>
              <a:rPr lang="en-GB" sz="3200" b="1" dirty="0" err="1" smtClean="0">
                <a:solidFill>
                  <a:prstClr val="black"/>
                </a:solidFill>
              </a:rPr>
              <a:t>ía</a:t>
            </a:r>
            <a:r>
              <a:rPr lang="en-GB" sz="3200" b="1" dirty="0" smtClean="0">
                <a:solidFill>
                  <a:prstClr val="black"/>
                </a:solidFill>
              </a:rPr>
              <a:t> = day</a:t>
            </a:r>
            <a:endParaRPr lang="en-GB" sz="3200" b="1" dirty="0">
              <a:solidFill>
                <a:prstClr val="black"/>
              </a:solidFill>
            </a:endParaRPr>
          </a:p>
        </p:txBody>
      </p:sp>
      <p:sp>
        <p:nvSpPr>
          <p:cNvPr id="13" name="TextBox 12"/>
          <p:cNvSpPr txBox="1"/>
          <p:nvPr/>
        </p:nvSpPr>
        <p:spPr>
          <a:xfrm>
            <a:off x="323528" y="6147882"/>
            <a:ext cx="4221428" cy="584775"/>
          </a:xfrm>
          <a:prstGeom prst="rect">
            <a:avLst/>
          </a:prstGeom>
          <a:noFill/>
        </p:spPr>
        <p:txBody>
          <a:bodyPr wrap="square" rtlCol="0">
            <a:spAutoFit/>
          </a:bodyPr>
          <a:lstStyle/>
          <a:p>
            <a:r>
              <a:rPr lang="en-GB" sz="3200" b="1" dirty="0" err="1" smtClean="0">
                <a:solidFill>
                  <a:prstClr val="black"/>
                </a:solidFill>
              </a:rPr>
              <a:t>fecha</a:t>
            </a:r>
            <a:r>
              <a:rPr lang="en-GB" sz="3200" b="1" dirty="0" smtClean="0">
                <a:solidFill>
                  <a:prstClr val="black"/>
                </a:solidFill>
              </a:rPr>
              <a:t> = ?</a:t>
            </a:r>
            <a:endParaRPr lang="en-GB" sz="3200" b="1" dirty="0">
              <a:solidFill>
                <a:prstClr val="black"/>
              </a:solidFill>
            </a:endParaRPr>
          </a:p>
        </p:txBody>
      </p:sp>
      <p:sp>
        <p:nvSpPr>
          <p:cNvPr id="14" name="TextBox 13"/>
          <p:cNvSpPr txBox="1"/>
          <p:nvPr/>
        </p:nvSpPr>
        <p:spPr>
          <a:xfrm>
            <a:off x="323528" y="6156593"/>
            <a:ext cx="4221428" cy="584775"/>
          </a:xfrm>
          <a:prstGeom prst="rect">
            <a:avLst/>
          </a:prstGeom>
          <a:solidFill>
            <a:schemeClr val="bg1"/>
          </a:solidFill>
        </p:spPr>
        <p:txBody>
          <a:bodyPr wrap="square" rtlCol="0">
            <a:spAutoFit/>
          </a:bodyPr>
          <a:lstStyle/>
          <a:p>
            <a:r>
              <a:rPr lang="en-GB" sz="3200" b="1" dirty="0" err="1" smtClean="0">
                <a:solidFill>
                  <a:prstClr val="black"/>
                </a:solidFill>
              </a:rPr>
              <a:t>fecha</a:t>
            </a:r>
            <a:r>
              <a:rPr lang="en-GB" sz="3200" b="1" dirty="0" smtClean="0">
                <a:solidFill>
                  <a:prstClr val="black"/>
                </a:solidFill>
              </a:rPr>
              <a:t> = date</a:t>
            </a:r>
            <a:endParaRPr lang="en-GB" sz="3200" b="1" dirty="0">
              <a:solidFill>
                <a:prstClr val="black"/>
              </a:solidFill>
            </a:endParaRPr>
          </a:p>
        </p:txBody>
      </p:sp>
      <p:sp>
        <p:nvSpPr>
          <p:cNvPr id="15" name="TextBox 14"/>
          <p:cNvSpPr txBox="1"/>
          <p:nvPr/>
        </p:nvSpPr>
        <p:spPr>
          <a:xfrm>
            <a:off x="2798844" y="5508521"/>
            <a:ext cx="4221428" cy="584775"/>
          </a:xfrm>
          <a:prstGeom prst="rect">
            <a:avLst/>
          </a:prstGeom>
          <a:noFill/>
        </p:spPr>
        <p:txBody>
          <a:bodyPr wrap="square" rtlCol="0">
            <a:spAutoFit/>
          </a:bodyPr>
          <a:lstStyle/>
          <a:p>
            <a:r>
              <a:rPr lang="en-GB" sz="3200" b="1" dirty="0" err="1" smtClean="0">
                <a:solidFill>
                  <a:prstClr val="black"/>
                </a:solidFill>
              </a:rPr>
              <a:t>mes</a:t>
            </a:r>
            <a:r>
              <a:rPr lang="en-GB" sz="3200" b="1" dirty="0" smtClean="0">
                <a:solidFill>
                  <a:prstClr val="black"/>
                </a:solidFill>
              </a:rPr>
              <a:t> = ?</a:t>
            </a:r>
            <a:endParaRPr lang="en-GB" sz="3200" b="1" dirty="0">
              <a:solidFill>
                <a:prstClr val="black"/>
              </a:solidFill>
            </a:endParaRPr>
          </a:p>
        </p:txBody>
      </p:sp>
      <p:sp>
        <p:nvSpPr>
          <p:cNvPr id="16" name="TextBox 15"/>
          <p:cNvSpPr txBox="1"/>
          <p:nvPr/>
        </p:nvSpPr>
        <p:spPr>
          <a:xfrm>
            <a:off x="2843808" y="5508521"/>
            <a:ext cx="4221428" cy="584775"/>
          </a:xfrm>
          <a:prstGeom prst="rect">
            <a:avLst/>
          </a:prstGeom>
          <a:solidFill>
            <a:schemeClr val="bg1"/>
          </a:solidFill>
        </p:spPr>
        <p:txBody>
          <a:bodyPr wrap="square" rtlCol="0">
            <a:spAutoFit/>
          </a:bodyPr>
          <a:lstStyle/>
          <a:p>
            <a:r>
              <a:rPr lang="en-GB" sz="3200" b="1" dirty="0" err="1" smtClean="0">
                <a:solidFill>
                  <a:prstClr val="black"/>
                </a:solidFill>
              </a:rPr>
              <a:t>mes</a:t>
            </a:r>
            <a:r>
              <a:rPr lang="en-GB" sz="3200" b="1" dirty="0" smtClean="0">
                <a:solidFill>
                  <a:prstClr val="black"/>
                </a:solidFill>
              </a:rPr>
              <a:t> = month</a:t>
            </a:r>
            <a:endParaRPr lang="en-GB" sz="3200" b="1" dirty="0">
              <a:solidFill>
                <a:prstClr val="black"/>
              </a:solidFill>
            </a:endParaRPr>
          </a:p>
        </p:txBody>
      </p:sp>
      <p:sp>
        <p:nvSpPr>
          <p:cNvPr id="17" name="TextBox 16"/>
          <p:cNvSpPr txBox="1"/>
          <p:nvPr/>
        </p:nvSpPr>
        <p:spPr>
          <a:xfrm>
            <a:off x="2843808" y="6075874"/>
            <a:ext cx="4221428" cy="584775"/>
          </a:xfrm>
          <a:prstGeom prst="rect">
            <a:avLst/>
          </a:prstGeom>
          <a:noFill/>
        </p:spPr>
        <p:txBody>
          <a:bodyPr wrap="square" rtlCol="0">
            <a:spAutoFit/>
          </a:bodyPr>
          <a:lstStyle/>
          <a:p>
            <a:r>
              <a:rPr lang="en-GB" sz="3200" b="1" dirty="0" smtClean="0">
                <a:solidFill>
                  <a:prstClr val="black"/>
                </a:solidFill>
              </a:rPr>
              <a:t>hoy = ?</a:t>
            </a:r>
            <a:endParaRPr lang="en-GB" sz="3200" b="1" dirty="0">
              <a:solidFill>
                <a:prstClr val="black"/>
              </a:solidFill>
            </a:endParaRPr>
          </a:p>
        </p:txBody>
      </p:sp>
      <p:sp>
        <p:nvSpPr>
          <p:cNvPr id="18" name="TextBox 17"/>
          <p:cNvSpPr txBox="1"/>
          <p:nvPr/>
        </p:nvSpPr>
        <p:spPr>
          <a:xfrm>
            <a:off x="2870852" y="6084585"/>
            <a:ext cx="4221428" cy="584775"/>
          </a:xfrm>
          <a:prstGeom prst="rect">
            <a:avLst/>
          </a:prstGeom>
          <a:solidFill>
            <a:schemeClr val="bg1"/>
          </a:solidFill>
        </p:spPr>
        <p:txBody>
          <a:bodyPr wrap="square" rtlCol="0">
            <a:spAutoFit/>
          </a:bodyPr>
          <a:lstStyle/>
          <a:p>
            <a:r>
              <a:rPr lang="en-GB" sz="3200" b="1" dirty="0" smtClean="0">
                <a:solidFill>
                  <a:prstClr val="black"/>
                </a:solidFill>
              </a:rPr>
              <a:t>hoy = today</a:t>
            </a:r>
            <a:endParaRPr lang="en-GB" sz="3200" b="1" dirty="0">
              <a:solidFill>
                <a:prstClr val="black"/>
              </a:solidFill>
            </a:endParaRPr>
          </a:p>
        </p:txBody>
      </p:sp>
    </p:spTree>
    <p:extLst>
      <p:ext uri="{BB962C8B-B14F-4D97-AF65-F5344CB8AC3E}">
        <p14:creationId xmlns:p14="http://schemas.microsoft.com/office/powerpoint/2010/main" val="270662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9" grpId="0" animBg="1"/>
      <p:bldP spid="10" grpId="0" animBg="1"/>
      <p:bldP spid="6" grpId="0"/>
      <p:bldP spid="12" grpId="0" animBg="1"/>
      <p:bldP spid="13" grpId="0"/>
      <p:bldP spid="14" grpId="0" animBg="1"/>
      <p:bldP spid="15" grpId="0"/>
      <p:bldP spid="16" grpId="0" animBg="1"/>
      <p:bldP spid="17" grpId="0"/>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1188" y="144016"/>
            <a:ext cx="5051092" cy="6165304"/>
          </a:xfrm>
          <a:prstGeom prst="rect">
            <a:avLst/>
          </a:prstGeom>
          <a:ln>
            <a:noFill/>
          </a:ln>
          <a:effectLst>
            <a:softEdge rad="112500"/>
          </a:effectLst>
        </p:spPr>
      </p:pic>
    </p:spTree>
    <p:extLst>
      <p:ext uri="{BB962C8B-B14F-4D97-AF65-F5344CB8AC3E}">
        <p14:creationId xmlns:p14="http://schemas.microsoft.com/office/powerpoint/2010/main" val="707477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umbers13_3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44624"/>
            <a:ext cx="8424936" cy="6318702"/>
          </a:xfrm>
          <a:prstGeom prst="rect">
            <a:avLst/>
          </a:prstGeom>
        </p:spPr>
      </p:pic>
    </p:spTree>
    <p:extLst>
      <p:ext uri="{BB962C8B-B14F-4D97-AF65-F5344CB8AC3E}">
        <p14:creationId xmlns:p14="http://schemas.microsoft.com/office/powerpoint/2010/main" val="1930841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3" name="Text Box 23">
            <a:hlinkClick r:id="" action="ppaction://noaction">
              <a:snd r:embed="rId3" name="1.4.instruc.wav"/>
            </a:hlinkClick>
          </p:cNvPr>
          <p:cNvSpPr txBox="1">
            <a:spLocks noChangeArrowheads="1"/>
          </p:cNvSpPr>
          <p:nvPr/>
        </p:nvSpPr>
        <p:spPr bwMode="auto">
          <a:xfrm>
            <a:off x="106363" y="1527175"/>
            <a:ext cx="37449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cs typeface="Arial" charset="0"/>
              </a:rPr>
              <a:t>¡</a:t>
            </a:r>
            <a:r>
              <a:rPr lang="en-GB" sz="2400" b="1"/>
              <a:t>Empareja los n</a:t>
            </a:r>
            <a:r>
              <a:rPr lang="en-GB" sz="2400" b="1">
                <a:cs typeface="Arial" charset="0"/>
              </a:rPr>
              <a:t>úmeros con </a:t>
            </a:r>
            <a:r>
              <a:rPr lang="en-GB" sz="2400" b="1"/>
              <a:t>las palabras </a:t>
            </a:r>
            <a:r>
              <a:rPr lang="en-GB" sz="2400" b="1">
                <a:cs typeface="Arial" charset="0"/>
              </a:rPr>
              <a:t>!</a:t>
            </a:r>
          </a:p>
        </p:txBody>
      </p:sp>
      <p:sp>
        <p:nvSpPr>
          <p:cNvPr id="51224" name="Text Box 24">
            <a:hlinkClick r:id="" action="ppaction://noaction">
              <a:snd r:embed="rId4" name="n13.wav"/>
            </a:hlinkClick>
          </p:cNvPr>
          <p:cNvSpPr txBox="1">
            <a:spLocks noChangeArrowheads="1"/>
          </p:cNvSpPr>
          <p:nvPr/>
        </p:nvSpPr>
        <p:spPr bwMode="auto">
          <a:xfrm>
            <a:off x="4356100" y="333375"/>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13</a:t>
            </a:r>
          </a:p>
        </p:txBody>
      </p:sp>
      <p:sp>
        <p:nvSpPr>
          <p:cNvPr id="51225" name="Text Box 25">
            <a:hlinkClick r:id="" action="ppaction://noaction">
              <a:snd r:embed="rId5" name="n14.wav"/>
            </a:hlinkClick>
          </p:cNvPr>
          <p:cNvSpPr txBox="1">
            <a:spLocks noChangeArrowheads="1"/>
          </p:cNvSpPr>
          <p:nvPr/>
        </p:nvSpPr>
        <p:spPr bwMode="auto">
          <a:xfrm>
            <a:off x="4356100" y="981075"/>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14</a:t>
            </a:r>
          </a:p>
        </p:txBody>
      </p:sp>
      <p:sp>
        <p:nvSpPr>
          <p:cNvPr id="51226" name="Text Box 26">
            <a:hlinkClick r:id="" action="ppaction://noaction">
              <a:snd r:embed="rId6" name="n15.wav"/>
            </a:hlinkClick>
          </p:cNvPr>
          <p:cNvSpPr txBox="1">
            <a:spLocks noChangeArrowheads="1"/>
          </p:cNvSpPr>
          <p:nvPr/>
        </p:nvSpPr>
        <p:spPr bwMode="auto">
          <a:xfrm>
            <a:off x="4356100" y="16303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15</a:t>
            </a:r>
          </a:p>
        </p:txBody>
      </p:sp>
      <p:sp>
        <p:nvSpPr>
          <p:cNvPr id="51227" name="Text Box 27">
            <a:hlinkClick r:id="" action="ppaction://noaction">
              <a:snd r:embed="rId7" name="n16.wav"/>
            </a:hlinkClick>
          </p:cNvPr>
          <p:cNvSpPr txBox="1">
            <a:spLocks noChangeArrowheads="1"/>
          </p:cNvSpPr>
          <p:nvPr/>
        </p:nvSpPr>
        <p:spPr bwMode="auto">
          <a:xfrm>
            <a:off x="4356100" y="22780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16</a:t>
            </a:r>
          </a:p>
        </p:txBody>
      </p:sp>
      <p:sp>
        <p:nvSpPr>
          <p:cNvPr id="51228" name="Text Box 28">
            <a:hlinkClick r:id="" action="ppaction://noaction">
              <a:snd r:embed="rId8" name="n17.wav"/>
            </a:hlinkClick>
          </p:cNvPr>
          <p:cNvSpPr txBox="1">
            <a:spLocks noChangeArrowheads="1"/>
          </p:cNvSpPr>
          <p:nvPr/>
        </p:nvSpPr>
        <p:spPr bwMode="auto">
          <a:xfrm>
            <a:off x="4356100" y="29257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17</a:t>
            </a:r>
          </a:p>
        </p:txBody>
      </p:sp>
      <p:sp>
        <p:nvSpPr>
          <p:cNvPr id="51229" name="Text Box 29">
            <a:hlinkClick r:id="" action="ppaction://noaction">
              <a:snd r:embed="rId9" name="n18.wav"/>
            </a:hlinkClick>
          </p:cNvPr>
          <p:cNvSpPr txBox="1">
            <a:spLocks noChangeArrowheads="1"/>
          </p:cNvSpPr>
          <p:nvPr/>
        </p:nvSpPr>
        <p:spPr bwMode="auto">
          <a:xfrm>
            <a:off x="4356100" y="36210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18</a:t>
            </a:r>
          </a:p>
        </p:txBody>
      </p:sp>
      <p:sp>
        <p:nvSpPr>
          <p:cNvPr id="51230" name="Text Box 30">
            <a:hlinkClick r:id="" action="ppaction://noaction">
              <a:snd r:embed="rId10" name="n19.wav"/>
            </a:hlinkClick>
          </p:cNvPr>
          <p:cNvSpPr txBox="1">
            <a:spLocks noChangeArrowheads="1"/>
          </p:cNvSpPr>
          <p:nvPr/>
        </p:nvSpPr>
        <p:spPr bwMode="auto">
          <a:xfrm>
            <a:off x="4356100" y="42687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19</a:t>
            </a:r>
          </a:p>
        </p:txBody>
      </p:sp>
      <p:sp>
        <p:nvSpPr>
          <p:cNvPr id="51231" name="Text Box 31">
            <a:hlinkClick r:id="" action="ppaction://noaction">
              <a:snd r:embed="rId11" name="n20.wav"/>
            </a:hlinkClick>
          </p:cNvPr>
          <p:cNvSpPr txBox="1">
            <a:spLocks noChangeArrowheads="1"/>
          </p:cNvSpPr>
          <p:nvPr/>
        </p:nvSpPr>
        <p:spPr bwMode="auto">
          <a:xfrm>
            <a:off x="4356100" y="49418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20</a:t>
            </a:r>
          </a:p>
        </p:txBody>
      </p:sp>
      <p:sp>
        <p:nvSpPr>
          <p:cNvPr id="51232" name="Text Box 32">
            <a:hlinkClick r:id="" action="ppaction://noaction">
              <a:snd r:embed="rId12" name="n21.wav"/>
            </a:hlinkClick>
          </p:cNvPr>
          <p:cNvSpPr txBox="1">
            <a:spLocks noChangeArrowheads="1"/>
          </p:cNvSpPr>
          <p:nvPr/>
        </p:nvSpPr>
        <p:spPr bwMode="auto">
          <a:xfrm>
            <a:off x="4356100" y="55895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21</a:t>
            </a:r>
          </a:p>
        </p:txBody>
      </p:sp>
      <p:sp>
        <p:nvSpPr>
          <p:cNvPr id="51233" name="Text Box 33">
            <a:hlinkClick r:id="" action="ppaction://noaction">
              <a:snd r:embed="rId13" name="n22.wav"/>
            </a:hlinkClick>
          </p:cNvPr>
          <p:cNvSpPr txBox="1">
            <a:spLocks noChangeArrowheads="1"/>
          </p:cNvSpPr>
          <p:nvPr/>
        </p:nvSpPr>
        <p:spPr bwMode="auto">
          <a:xfrm>
            <a:off x="4356100" y="628491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22</a:t>
            </a:r>
          </a:p>
        </p:txBody>
      </p:sp>
      <p:sp>
        <p:nvSpPr>
          <p:cNvPr id="51234" name="Text Box 34">
            <a:hlinkClick r:id="" action="ppaction://noaction">
              <a:snd r:embed="rId10" name="n19.wav"/>
            </a:hlinkClick>
          </p:cNvPr>
          <p:cNvSpPr txBox="1">
            <a:spLocks noChangeArrowheads="1"/>
          </p:cNvSpPr>
          <p:nvPr/>
        </p:nvSpPr>
        <p:spPr bwMode="auto">
          <a:xfrm>
            <a:off x="7019925" y="333375"/>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a:latin typeface="Calibri" pitchFamily="34" charset="0"/>
              </a:rPr>
              <a:t>diecinueve</a:t>
            </a:r>
            <a:endParaRPr lang="en-GB" sz="2400" dirty="0">
              <a:latin typeface="Calibri" pitchFamily="34" charset="0"/>
            </a:endParaRPr>
          </a:p>
        </p:txBody>
      </p:sp>
      <p:sp>
        <p:nvSpPr>
          <p:cNvPr id="51235" name="Text Box 35">
            <a:hlinkClick r:id="" action="ppaction://noaction">
              <a:snd r:embed="rId13" name="n22.wav"/>
            </a:hlinkClick>
          </p:cNvPr>
          <p:cNvSpPr txBox="1">
            <a:spLocks noChangeArrowheads="1"/>
          </p:cNvSpPr>
          <p:nvPr/>
        </p:nvSpPr>
        <p:spPr bwMode="auto">
          <a:xfrm>
            <a:off x="7019925" y="981075"/>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veintidós</a:t>
            </a:r>
          </a:p>
        </p:txBody>
      </p:sp>
      <p:sp>
        <p:nvSpPr>
          <p:cNvPr id="51236" name="Text Box 36">
            <a:hlinkClick r:id="" action="ppaction://noaction">
              <a:snd r:embed="rId4" name="n13.wav"/>
            </a:hlinkClick>
          </p:cNvPr>
          <p:cNvSpPr txBox="1">
            <a:spLocks noChangeArrowheads="1"/>
          </p:cNvSpPr>
          <p:nvPr/>
        </p:nvSpPr>
        <p:spPr bwMode="auto">
          <a:xfrm>
            <a:off x="7019925" y="1630363"/>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a:latin typeface="Calibri" pitchFamily="34" charset="0"/>
              </a:rPr>
              <a:t>trece</a:t>
            </a:r>
            <a:endParaRPr lang="en-GB" sz="2400" dirty="0">
              <a:latin typeface="Calibri" pitchFamily="34" charset="0"/>
            </a:endParaRPr>
          </a:p>
        </p:txBody>
      </p:sp>
      <p:sp>
        <p:nvSpPr>
          <p:cNvPr id="51237" name="Text Box 37">
            <a:hlinkClick r:id="" action="ppaction://noaction">
              <a:snd r:embed="rId12" name="n21.wav"/>
            </a:hlinkClick>
          </p:cNvPr>
          <p:cNvSpPr txBox="1">
            <a:spLocks noChangeArrowheads="1"/>
          </p:cNvSpPr>
          <p:nvPr/>
        </p:nvSpPr>
        <p:spPr bwMode="auto">
          <a:xfrm>
            <a:off x="7019925" y="2278063"/>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veintiuno</a:t>
            </a:r>
          </a:p>
        </p:txBody>
      </p:sp>
      <p:sp>
        <p:nvSpPr>
          <p:cNvPr id="51238" name="Text Box 38">
            <a:hlinkClick r:id="" action="ppaction://noaction">
              <a:snd r:embed="rId11" name="n20.wav"/>
            </a:hlinkClick>
          </p:cNvPr>
          <p:cNvSpPr txBox="1">
            <a:spLocks noChangeArrowheads="1"/>
          </p:cNvSpPr>
          <p:nvPr/>
        </p:nvSpPr>
        <p:spPr bwMode="auto">
          <a:xfrm>
            <a:off x="7019925" y="2925763"/>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a:latin typeface="Calibri" pitchFamily="34" charset="0"/>
              </a:rPr>
              <a:t>veinte</a:t>
            </a:r>
            <a:endParaRPr lang="en-GB" sz="2400" dirty="0">
              <a:latin typeface="Calibri" pitchFamily="34" charset="0"/>
            </a:endParaRPr>
          </a:p>
        </p:txBody>
      </p:sp>
      <p:sp>
        <p:nvSpPr>
          <p:cNvPr id="51239" name="Text Box 39">
            <a:hlinkClick r:id="" action="ppaction://noaction">
              <a:snd r:embed="rId5" name="n14.wav"/>
            </a:hlinkClick>
          </p:cNvPr>
          <p:cNvSpPr txBox="1">
            <a:spLocks noChangeArrowheads="1"/>
          </p:cNvSpPr>
          <p:nvPr/>
        </p:nvSpPr>
        <p:spPr bwMode="auto">
          <a:xfrm>
            <a:off x="7019925" y="36210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a:latin typeface="Calibri" pitchFamily="34" charset="0"/>
              </a:rPr>
              <a:t>catorce</a:t>
            </a:r>
            <a:endParaRPr lang="en-GB" sz="2400" dirty="0">
              <a:latin typeface="Calibri" pitchFamily="34" charset="0"/>
            </a:endParaRPr>
          </a:p>
        </p:txBody>
      </p:sp>
      <p:sp>
        <p:nvSpPr>
          <p:cNvPr id="51240" name="Text Box 40">
            <a:hlinkClick r:id="" action="ppaction://noaction">
              <a:snd r:embed="rId9" name="n18.wav"/>
            </a:hlinkClick>
          </p:cNvPr>
          <p:cNvSpPr txBox="1">
            <a:spLocks noChangeArrowheads="1"/>
          </p:cNvSpPr>
          <p:nvPr/>
        </p:nvSpPr>
        <p:spPr bwMode="auto">
          <a:xfrm>
            <a:off x="7019925" y="42687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a:latin typeface="Calibri" pitchFamily="34" charset="0"/>
              </a:rPr>
              <a:t>dieciocho</a:t>
            </a:r>
            <a:endParaRPr lang="en-GB" sz="2400" dirty="0">
              <a:latin typeface="Calibri" pitchFamily="34" charset="0"/>
            </a:endParaRPr>
          </a:p>
        </p:txBody>
      </p:sp>
      <p:sp>
        <p:nvSpPr>
          <p:cNvPr id="51241" name="Text Box 41">
            <a:hlinkClick r:id="" action="ppaction://noaction">
              <a:snd r:embed="rId8" name="n17.wav"/>
            </a:hlinkClick>
          </p:cNvPr>
          <p:cNvSpPr txBox="1">
            <a:spLocks noChangeArrowheads="1"/>
          </p:cNvSpPr>
          <p:nvPr/>
        </p:nvSpPr>
        <p:spPr bwMode="auto">
          <a:xfrm>
            <a:off x="7019925" y="49418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a:latin typeface="Calibri" pitchFamily="34" charset="0"/>
              </a:rPr>
              <a:t>diecisiete</a:t>
            </a:r>
            <a:endParaRPr lang="en-GB" sz="2400" dirty="0">
              <a:latin typeface="Calibri" pitchFamily="34" charset="0"/>
            </a:endParaRPr>
          </a:p>
        </p:txBody>
      </p:sp>
      <p:sp>
        <p:nvSpPr>
          <p:cNvPr id="51242" name="Text Box 42">
            <a:hlinkClick r:id="" action="ppaction://noaction">
              <a:snd r:embed="rId6" name="n15.wav"/>
            </a:hlinkClick>
          </p:cNvPr>
          <p:cNvSpPr txBox="1">
            <a:spLocks noChangeArrowheads="1"/>
          </p:cNvSpPr>
          <p:nvPr/>
        </p:nvSpPr>
        <p:spPr bwMode="auto">
          <a:xfrm>
            <a:off x="7019925" y="55895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a:latin typeface="Calibri" pitchFamily="34" charset="0"/>
              </a:rPr>
              <a:t>quince</a:t>
            </a:r>
          </a:p>
        </p:txBody>
      </p:sp>
      <p:sp>
        <p:nvSpPr>
          <p:cNvPr id="51243" name="Text Box 43">
            <a:hlinkClick r:id="" action="ppaction://noaction">
              <a:snd r:embed="rId7" name="n16.wav"/>
            </a:hlinkClick>
          </p:cNvPr>
          <p:cNvSpPr txBox="1">
            <a:spLocks noChangeArrowheads="1"/>
          </p:cNvSpPr>
          <p:nvPr/>
        </p:nvSpPr>
        <p:spPr bwMode="auto">
          <a:xfrm>
            <a:off x="7019925" y="6284913"/>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smtClean="0">
                <a:latin typeface="Calibri" pitchFamily="34" charset="0"/>
              </a:rPr>
              <a:t>dieciséis</a:t>
            </a:r>
            <a:endParaRPr lang="en-GB" sz="2400" dirty="0">
              <a:latin typeface="Calibri" pitchFamily="34" charset="0"/>
            </a:endParaRPr>
          </a:p>
        </p:txBody>
      </p:sp>
      <p:sp>
        <p:nvSpPr>
          <p:cNvPr id="51244" name="Line 44"/>
          <p:cNvSpPr>
            <a:spLocks noChangeShapeType="1"/>
          </p:cNvSpPr>
          <p:nvPr/>
        </p:nvSpPr>
        <p:spPr bwMode="auto">
          <a:xfrm>
            <a:off x="4932363" y="549275"/>
            <a:ext cx="2087562"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5" name="Line 45"/>
          <p:cNvSpPr>
            <a:spLocks noChangeShapeType="1"/>
          </p:cNvSpPr>
          <p:nvPr/>
        </p:nvSpPr>
        <p:spPr bwMode="auto">
          <a:xfrm>
            <a:off x="4932363" y="1196975"/>
            <a:ext cx="2087562" cy="2663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6" name="Line 46"/>
          <p:cNvSpPr>
            <a:spLocks noChangeShapeType="1"/>
          </p:cNvSpPr>
          <p:nvPr/>
        </p:nvSpPr>
        <p:spPr bwMode="auto">
          <a:xfrm>
            <a:off x="4932363" y="1844675"/>
            <a:ext cx="2087562" cy="3960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7" name="Line 47"/>
          <p:cNvSpPr>
            <a:spLocks noChangeShapeType="1"/>
          </p:cNvSpPr>
          <p:nvPr/>
        </p:nvSpPr>
        <p:spPr bwMode="auto">
          <a:xfrm>
            <a:off x="4859338" y="2492375"/>
            <a:ext cx="2160587" cy="39608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8" name="Line 48"/>
          <p:cNvSpPr>
            <a:spLocks noChangeShapeType="1"/>
          </p:cNvSpPr>
          <p:nvPr/>
        </p:nvSpPr>
        <p:spPr bwMode="auto">
          <a:xfrm>
            <a:off x="4859338" y="3141663"/>
            <a:ext cx="2160587"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49" name="Line 49"/>
          <p:cNvSpPr>
            <a:spLocks noChangeShapeType="1"/>
          </p:cNvSpPr>
          <p:nvPr/>
        </p:nvSpPr>
        <p:spPr bwMode="auto">
          <a:xfrm>
            <a:off x="4932363" y="3860800"/>
            <a:ext cx="20875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50" name="Line 50"/>
          <p:cNvSpPr>
            <a:spLocks noChangeShapeType="1"/>
          </p:cNvSpPr>
          <p:nvPr/>
        </p:nvSpPr>
        <p:spPr bwMode="auto">
          <a:xfrm flipV="1">
            <a:off x="4932363" y="620713"/>
            <a:ext cx="2087562" cy="38877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51" name="Line 51"/>
          <p:cNvSpPr>
            <a:spLocks noChangeShapeType="1"/>
          </p:cNvSpPr>
          <p:nvPr/>
        </p:nvSpPr>
        <p:spPr bwMode="auto">
          <a:xfrm flipV="1">
            <a:off x="4859338" y="3213100"/>
            <a:ext cx="2160587" cy="1944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52" name="Line 52"/>
          <p:cNvSpPr>
            <a:spLocks noChangeShapeType="1"/>
          </p:cNvSpPr>
          <p:nvPr/>
        </p:nvSpPr>
        <p:spPr bwMode="auto">
          <a:xfrm flipV="1">
            <a:off x="4859338" y="2565400"/>
            <a:ext cx="2160587" cy="3240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253" name="Line 53"/>
          <p:cNvSpPr>
            <a:spLocks noChangeShapeType="1"/>
          </p:cNvSpPr>
          <p:nvPr/>
        </p:nvSpPr>
        <p:spPr bwMode="auto">
          <a:xfrm flipV="1">
            <a:off x="4859338" y="1341438"/>
            <a:ext cx="2160587" cy="5183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498888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5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nimBg="1"/>
      <p:bldP spid="51245" grpId="0" animBg="1"/>
      <p:bldP spid="51246" grpId="0" animBg="1"/>
      <p:bldP spid="51247" grpId="0" animBg="1"/>
      <p:bldP spid="51248" grpId="0" animBg="1"/>
      <p:bldP spid="51249" grpId="0" animBg="1"/>
      <p:bldP spid="51250" grpId="0" animBg="1"/>
      <p:bldP spid="51251" grpId="0" animBg="1"/>
      <p:bldP spid="51252" grpId="0" animBg="1"/>
      <p:bldP spid="512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hlinkClick r:id="" action="ppaction://noaction">
              <a:snd r:embed="rId3" name="1.4.instruc.wav"/>
            </a:hlinkClick>
          </p:cNvPr>
          <p:cNvSpPr txBox="1">
            <a:spLocks noChangeArrowheads="1"/>
          </p:cNvSpPr>
          <p:nvPr/>
        </p:nvSpPr>
        <p:spPr bwMode="auto">
          <a:xfrm>
            <a:off x="106363" y="1527175"/>
            <a:ext cx="37449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cs typeface="Arial" charset="0"/>
              </a:rPr>
              <a:t>¡</a:t>
            </a:r>
            <a:r>
              <a:rPr lang="en-GB" sz="2400" b="1"/>
              <a:t>Empareja los n</a:t>
            </a:r>
            <a:r>
              <a:rPr lang="en-GB" sz="2400" b="1">
                <a:cs typeface="Arial" charset="0"/>
              </a:rPr>
              <a:t>úmeros con </a:t>
            </a:r>
            <a:r>
              <a:rPr lang="en-GB" sz="2400" b="1"/>
              <a:t>las palabras </a:t>
            </a:r>
            <a:r>
              <a:rPr lang="en-GB" sz="2400" b="1">
                <a:cs typeface="Arial" charset="0"/>
              </a:rPr>
              <a:t>!</a:t>
            </a:r>
          </a:p>
        </p:txBody>
      </p:sp>
      <p:sp>
        <p:nvSpPr>
          <p:cNvPr id="52227" name="Text Box 3">
            <a:hlinkClick r:id="" action="ppaction://noaction">
              <a:snd r:embed="rId4" name="n23.wav"/>
            </a:hlinkClick>
          </p:cNvPr>
          <p:cNvSpPr txBox="1">
            <a:spLocks noChangeArrowheads="1"/>
          </p:cNvSpPr>
          <p:nvPr/>
        </p:nvSpPr>
        <p:spPr bwMode="auto">
          <a:xfrm>
            <a:off x="4356100" y="739775"/>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23</a:t>
            </a:r>
          </a:p>
        </p:txBody>
      </p:sp>
      <p:sp>
        <p:nvSpPr>
          <p:cNvPr id="52228" name="Text Box 4">
            <a:hlinkClick r:id="" action="ppaction://noaction">
              <a:snd r:embed="rId5" name="n24.wav"/>
            </a:hlinkClick>
          </p:cNvPr>
          <p:cNvSpPr txBox="1">
            <a:spLocks noChangeArrowheads="1"/>
          </p:cNvSpPr>
          <p:nvPr/>
        </p:nvSpPr>
        <p:spPr bwMode="auto">
          <a:xfrm>
            <a:off x="4356100" y="1387475"/>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24</a:t>
            </a:r>
          </a:p>
        </p:txBody>
      </p:sp>
      <p:sp>
        <p:nvSpPr>
          <p:cNvPr id="52229" name="Text Box 5">
            <a:hlinkClick r:id="" action="ppaction://noaction">
              <a:snd r:embed="rId6" name="n25.wav"/>
            </a:hlinkClick>
          </p:cNvPr>
          <p:cNvSpPr txBox="1">
            <a:spLocks noChangeArrowheads="1"/>
          </p:cNvSpPr>
          <p:nvPr/>
        </p:nvSpPr>
        <p:spPr bwMode="auto">
          <a:xfrm>
            <a:off x="4356100" y="20367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25</a:t>
            </a:r>
          </a:p>
        </p:txBody>
      </p:sp>
      <p:sp>
        <p:nvSpPr>
          <p:cNvPr id="52230" name="Text Box 6">
            <a:hlinkClick r:id="" action="ppaction://noaction">
              <a:snd r:embed="rId7" name="n26.wav"/>
            </a:hlinkClick>
          </p:cNvPr>
          <p:cNvSpPr txBox="1">
            <a:spLocks noChangeArrowheads="1"/>
          </p:cNvSpPr>
          <p:nvPr/>
        </p:nvSpPr>
        <p:spPr bwMode="auto">
          <a:xfrm>
            <a:off x="4356100" y="26844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26</a:t>
            </a:r>
          </a:p>
        </p:txBody>
      </p:sp>
      <p:sp>
        <p:nvSpPr>
          <p:cNvPr id="52231" name="Text Box 7">
            <a:hlinkClick r:id="" action="ppaction://noaction">
              <a:snd r:embed="rId8" name="n27.wav"/>
            </a:hlinkClick>
          </p:cNvPr>
          <p:cNvSpPr txBox="1">
            <a:spLocks noChangeArrowheads="1"/>
          </p:cNvSpPr>
          <p:nvPr/>
        </p:nvSpPr>
        <p:spPr bwMode="auto">
          <a:xfrm>
            <a:off x="4356100" y="3332163"/>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27</a:t>
            </a:r>
          </a:p>
        </p:txBody>
      </p:sp>
      <p:sp>
        <p:nvSpPr>
          <p:cNvPr id="52232" name="Text Box 8">
            <a:hlinkClick r:id="" action="ppaction://noaction">
              <a:snd r:embed="rId9" name="n28.wav"/>
            </a:hlinkClick>
          </p:cNvPr>
          <p:cNvSpPr txBox="1">
            <a:spLocks noChangeArrowheads="1"/>
          </p:cNvSpPr>
          <p:nvPr/>
        </p:nvSpPr>
        <p:spPr bwMode="auto">
          <a:xfrm>
            <a:off x="4356100" y="40274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28</a:t>
            </a:r>
          </a:p>
        </p:txBody>
      </p:sp>
      <p:sp>
        <p:nvSpPr>
          <p:cNvPr id="52233" name="Text Box 9">
            <a:hlinkClick r:id="" action="ppaction://noaction">
              <a:snd r:embed="rId10" name="n29.wav"/>
            </a:hlinkClick>
          </p:cNvPr>
          <p:cNvSpPr txBox="1">
            <a:spLocks noChangeArrowheads="1"/>
          </p:cNvSpPr>
          <p:nvPr/>
        </p:nvSpPr>
        <p:spPr bwMode="auto">
          <a:xfrm>
            <a:off x="4356100" y="46751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29</a:t>
            </a:r>
          </a:p>
        </p:txBody>
      </p:sp>
      <p:sp>
        <p:nvSpPr>
          <p:cNvPr id="52234" name="Text Box 10">
            <a:hlinkClick r:id="" action="ppaction://noaction">
              <a:snd r:embed="rId11" name="n30.wav"/>
            </a:hlinkClick>
          </p:cNvPr>
          <p:cNvSpPr txBox="1">
            <a:spLocks noChangeArrowheads="1"/>
          </p:cNvSpPr>
          <p:nvPr/>
        </p:nvSpPr>
        <p:spPr bwMode="auto">
          <a:xfrm>
            <a:off x="4356100" y="53482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30</a:t>
            </a:r>
          </a:p>
        </p:txBody>
      </p:sp>
      <p:sp>
        <p:nvSpPr>
          <p:cNvPr id="52235" name="Text Box 11">
            <a:hlinkClick r:id="" action="ppaction://noaction">
              <a:snd r:embed="rId12" name="n31.wav"/>
            </a:hlinkClick>
          </p:cNvPr>
          <p:cNvSpPr txBox="1">
            <a:spLocks noChangeArrowheads="1"/>
          </p:cNvSpPr>
          <p:nvPr/>
        </p:nvSpPr>
        <p:spPr bwMode="auto">
          <a:xfrm>
            <a:off x="4356100" y="5995988"/>
            <a:ext cx="57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31</a:t>
            </a:r>
          </a:p>
        </p:txBody>
      </p:sp>
      <p:sp>
        <p:nvSpPr>
          <p:cNvPr id="52237" name="Text Box 13">
            <a:hlinkClick r:id="" action="ppaction://noaction">
              <a:snd r:embed="rId5" name="n24.wav"/>
            </a:hlinkClick>
          </p:cNvPr>
          <p:cNvSpPr txBox="1">
            <a:spLocks noChangeArrowheads="1"/>
          </p:cNvSpPr>
          <p:nvPr/>
        </p:nvSpPr>
        <p:spPr bwMode="auto">
          <a:xfrm>
            <a:off x="7019925" y="739775"/>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a:latin typeface="Calibri" pitchFamily="34" charset="0"/>
              </a:rPr>
              <a:t>veinticuatro</a:t>
            </a:r>
            <a:endParaRPr lang="en-GB" sz="2400" dirty="0">
              <a:latin typeface="Calibri" pitchFamily="34" charset="0"/>
            </a:endParaRPr>
          </a:p>
        </p:txBody>
      </p:sp>
      <p:sp>
        <p:nvSpPr>
          <p:cNvPr id="52238" name="Text Box 14">
            <a:hlinkClick r:id="" action="ppaction://noaction">
              <a:snd r:embed="rId11" name="n30.wav"/>
            </a:hlinkClick>
          </p:cNvPr>
          <p:cNvSpPr txBox="1">
            <a:spLocks noChangeArrowheads="1"/>
          </p:cNvSpPr>
          <p:nvPr/>
        </p:nvSpPr>
        <p:spPr bwMode="auto">
          <a:xfrm>
            <a:off x="7019925" y="1387475"/>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treinta</a:t>
            </a:r>
          </a:p>
        </p:txBody>
      </p:sp>
      <p:sp>
        <p:nvSpPr>
          <p:cNvPr id="52239" name="Text Box 15">
            <a:hlinkClick r:id="" action="ppaction://noaction">
              <a:snd r:embed="rId7" name="n26.wav"/>
            </a:hlinkClick>
          </p:cNvPr>
          <p:cNvSpPr txBox="1">
            <a:spLocks noChangeArrowheads="1"/>
          </p:cNvSpPr>
          <p:nvPr/>
        </p:nvSpPr>
        <p:spPr bwMode="auto">
          <a:xfrm>
            <a:off x="7019925" y="2036763"/>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dirty="0" err="1" smtClean="0">
                <a:latin typeface="Calibri" pitchFamily="34" charset="0"/>
              </a:rPr>
              <a:t>veintiséis</a:t>
            </a:r>
            <a:endParaRPr lang="en-GB" sz="2400" dirty="0">
              <a:latin typeface="Calibri" pitchFamily="34" charset="0"/>
            </a:endParaRPr>
          </a:p>
        </p:txBody>
      </p:sp>
      <p:sp>
        <p:nvSpPr>
          <p:cNvPr id="52240" name="Text Box 16">
            <a:hlinkClick r:id="" action="ppaction://noaction">
              <a:snd r:embed="rId8" name="n27.wav"/>
            </a:hlinkClick>
          </p:cNvPr>
          <p:cNvSpPr txBox="1">
            <a:spLocks noChangeArrowheads="1"/>
          </p:cNvSpPr>
          <p:nvPr/>
        </p:nvSpPr>
        <p:spPr bwMode="auto">
          <a:xfrm>
            <a:off x="7019925" y="2684463"/>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veintisiete</a:t>
            </a:r>
          </a:p>
        </p:txBody>
      </p:sp>
      <p:sp>
        <p:nvSpPr>
          <p:cNvPr id="52241" name="Text Box 17">
            <a:hlinkClick r:id="" action="ppaction://noaction">
              <a:snd r:embed="rId12" name="n31.wav"/>
            </a:hlinkClick>
          </p:cNvPr>
          <p:cNvSpPr txBox="1">
            <a:spLocks noChangeArrowheads="1"/>
          </p:cNvSpPr>
          <p:nvPr/>
        </p:nvSpPr>
        <p:spPr bwMode="auto">
          <a:xfrm>
            <a:off x="7019925" y="3332163"/>
            <a:ext cx="194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treinta y uno</a:t>
            </a:r>
          </a:p>
        </p:txBody>
      </p:sp>
      <p:sp>
        <p:nvSpPr>
          <p:cNvPr id="52242" name="Text Box 18">
            <a:hlinkClick r:id="" action="ppaction://noaction">
              <a:snd r:embed="rId4" name="n23.wav"/>
            </a:hlinkClick>
          </p:cNvPr>
          <p:cNvSpPr txBox="1">
            <a:spLocks noChangeArrowheads="1"/>
          </p:cNvSpPr>
          <p:nvPr/>
        </p:nvSpPr>
        <p:spPr bwMode="auto">
          <a:xfrm>
            <a:off x="7019925" y="40274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veintitrés</a:t>
            </a:r>
          </a:p>
        </p:txBody>
      </p:sp>
      <p:sp>
        <p:nvSpPr>
          <p:cNvPr id="52243" name="Text Box 19">
            <a:hlinkClick r:id="" action="ppaction://noaction">
              <a:snd r:embed="rId6" name="n25.wav"/>
            </a:hlinkClick>
          </p:cNvPr>
          <p:cNvSpPr txBox="1">
            <a:spLocks noChangeArrowheads="1"/>
          </p:cNvSpPr>
          <p:nvPr/>
        </p:nvSpPr>
        <p:spPr bwMode="auto">
          <a:xfrm>
            <a:off x="7019925" y="46751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veinticinco</a:t>
            </a:r>
          </a:p>
        </p:txBody>
      </p:sp>
      <p:sp>
        <p:nvSpPr>
          <p:cNvPr id="52244" name="Text Box 20">
            <a:hlinkClick r:id="" action="ppaction://noaction">
              <a:snd r:embed="rId10" name="n29.wav"/>
            </a:hlinkClick>
          </p:cNvPr>
          <p:cNvSpPr txBox="1">
            <a:spLocks noChangeArrowheads="1"/>
          </p:cNvSpPr>
          <p:nvPr/>
        </p:nvSpPr>
        <p:spPr bwMode="auto">
          <a:xfrm>
            <a:off x="7019925" y="53482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veintinueve</a:t>
            </a:r>
          </a:p>
        </p:txBody>
      </p:sp>
      <p:sp>
        <p:nvSpPr>
          <p:cNvPr id="52245" name="Text Box 21">
            <a:hlinkClick r:id="" action="ppaction://noaction">
              <a:snd r:embed="rId9" name="n28.wav"/>
            </a:hlinkClick>
          </p:cNvPr>
          <p:cNvSpPr txBox="1">
            <a:spLocks noChangeArrowheads="1"/>
          </p:cNvSpPr>
          <p:nvPr/>
        </p:nvSpPr>
        <p:spPr bwMode="auto">
          <a:xfrm>
            <a:off x="7019925" y="5995988"/>
            <a:ext cx="1728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veintiocho</a:t>
            </a:r>
          </a:p>
        </p:txBody>
      </p:sp>
      <p:sp>
        <p:nvSpPr>
          <p:cNvPr id="52258" name="Line 34"/>
          <p:cNvSpPr>
            <a:spLocks noChangeShapeType="1"/>
          </p:cNvSpPr>
          <p:nvPr/>
        </p:nvSpPr>
        <p:spPr bwMode="auto">
          <a:xfrm>
            <a:off x="5003800" y="908050"/>
            <a:ext cx="2016125" cy="3313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59" name="Line 35"/>
          <p:cNvSpPr>
            <a:spLocks noChangeShapeType="1"/>
          </p:cNvSpPr>
          <p:nvPr/>
        </p:nvSpPr>
        <p:spPr bwMode="auto">
          <a:xfrm flipV="1">
            <a:off x="5003800" y="981075"/>
            <a:ext cx="20161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60" name="Line 36"/>
          <p:cNvSpPr>
            <a:spLocks noChangeShapeType="1"/>
          </p:cNvSpPr>
          <p:nvPr/>
        </p:nvSpPr>
        <p:spPr bwMode="auto">
          <a:xfrm>
            <a:off x="5003800" y="2276475"/>
            <a:ext cx="2016125" cy="2592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61" name="Line 37"/>
          <p:cNvSpPr>
            <a:spLocks noChangeShapeType="1"/>
          </p:cNvSpPr>
          <p:nvPr/>
        </p:nvSpPr>
        <p:spPr bwMode="auto">
          <a:xfrm flipV="1">
            <a:off x="5003800" y="2349500"/>
            <a:ext cx="2016125"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62" name="Line 38"/>
          <p:cNvSpPr>
            <a:spLocks noChangeShapeType="1"/>
          </p:cNvSpPr>
          <p:nvPr/>
        </p:nvSpPr>
        <p:spPr bwMode="auto">
          <a:xfrm flipV="1">
            <a:off x="5003800" y="2997200"/>
            <a:ext cx="20161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63" name="Line 39"/>
          <p:cNvSpPr>
            <a:spLocks noChangeShapeType="1"/>
          </p:cNvSpPr>
          <p:nvPr/>
        </p:nvSpPr>
        <p:spPr bwMode="auto">
          <a:xfrm>
            <a:off x="5003800" y="4221163"/>
            <a:ext cx="2016125"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64" name="Line 40"/>
          <p:cNvSpPr>
            <a:spLocks noChangeShapeType="1"/>
          </p:cNvSpPr>
          <p:nvPr/>
        </p:nvSpPr>
        <p:spPr bwMode="auto">
          <a:xfrm>
            <a:off x="5003800" y="4941888"/>
            <a:ext cx="20161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65" name="Line 41"/>
          <p:cNvSpPr>
            <a:spLocks noChangeShapeType="1"/>
          </p:cNvSpPr>
          <p:nvPr/>
        </p:nvSpPr>
        <p:spPr bwMode="auto">
          <a:xfrm flipV="1">
            <a:off x="4932363" y="1700213"/>
            <a:ext cx="2087562" cy="3889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66" name="Line 42"/>
          <p:cNvSpPr>
            <a:spLocks noChangeShapeType="1"/>
          </p:cNvSpPr>
          <p:nvPr/>
        </p:nvSpPr>
        <p:spPr bwMode="auto">
          <a:xfrm flipV="1">
            <a:off x="5003800" y="3644900"/>
            <a:ext cx="2016125" cy="2592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604474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6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6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6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26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8" grpId="0" animBg="1"/>
      <p:bldP spid="52259" grpId="0" animBg="1"/>
      <p:bldP spid="52260" grpId="0" animBg="1"/>
      <p:bldP spid="52261" grpId="0" animBg="1"/>
      <p:bldP spid="52262" grpId="0" animBg="1"/>
      <p:bldP spid="52263" grpId="0" animBg="1"/>
      <p:bldP spid="52264" grpId="0" animBg="1"/>
      <p:bldP spid="52265" grpId="0" animBg="1"/>
      <p:bldP spid="522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3"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4"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5"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6"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7"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8"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9"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10"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1"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2"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3"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4"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5"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6"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7"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8"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9"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20"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1"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2" name="de que color es el numero.wav"/>
            </a:hlinkClick>
          </p:cNvPr>
          <p:cNvSpPr txBox="1"/>
          <p:nvPr/>
        </p:nvSpPr>
        <p:spPr>
          <a:xfrm>
            <a:off x="323529" y="260648"/>
            <a:ext cx="4896544"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2" name="Action Button: Help 21">
            <a:hlinkClick r:id="" action="ppaction://noaction" highlightClick="1">
              <a:snd r:embed="rId8" name="n18.wav"/>
            </a:hlinkClick>
          </p:cNvPr>
          <p:cNvSpPr/>
          <p:nvPr/>
        </p:nvSpPr>
        <p:spPr>
          <a:xfrm>
            <a:off x="5220072" y="260648"/>
            <a:ext cx="604530"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sp>
        <p:nvSpPr>
          <p:cNvPr id="23" name="TextBox 22">
            <a:hlinkClick r:id="" action="ppaction://noaction">
              <a:snd r:embed="rId23" name="blanco.wav"/>
            </a:hlinkClick>
          </p:cNvPr>
          <p:cNvSpPr txBox="1"/>
          <p:nvPr/>
        </p:nvSpPr>
        <p:spPr>
          <a:xfrm>
            <a:off x="6156965" y="260648"/>
            <a:ext cx="1295355" cy="584775"/>
          </a:xfrm>
          <a:prstGeom prst="rect">
            <a:avLst/>
          </a:prstGeom>
          <a:noFill/>
        </p:spPr>
        <p:txBody>
          <a:bodyPr wrap="none" rtlCol="0">
            <a:spAutoFit/>
          </a:bodyPr>
          <a:lstStyle/>
          <a:p>
            <a:r>
              <a:rPr lang="en-GB" sz="3200" dirty="0" err="1" smtClean="0">
                <a:solidFill>
                  <a:prstClr val="black"/>
                </a:solidFill>
              </a:rPr>
              <a:t>blanco</a:t>
            </a:r>
            <a:endParaRPr lang="en-GB" dirty="0">
              <a:solidFill>
                <a:prstClr val="black"/>
              </a:solidFill>
            </a:endParaRPr>
          </a:p>
        </p:txBody>
      </p:sp>
    </p:spTree>
    <p:extLst>
      <p:ext uri="{BB962C8B-B14F-4D97-AF65-F5344CB8AC3E}">
        <p14:creationId xmlns:p14="http://schemas.microsoft.com/office/powerpoint/2010/main" val="101552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7"/>
                                        </p:tgtEl>
                                        <p:attrNameLst>
                                          <p:attrName>ppt_x</p:attrName>
                                          <p:attrName>ppt_y</p:attrName>
                                        </p:attrNameLst>
                                      </p:cBhvr>
                                    </p:animMotion>
                                    <p:animRot by="1500000">
                                      <p:cBhvr>
                                        <p:cTn id="16" dur="125" fill="hold">
                                          <p:stCondLst>
                                            <p:cond delay="0"/>
                                          </p:stCondLst>
                                        </p:cTn>
                                        <p:tgtEl>
                                          <p:spTgt spid="7"/>
                                        </p:tgtEl>
                                        <p:attrNameLst>
                                          <p:attrName>r</p:attrName>
                                        </p:attrNameLst>
                                      </p:cBhvr>
                                    </p:animRot>
                                    <p:animRot by="-1500000">
                                      <p:cBhvr>
                                        <p:cTn id="17" dur="125" fill="hold">
                                          <p:stCondLst>
                                            <p:cond delay="125"/>
                                          </p:stCondLst>
                                        </p:cTn>
                                        <p:tgtEl>
                                          <p:spTgt spid="7"/>
                                        </p:tgtEl>
                                        <p:attrNameLst>
                                          <p:attrName>r</p:attrName>
                                        </p:attrNameLst>
                                      </p:cBhvr>
                                    </p:animRot>
                                    <p:animRot by="-1500000">
                                      <p:cBhvr>
                                        <p:cTn id="18" dur="125" fill="hold">
                                          <p:stCondLst>
                                            <p:cond delay="250"/>
                                          </p:stCondLst>
                                        </p:cTn>
                                        <p:tgtEl>
                                          <p:spTgt spid="7"/>
                                        </p:tgtEl>
                                        <p:attrNameLst>
                                          <p:attrName>r</p:attrName>
                                        </p:attrNameLst>
                                      </p:cBhvr>
                                    </p:animRot>
                                    <p:animRot by="1500000">
                                      <p:cBhvr>
                                        <p:cTn id="19"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4" name="n15.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amarillo.wav"/>
            </a:hlinkClick>
          </p:cNvPr>
          <p:cNvSpPr txBox="1"/>
          <p:nvPr/>
        </p:nvSpPr>
        <p:spPr>
          <a:xfrm>
            <a:off x="6156965" y="260648"/>
            <a:ext cx="1550424" cy="584775"/>
          </a:xfrm>
          <a:prstGeom prst="rect">
            <a:avLst/>
          </a:prstGeom>
          <a:noFill/>
        </p:spPr>
        <p:txBody>
          <a:bodyPr wrap="none" rtlCol="0">
            <a:spAutoFit/>
          </a:bodyPr>
          <a:lstStyle/>
          <a:p>
            <a:r>
              <a:rPr lang="en-GB" sz="3200" dirty="0" err="1" smtClean="0">
                <a:solidFill>
                  <a:prstClr val="black"/>
                </a:solidFill>
              </a:rPr>
              <a:t>amarillo</a:t>
            </a:r>
            <a:endParaRPr lang="en-GB" dirty="0">
              <a:solidFill>
                <a:prstClr val="black"/>
              </a:solidFill>
            </a:endParaRPr>
          </a:p>
        </p:txBody>
      </p:sp>
    </p:spTree>
    <p:extLst>
      <p:ext uri="{BB962C8B-B14F-4D97-AF65-F5344CB8AC3E}">
        <p14:creationId xmlns:p14="http://schemas.microsoft.com/office/powerpoint/2010/main" val="9433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4"/>
                                        </p:tgtEl>
                                        <p:attrNameLst>
                                          <p:attrName>ppt_x</p:attrName>
                                          <p:attrName>ppt_y</p:attrName>
                                        </p:attrNameLst>
                                      </p:cBhvr>
                                    </p:animMotion>
                                    <p:animRot by="1500000">
                                      <p:cBhvr>
                                        <p:cTn id="16" dur="125" fill="hold">
                                          <p:stCondLst>
                                            <p:cond delay="0"/>
                                          </p:stCondLst>
                                        </p:cTn>
                                        <p:tgtEl>
                                          <p:spTgt spid="4"/>
                                        </p:tgtEl>
                                        <p:attrNameLst>
                                          <p:attrName>r</p:attrName>
                                        </p:attrNameLst>
                                      </p:cBhvr>
                                    </p:animRot>
                                    <p:animRot by="-1500000">
                                      <p:cBhvr>
                                        <p:cTn id="17" dur="125" fill="hold">
                                          <p:stCondLst>
                                            <p:cond delay="125"/>
                                          </p:stCondLst>
                                        </p:cTn>
                                        <p:tgtEl>
                                          <p:spTgt spid="4"/>
                                        </p:tgtEl>
                                        <p:attrNameLst>
                                          <p:attrName>r</p:attrName>
                                        </p:attrNameLst>
                                      </p:cBhvr>
                                    </p:animRot>
                                    <p:animRot by="-1500000">
                                      <p:cBhvr>
                                        <p:cTn id="18" dur="125" fill="hold">
                                          <p:stCondLst>
                                            <p:cond delay="250"/>
                                          </p:stCondLst>
                                        </p:cTn>
                                        <p:tgtEl>
                                          <p:spTgt spid="4"/>
                                        </p:tgtEl>
                                        <p:attrNameLst>
                                          <p:attrName>r</p:attrName>
                                        </p:attrNameLst>
                                      </p:cBhvr>
                                    </p:animRot>
                                    <p:animRot by="1500000">
                                      <p:cBhvr>
                                        <p:cTn id="1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18" name="n29.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rojo.wav"/>
            </a:hlinkClick>
          </p:cNvPr>
          <p:cNvSpPr txBox="1"/>
          <p:nvPr/>
        </p:nvSpPr>
        <p:spPr>
          <a:xfrm>
            <a:off x="6156965" y="260648"/>
            <a:ext cx="851323" cy="584775"/>
          </a:xfrm>
          <a:prstGeom prst="rect">
            <a:avLst/>
          </a:prstGeom>
          <a:noFill/>
        </p:spPr>
        <p:txBody>
          <a:bodyPr wrap="none" rtlCol="0">
            <a:spAutoFit/>
          </a:bodyPr>
          <a:lstStyle/>
          <a:p>
            <a:r>
              <a:rPr lang="en-GB" sz="3200" dirty="0" err="1" smtClean="0">
                <a:solidFill>
                  <a:prstClr val="black"/>
                </a:solidFill>
              </a:rPr>
              <a:t>rojo</a:t>
            </a:r>
            <a:endParaRPr lang="en-GB" dirty="0">
              <a:solidFill>
                <a:prstClr val="black"/>
              </a:solidFill>
            </a:endParaRPr>
          </a:p>
        </p:txBody>
      </p:sp>
    </p:spTree>
    <p:extLst>
      <p:ext uri="{BB962C8B-B14F-4D97-AF65-F5344CB8AC3E}">
        <p14:creationId xmlns:p14="http://schemas.microsoft.com/office/powerpoint/2010/main" val="22962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8"/>
                                        </p:tgtEl>
                                        <p:attrNameLst>
                                          <p:attrName>ppt_x</p:attrName>
                                          <p:attrName>ppt_y</p:attrName>
                                        </p:attrNameLst>
                                      </p:cBhvr>
                                    </p:animMotion>
                                    <p:animRot by="1500000">
                                      <p:cBhvr>
                                        <p:cTn id="16" dur="125" fill="hold">
                                          <p:stCondLst>
                                            <p:cond delay="0"/>
                                          </p:stCondLst>
                                        </p:cTn>
                                        <p:tgtEl>
                                          <p:spTgt spid="18"/>
                                        </p:tgtEl>
                                        <p:attrNameLst>
                                          <p:attrName>r</p:attrName>
                                        </p:attrNameLst>
                                      </p:cBhvr>
                                    </p:animRot>
                                    <p:animRot by="-1500000">
                                      <p:cBhvr>
                                        <p:cTn id="17" dur="125" fill="hold">
                                          <p:stCondLst>
                                            <p:cond delay="125"/>
                                          </p:stCondLst>
                                        </p:cTn>
                                        <p:tgtEl>
                                          <p:spTgt spid="18"/>
                                        </p:tgtEl>
                                        <p:attrNameLst>
                                          <p:attrName>r</p:attrName>
                                        </p:attrNameLst>
                                      </p:cBhvr>
                                    </p:animRot>
                                    <p:animRot by="-1500000">
                                      <p:cBhvr>
                                        <p:cTn id="18" dur="125" fill="hold">
                                          <p:stCondLst>
                                            <p:cond delay="250"/>
                                          </p:stCondLst>
                                        </p:cTn>
                                        <p:tgtEl>
                                          <p:spTgt spid="18"/>
                                        </p:tgtEl>
                                        <p:attrNameLst>
                                          <p:attrName>r</p:attrName>
                                        </p:attrNameLst>
                                      </p:cBhvr>
                                    </p:animRot>
                                    <p:animRot by="1500000">
                                      <p:cBhvr>
                                        <p:cTn id="19"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9" name="n20.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verde.wav"/>
            </a:hlinkClick>
          </p:cNvPr>
          <p:cNvSpPr txBox="1"/>
          <p:nvPr/>
        </p:nvSpPr>
        <p:spPr>
          <a:xfrm>
            <a:off x="6156965" y="260648"/>
            <a:ext cx="1127168" cy="584775"/>
          </a:xfrm>
          <a:prstGeom prst="rect">
            <a:avLst/>
          </a:prstGeom>
          <a:noFill/>
        </p:spPr>
        <p:txBody>
          <a:bodyPr wrap="none" rtlCol="0">
            <a:spAutoFit/>
          </a:bodyPr>
          <a:lstStyle/>
          <a:p>
            <a:r>
              <a:rPr lang="en-GB" sz="3200" dirty="0" err="1" smtClean="0">
                <a:solidFill>
                  <a:prstClr val="black"/>
                </a:solidFill>
              </a:rPr>
              <a:t>verde</a:t>
            </a:r>
            <a:endParaRPr lang="en-GB" dirty="0">
              <a:solidFill>
                <a:prstClr val="black"/>
              </a:solidFill>
            </a:endParaRPr>
          </a:p>
        </p:txBody>
      </p:sp>
    </p:spTree>
    <p:extLst>
      <p:ext uri="{BB962C8B-B14F-4D97-AF65-F5344CB8AC3E}">
        <p14:creationId xmlns:p14="http://schemas.microsoft.com/office/powerpoint/2010/main" val="120842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9"/>
                                        </p:tgtEl>
                                        <p:attrNameLst>
                                          <p:attrName>ppt_x</p:attrName>
                                          <p:attrName>ppt_y</p:attrName>
                                        </p:attrNameLst>
                                      </p:cBhvr>
                                    </p:animMotion>
                                    <p:animRot by="1500000">
                                      <p:cBhvr>
                                        <p:cTn id="16" dur="125" fill="hold">
                                          <p:stCondLst>
                                            <p:cond delay="0"/>
                                          </p:stCondLst>
                                        </p:cTn>
                                        <p:tgtEl>
                                          <p:spTgt spid="9"/>
                                        </p:tgtEl>
                                        <p:attrNameLst>
                                          <p:attrName>r</p:attrName>
                                        </p:attrNameLst>
                                      </p:cBhvr>
                                    </p:animRot>
                                    <p:animRot by="-1500000">
                                      <p:cBhvr>
                                        <p:cTn id="17" dur="125" fill="hold">
                                          <p:stCondLst>
                                            <p:cond delay="125"/>
                                          </p:stCondLst>
                                        </p:cTn>
                                        <p:tgtEl>
                                          <p:spTgt spid="9"/>
                                        </p:tgtEl>
                                        <p:attrNameLst>
                                          <p:attrName>r</p:attrName>
                                        </p:attrNameLst>
                                      </p:cBhvr>
                                    </p:animRot>
                                    <p:animRot by="-1500000">
                                      <p:cBhvr>
                                        <p:cTn id="18" dur="125" fill="hold">
                                          <p:stCondLst>
                                            <p:cond delay="250"/>
                                          </p:stCondLst>
                                        </p:cTn>
                                        <p:tgtEl>
                                          <p:spTgt spid="9"/>
                                        </p:tgtEl>
                                        <p:attrNameLst>
                                          <p:attrName>r</p:attrName>
                                        </p:attrNameLst>
                                      </p:cBhvr>
                                    </p:animRot>
                                    <p:animRot by="1500000">
                                      <p:cBhvr>
                                        <p:cTn id="19"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13" name="n24.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morado.wav"/>
            </a:hlinkClick>
          </p:cNvPr>
          <p:cNvSpPr txBox="1"/>
          <p:nvPr/>
        </p:nvSpPr>
        <p:spPr>
          <a:xfrm>
            <a:off x="6156965" y="260648"/>
            <a:ext cx="1493935" cy="584775"/>
          </a:xfrm>
          <a:prstGeom prst="rect">
            <a:avLst/>
          </a:prstGeom>
          <a:noFill/>
        </p:spPr>
        <p:txBody>
          <a:bodyPr wrap="none" rtlCol="0">
            <a:spAutoFit/>
          </a:bodyPr>
          <a:lstStyle/>
          <a:p>
            <a:r>
              <a:rPr lang="en-GB" sz="3200" dirty="0" err="1" smtClean="0">
                <a:solidFill>
                  <a:prstClr val="black"/>
                </a:solidFill>
              </a:rPr>
              <a:t>morado</a:t>
            </a:r>
            <a:endParaRPr lang="en-GB" dirty="0">
              <a:solidFill>
                <a:prstClr val="black"/>
              </a:solidFill>
            </a:endParaRPr>
          </a:p>
        </p:txBody>
      </p:sp>
    </p:spTree>
    <p:extLst>
      <p:ext uri="{BB962C8B-B14F-4D97-AF65-F5344CB8AC3E}">
        <p14:creationId xmlns:p14="http://schemas.microsoft.com/office/powerpoint/2010/main" val="40136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3"/>
                                        </p:tgtEl>
                                        <p:attrNameLst>
                                          <p:attrName>ppt_x</p:attrName>
                                          <p:attrName>ppt_y</p:attrName>
                                        </p:attrNameLst>
                                      </p:cBhvr>
                                    </p:animMotion>
                                    <p:animRot by="1500000">
                                      <p:cBhvr>
                                        <p:cTn id="16" dur="125" fill="hold">
                                          <p:stCondLst>
                                            <p:cond delay="0"/>
                                          </p:stCondLst>
                                        </p:cTn>
                                        <p:tgtEl>
                                          <p:spTgt spid="13"/>
                                        </p:tgtEl>
                                        <p:attrNameLst>
                                          <p:attrName>r</p:attrName>
                                        </p:attrNameLst>
                                      </p:cBhvr>
                                    </p:animRot>
                                    <p:animRot by="-1500000">
                                      <p:cBhvr>
                                        <p:cTn id="17" dur="125" fill="hold">
                                          <p:stCondLst>
                                            <p:cond delay="125"/>
                                          </p:stCondLst>
                                        </p:cTn>
                                        <p:tgtEl>
                                          <p:spTgt spid="13"/>
                                        </p:tgtEl>
                                        <p:attrNameLst>
                                          <p:attrName>r</p:attrName>
                                        </p:attrNameLst>
                                      </p:cBhvr>
                                    </p:animRot>
                                    <p:animRot by="-1500000">
                                      <p:cBhvr>
                                        <p:cTn id="18" dur="125" fill="hold">
                                          <p:stCondLst>
                                            <p:cond delay="250"/>
                                          </p:stCondLst>
                                        </p:cTn>
                                        <p:tgtEl>
                                          <p:spTgt spid="13"/>
                                        </p:tgtEl>
                                        <p:attrNameLst>
                                          <p:attrName>r</p:attrName>
                                        </p:attrNameLst>
                                      </p:cBhvr>
                                    </p:animRot>
                                    <p:animRot by="1500000">
                                      <p:cBhvr>
                                        <p:cTn id="19"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6" name="n17.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girs.wav"/>
            </a:hlinkClick>
          </p:cNvPr>
          <p:cNvSpPr txBox="1"/>
          <p:nvPr/>
        </p:nvSpPr>
        <p:spPr>
          <a:xfrm>
            <a:off x="6156965" y="260648"/>
            <a:ext cx="776175" cy="584775"/>
          </a:xfrm>
          <a:prstGeom prst="rect">
            <a:avLst/>
          </a:prstGeom>
          <a:noFill/>
        </p:spPr>
        <p:txBody>
          <a:bodyPr wrap="none" rtlCol="0">
            <a:spAutoFit/>
          </a:bodyPr>
          <a:lstStyle/>
          <a:p>
            <a:r>
              <a:rPr lang="en-GB" sz="3200" dirty="0" err="1" smtClean="0">
                <a:solidFill>
                  <a:prstClr val="black"/>
                </a:solidFill>
              </a:rPr>
              <a:t>gris</a:t>
            </a:r>
            <a:endParaRPr lang="en-GB" dirty="0">
              <a:solidFill>
                <a:prstClr val="black"/>
              </a:solidFill>
            </a:endParaRPr>
          </a:p>
        </p:txBody>
      </p:sp>
    </p:spTree>
    <p:extLst>
      <p:ext uri="{BB962C8B-B14F-4D97-AF65-F5344CB8AC3E}">
        <p14:creationId xmlns:p14="http://schemas.microsoft.com/office/powerpoint/2010/main" val="21482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6"/>
                                        </p:tgtEl>
                                        <p:attrNameLst>
                                          <p:attrName>ppt_x</p:attrName>
                                          <p:attrName>ppt_y</p:attrName>
                                        </p:attrNameLst>
                                      </p:cBhvr>
                                    </p:animMotion>
                                    <p:animRot by="1500000">
                                      <p:cBhvr>
                                        <p:cTn id="16" dur="125" fill="hold">
                                          <p:stCondLst>
                                            <p:cond delay="0"/>
                                          </p:stCondLst>
                                        </p:cTn>
                                        <p:tgtEl>
                                          <p:spTgt spid="6"/>
                                        </p:tgtEl>
                                        <p:attrNameLst>
                                          <p:attrName>r</p:attrName>
                                        </p:attrNameLst>
                                      </p:cBhvr>
                                    </p:animRot>
                                    <p:animRot by="-1500000">
                                      <p:cBhvr>
                                        <p:cTn id="17" dur="125" fill="hold">
                                          <p:stCondLst>
                                            <p:cond delay="125"/>
                                          </p:stCondLst>
                                        </p:cTn>
                                        <p:tgtEl>
                                          <p:spTgt spid="6"/>
                                        </p:tgtEl>
                                        <p:attrNameLst>
                                          <p:attrName>r</p:attrName>
                                        </p:attrNameLst>
                                      </p:cBhvr>
                                    </p:animRot>
                                    <p:animRot by="-1500000">
                                      <p:cBhvr>
                                        <p:cTn id="18" dur="125" fill="hold">
                                          <p:stCondLst>
                                            <p:cond delay="250"/>
                                          </p:stCondLst>
                                        </p:cTn>
                                        <p:tgtEl>
                                          <p:spTgt spid="6"/>
                                        </p:tgtEl>
                                        <p:attrNameLst>
                                          <p:attrName>r</p:attrName>
                                        </p:attrNameLst>
                                      </p:cBhvr>
                                    </p:animRot>
                                    <p:animRot by="1500000">
                                      <p:cBhvr>
                                        <p:cTn id="19"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igndi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0"/>
            <a:ext cx="550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43313" y="0"/>
            <a:ext cx="5500687" cy="721724"/>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3563938" y="692696"/>
            <a:ext cx="1944166" cy="2016224"/>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prstClr val="white"/>
              </a:solidFill>
            </a:endParaRPr>
          </a:p>
        </p:txBody>
      </p:sp>
      <p:sp>
        <p:nvSpPr>
          <p:cNvPr id="2052" name="Text Box 4">
            <a:hlinkClick r:id="" action="ppaction://noaction">
              <a:snd r:embed="rId4" name="2.1.wav"/>
            </a:hlinkClick>
          </p:cNvPr>
          <p:cNvSpPr txBox="1">
            <a:spLocks noChangeArrowheads="1"/>
          </p:cNvSpPr>
          <p:nvPr/>
        </p:nvSpPr>
        <p:spPr bwMode="auto">
          <a:xfrm>
            <a:off x="1800150" y="995244"/>
            <a:ext cx="35639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3200" dirty="0">
                <a:solidFill>
                  <a:prstClr val="black"/>
                </a:solidFill>
              </a:rPr>
              <a:t>Un </a:t>
            </a:r>
            <a:r>
              <a:rPr lang="en-GB" sz="3200" dirty="0" err="1">
                <a:solidFill>
                  <a:prstClr val="black"/>
                </a:solidFill>
              </a:rPr>
              <a:t>repaso</a:t>
            </a:r>
            <a:r>
              <a:rPr lang="en-GB" sz="3200" dirty="0">
                <a:solidFill>
                  <a:prstClr val="black"/>
                </a:solidFill>
              </a:rPr>
              <a:t> </a:t>
            </a:r>
            <a:r>
              <a:rPr lang="en-GB" sz="3200" dirty="0" smtClean="0">
                <a:solidFill>
                  <a:prstClr val="black"/>
                </a:solidFill>
              </a:rPr>
              <a:t/>
            </a:r>
            <a:br>
              <a:rPr lang="en-GB" sz="3200" dirty="0" smtClean="0">
                <a:solidFill>
                  <a:prstClr val="black"/>
                </a:solidFill>
              </a:rPr>
            </a:br>
            <a:r>
              <a:rPr lang="en-GB" sz="3200" dirty="0" smtClean="0">
                <a:solidFill>
                  <a:prstClr val="black"/>
                </a:solidFill>
              </a:rPr>
              <a:t>de </a:t>
            </a:r>
            <a:r>
              <a:rPr lang="en-GB" sz="3200" dirty="0">
                <a:solidFill>
                  <a:prstClr val="black"/>
                </a:solidFill>
              </a:rPr>
              <a:t>los </a:t>
            </a:r>
            <a:r>
              <a:rPr lang="en-GB" sz="3200" dirty="0" err="1" smtClean="0">
                <a:solidFill>
                  <a:prstClr val="black"/>
                </a:solidFill>
              </a:rPr>
              <a:t>d</a:t>
            </a:r>
            <a:r>
              <a:rPr lang="en-GB" sz="3200" dirty="0" err="1" smtClean="0">
                <a:solidFill>
                  <a:prstClr val="black"/>
                </a:solidFill>
                <a:cs typeface="Arial" charset="0"/>
              </a:rPr>
              <a:t>ías</a:t>
            </a:r>
            <a:r>
              <a:rPr lang="en-GB" sz="3200" dirty="0" smtClean="0">
                <a:solidFill>
                  <a:prstClr val="black"/>
                </a:solidFill>
                <a:cs typeface="Arial" charset="0"/>
              </a:rPr>
              <a:t> </a:t>
            </a:r>
            <a:br>
              <a:rPr lang="en-GB" sz="3200" dirty="0" smtClean="0">
                <a:solidFill>
                  <a:prstClr val="black"/>
                </a:solidFill>
                <a:cs typeface="Arial" charset="0"/>
              </a:rPr>
            </a:br>
            <a:r>
              <a:rPr lang="en-GB" sz="3200" dirty="0" smtClean="0">
                <a:solidFill>
                  <a:prstClr val="black"/>
                </a:solidFill>
                <a:cs typeface="Arial" charset="0"/>
              </a:rPr>
              <a:t>de </a:t>
            </a:r>
            <a:r>
              <a:rPr lang="en-GB" sz="3200" dirty="0">
                <a:solidFill>
                  <a:prstClr val="black"/>
                </a:solidFill>
                <a:cs typeface="Arial" charset="0"/>
              </a:rPr>
              <a:t>la </a:t>
            </a:r>
            <a:r>
              <a:rPr lang="en-GB" sz="3200" dirty="0" err="1">
                <a:solidFill>
                  <a:prstClr val="black"/>
                </a:solidFill>
                <a:cs typeface="Arial" charset="0"/>
              </a:rPr>
              <a:t>semana</a:t>
            </a:r>
            <a:r>
              <a:rPr lang="en-GB" sz="3200" dirty="0">
                <a:solidFill>
                  <a:prstClr val="black"/>
                </a:solidFill>
                <a:cs typeface="Arial" charset="0"/>
              </a:rPr>
              <a:t>.</a:t>
            </a:r>
          </a:p>
        </p:txBody>
      </p:sp>
    </p:spTree>
    <p:extLst>
      <p:ext uri="{BB962C8B-B14F-4D97-AF65-F5344CB8AC3E}">
        <p14:creationId xmlns:p14="http://schemas.microsoft.com/office/powerpoint/2010/main" val="2785324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20" name="n31.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naranja.wav"/>
            </a:hlinkClick>
          </p:cNvPr>
          <p:cNvSpPr txBox="1"/>
          <p:nvPr/>
        </p:nvSpPr>
        <p:spPr>
          <a:xfrm>
            <a:off x="6156965" y="260648"/>
            <a:ext cx="1441036" cy="584775"/>
          </a:xfrm>
          <a:prstGeom prst="rect">
            <a:avLst/>
          </a:prstGeom>
          <a:noFill/>
        </p:spPr>
        <p:txBody>
          <a:bodyPr wrap="none" rtlCol="0">
            <a:spAutoFit/>
          </a:bodyPr>
          <a:lstStyle/>
          <a:p>
            <a:r>
              <a:rPr lang="en-GB" sz="3200" dirty="0" err="1" smtClean="0">
                <a:solidFill>
                  <a:prstClr val="black"/>
                </a:solidFill>
              </a:rPr>
              <a:t>naranja</a:t>
            </a:r>
            <a:endParaRPr lang="en-GB" dirty="0">
              <a:solidFill>
                <a:prstClr val="black"/>
              </a:solidFill>
            </a:endParaRPr>
          </a:p>
        </p:txBody>
      </p:sp>
    </p:spTree>
    <p:extLst>
      <p:ext uri="{BB962C8B-B14F-4D97-AF65-F5344CB8AC3E}">
        <p14:creationId xmlns:p14="http://schemas.microsoft.com/office/powerpoint/2010/main" val="18814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26"/>
                                        </p:tgtEl>
                                        <p:attrNameLst>
                                          <p:attrName>ppt_x</p:attrName>
                                          <p:attrName>ppt_y</p:attrName>
                                        </p:attrNameLst>
                                      </p:cBhvr>
                                    </p:animMotion>
                                    <p:animRot by="1500000">
                                      <p:cBhvr>
                                        <p:cTn id="16" dur="125" fill="hold">
                                          <p:stCondLst>
                                            <p:cond delay="0"/>
                                          </p:stCondLst>
                                        </p:cTn>
                                        <p:tgtEl>
                                          <p:spTgt spid="26"/>
                                        </p:tgtEl>
                                        <p:attrNameLst>
                                          <p:attrName>r</p:attrName>
                                        </p:attrNameLst>
                                      </p:cBhvr>
                                    </p:animRot>
                                    <p:animRot by="-1500000">
                                      <p:cBhvr>
                                        <p:cTn id="17" dur="125" fill="hold">
                                          <p:stCondLst>
                                            <p:cond delay="125"/>
                                          </p:stCondLst>
                                        </p:cTn>
                                        <p:tgtEl>
                                          <p:spTgt spid="26"/>
                                        </p:tgtEl>
                                        <p:attrNameLst>
                                          <p:attrName>r</p:attrName>
                                        </p:attrNameLst>
                                      </p:cBhvr>
                                    </p:animRot>
                                    <p:animRot by="-1500000">
                                      <p:cBhvr>
                                        <p:cTn id="18" dur="125" fill="hold">
                                          <p:stCondLst>
                                            <p:cond delay="250"/>
                                          </p:stCondLst>
                                        </p:cTn>
                                        <p:tgtEl>
                                          <p:spTgt spid="26"/>
                                        </p:tgtEl>
                                        <p:attrNameLst>
                                          <p:attrName>r</p:attrName>
                                        </p:attrNameLst>
                                      </p:cBhvr>
                                    </p:animRot>
                                    <p:animRot by="1500000">
                                      <p:cBhvr>
                                        <p:cTn id="19" dur="125" fill="hold">
                                          <p:stCondLst>
                                            <p:cond delay="375"/>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3" name="n14.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rojo.wav"/>
            </a:hlinkClick>
          </p:cNvPr>
          <p:cNvSpPr txBox="1"/>
          <p:nvPr/>
        </p:nvSpPr>
        <p:spPr>
          <a:xfrm>
            <a:off x="6156965" y="260648"/>
            <a:ext cx="851323" cy="584775"/>
          </a:xfrm>
          <a:prstGeom prst="rect">
            <a:avLst/>
          </a:prstGeom>
          <a:noFill/>
        </p:spPr>
        <p:txBody>
          <a:bodyPr wrap="none" rtlCol="0">
            <a:spAutoFit/>
          </a:bodyPr>
          <a:lstStyle/>
          <a:p>
            <a:r>
              <a:rPr lang="en-GB" sz="3200" dirty="0" err="1" smtClean="0">
                <a:solidFill>
                  <a:prstClr val="black"/>
                </a:solidFill>
              </a:rPr>
              <a:t>rojo</a:t>
            </a:r>
            <a:endParaRPr lang="en-GB" dirty="0">
              <a:solidFill>
                <a:prstClr val="black"/>
              </a:solidFill>
            </a:endParaRPr>
          </a:p>
        </p:txBody>
      </p:sp>
    </p:spTree>
    <p:extLst>
      <p:ext uri="{BB962C8B-B14F-4D97-AF65-F5344CB8AC3E}">
        <p14:creationId xmlns:p14="http://schemas.microsoft.com/office/powerpoint/2010/main" val="398114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3"/>
                                        </p:tgtEl>
                                        <p:attrNameLst>
                                          <p:attrName>ppt_x</p:attrName>
                                          <p:attrName>ppt_y</p:attrName>
                                        </p:attrNameLst>
                                      </p:cBhvr>
                                    </p:animMotion>
                                    <p:animRot by="1500000">
                                      <p:cBhvr>
                                        <p:cTn id="16" dur="125" fill="hold">
                                          <p:stCondLst>
                                            <p:cond delay="0"/>
                                          </p:stCondLst>
                                        </p:cTn>
                                        <p:tgtEl>
                                          <p:spTgt spid="3"/>
                                        </p:tgtEl>
                                        <p:attrNameLst>
                                          <p:attrName>r</p:attrName>
                                        </p:attrNameLst>
                                      </p:cBhvr>
                                    </p:animRot>
                                    <p:animRot by="-1500000">
                                      <p:cBhvr>
                                        <p:cTn id="17" dur="125" fill="hold">
                                          <p:stCondLst>
                                            <p:cond delay="125"/>
                                          </p:stCondLst>
                                        </p:cTn>
                                        <p:tgtEl>
                                          <p:spTgt spid="3"/>
                                        </p:tgtEl>
                                        <p:attrNameLst>
                                          <p:attrName>r</p:attrName>
                                        </p:attrNameLst>
                                      </p:cBhvr>
                                    </p:animRot>
                                    <p:animRot by="-1500000">
                                      <p:cBhvr>
                                        <p:cTn id="18" dur="125" fill="hold">
                                          <p:stCondLst>
                                            <p:cond delay="250"/>
                                          </p:stCondLst>
                                        </p:cTn>
                                        <p:tgtEl>
                                          <p:spTgt spid="3"/>
                                        </p:tgtEl>
                                        <p:attrNameLst>
                                          <p:attrName>r</p:attrName>
                                        </p:attrNameLst>
                                      </p:cBhvr>
                                    </p:animRot>
                                    <p:animRot by="1500000">
                                      <p:cBhvr>
                                        <p:cTn id="19"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17" name="n28.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morado.wav"/>
            </a:hlinkClick>
          </p:cNvPr>
          <p:cNvSpPr txBox="1"/>
          <p:nvPr/>
        </p:nvSpPr>
        <p:spPr>
          <a:xfrm>
            <a:off x="6156965" y="260648"/>
            <a:ext cx="1493935" cy="584775"/>
          </a:xfrm>
          <a:prstGeom prst="rect">
            <a:avLst/>
          </a:prstGeom>
          <a:noFill/>
        </p:spPr>
        <p:txBody>
          <a:bodyPr wrap="none" rtlCol="0">
            <a:spAutoFit/>
          </a:bodyPr>
          <a:lstStyle/>
          <a:p>
            <a:r>
              <a:rPr lang="en-GB" sz="3200" dirty="0" err="1" smtClean="0">
                <a:solidFill>
                  <a:prstClr val="black"/>
                </a:solidFill>
              </a:rPr>
              <a:t>morado</a:t>
            </a:r>
            <a:endParaRPr lang="en-GB" dirty="0">
              <a:solidFill>
                <a:prstClr val="black"/>
              </a:solidFill>
            </a:endParaRPr>
          </a:p>
        </p:txBody>
      </p:sp>
    </p:spTree>
    <p:extLst>
      <p:ext uri="{BB962C8B-B14F-4D97-AF65-F5344CB8AC3E}">
        <p14:creationId xmlns:p14="http://schemas.microsoft.com/office/powerpoint/2010/main" val="105626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17"/>
                                        </p:tgtEl>
                                        <p:attrNameLst>
                                          <p:attrName>ppt_x</p:attrName>
                                          <p:attrName>ppt_y</p:attrName>
                                        </p:attrNameLst>
                                      </p:cBhvr>
                                    </p:animMotion>
                                    <p:animRot by="1500000">
                                      <p:cBhvr>
                                        <p:cTn id="16" dur="125" fill="hold">
                                          <p:stCondLst>
                                            <p:cond delay="0"/>
                                          </p:stCondLst>
                                        </p:cTn>
                                        <p:tgtEl>
                                          <p:spTgt spid="17"/>
                                        </p:tgtEl>
                                        <p:attrNameLst>
                                          <p:attrName>r</p:attrName>
                                        </p:attrNameLst>
                                      </p:cBhvr>
                                    </p:animRot>
                                    <p:animRot by="-1500000">
                                      <p:cBhvr>
                                        <p:cTn id="17" dur="125" fill="hold">
                                          <p:stCondLst>
                                            <p:cond delay="125"/>
                                          </p:stCondLst>
                                        </p:cTn>
                                        <p:tgtEl>
                                          <p:spTgt spid="17"/>
                                        </p:tgtEl>
                                        <p:attrNameLst>
                                          <p:attrName>r</p:attrName>
                                        </p:attrNameLst>
                                      </p:cBhvr>
                                    </p:animRot>
                                    <p:animRot by="-1500000">
                                      <p:cBhvr>
                                        <p:cTn id="18" dur="125" fill="hold">
                                          <p:stCondLst>
                                            <p:cond delay="250"/>
                                          </p:stCondLst>
                                        </p:cTn>
                                        <p:tgtEl>
                                          <p:spTgt spid="17"/>
                                        </p:tgtEl>
                                        <p:attrNameLst>
                                          <p:attrName>r</p:attrName>
                                        </p:attrNameLst>
                                      </p:cBhvr>
                                    </p:animRot>
                                    <p:animRot by="1500000">
                                      <p:cBhvr>
                                        <p:cTn id="19"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noaction">
              <a:snd r:embed="rId2" name="n13.wav"/>
            </a:hlinkClick>
          </p:cNvPr>
          <p:cNvSpPr/>
          <p:nvPr/>
        </p:nvSpPr>
        <p:spPr>
          <a:xfrm>
            <a:off x="6084168"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13</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3" name="Rectangle 2">
            <a:hlinkClick r:id="" action="ppaction://noaction">
              <a:snd r:embed="rId3" name="n14.wav"/>
            </a:hlinkClick>
          </p:cNvPr>
          <p:cNvSpPr/>
          <p:nvPr/>
        </p:nvSpPr>
        <p:spPr>
          <a:xfrm>
            <a:off x="2267744" y="272169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14</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4" name="Rectangle 3">
            <a:hlinkClick r:id="" action="ppaction://noaction">
              <a:snd r:embed="rId4" name="n15.wav"/>
            </a:hlinkClick>
          </p:cNvPr>
          <p:cNvSpPr/>
          <p:nvPr/>
        </p:nvSpPr>
        <p:spPr>
          <a:xfrm>
            <a:off x="4293010"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15</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5" name="Rectangle 4">
            <a:hlinkClick r:id="" action="ppaction://noaction">
              <a:snd r:embed="rId5" name="n16.wav"/>
            </a:hlinkClick>
          </p:cNvPr>
          <p:cNvSpPr/>
          <p:nvPr/>
        </p:nvSpPr>
        <p:spPr>
          <a:xfrm>
            <a:off x="323528"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16</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6" name="Rectangle 5">
            <a:hlinkClick r:id="" action="ppaction://noaction">
              <a:snd r:embed="rId6" name="n17.wav"/>
            </a:hlinkClick>
          </p:cNvPr>
          <p:cNvSpPr/>
          <p:nvPr/>
        </p:nvSpPr>
        <p:spPr>
          <a:xfrm>
            <a:off x="4309507"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rPr>
              <a:t>17</a:t>
            </a:r>
            <a:endParaRPr lang="en-US" sz="5400" b="1" cap="all" dirty="0">
              <a:ln w="9000" cmpd="sng">
                <a:solidFill>
                  <a:srgbClr val="8064A2">
                    <a:shade val="50000"/>
                    <a:satMod val="120000"/>
                  </a:srgbClr>
                </a:solidFill>
                <a:prstDash val="solid"/>
              </a:ln>
              <a:solidFill>
                <a:srgbClr val="808080"/>
              </a:solidFill>
              <a:effectLst>
                <a:reflection blurRad="12700" stA="28000" endPos="45000" dist="1000" dir="5400000" sy="-100000" algn="bl" rotWithShape="0"/>
              </a:effectLst>
            </a:endParaRPr>
          </a:p>
        </p:txBody>
      </p:sp>
      <p:sp>
        <p:nvSpPr>
          <p:cNvPr id="7" name="Rectangle 6">
            <a:hlinkClick r:id="" action="ppaction://noaction">
              <a:snd r:embed="rId7" name="n18.wav"/>
            </a:hlinkClick>
          </p:cNvPr>
          <p:cNvSpPr/>
          <p:nvPr/>
        </p:nvSpPr>
        <p:spPr>
          <a:xfrm>
            <a:off x="323528"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18</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8" name="Rectangle 7">
            <a:hlinkClick r:id="" action="ppaction://noaction">
              <a:snd r:embed="rId8" name="n19.wav"/>
            </a:hlinkClick>
          </p:cNvPr>
          <p:cNvSpPr/>
          <p:nvPr/>
        </p:nvSpPr>
        <p:spPr>
          <a:xfrm>
            <a:off x="228574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19</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9" name="Rectangle 8">
            <a:hlinkClick r:id="" action="ppaction://noaction">
              <a:snd r:embed="rId9" name="n20.wav"/>
            </a:hlinkClick>
          </p:cNvPr>
          <p:cNvSpPr/>
          <p:nvPr/>
        </p:nvSpPr>
        <p:spPr>
          <a:xfrm>
            <a:off x="7956376" y="416185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rPr>
              <a:t>20</a:t>
            </a:r>
            <a:endParaRPr lang="en-US" sz="5400" b="1" cap="all" dirty="0">
              <a:ln w="9000" cmpd="sng">
                <a:solidFill>
                  <a:srgbClr val="8064A2">
                    <a:shade val="50000"/>
                    <a:satMod val="120000"/>
                  </a:srgbClr>
                </a:solidFill>
                <a:prstDash val="solid"/>
              </a:ln>
              <a:solidFill>
                <a:srgbClr val="33CC33"/>
              </a:solidFill>
              <a:effectLst>
                <a:reflection blurRad="12700" stA="28000" endPos="45000" dist="1000" dir="5400000" sy="-100000" algn="bl" rotWithShape="0"/>
              </a:effectLst>
            </a:endParaRPr>
          </a:p>
        </p:txBody>
      </p:sp>
      <p:sp>
        <p:nvSpPr>
          <p:cNvPr id="10" name="Rectangle 9">
            <a:hlinkClick r:id="" action="ppaction://noaction">
              <a:snd r:embed="rId10" name="n21.wav"/>
            </a:hlinkClick>
          </p:cNvPr>
          <p:cNvSpPr/>
          <p:nvPr/>
        </p:nvSpPr>
        <p:spPr>
          <a:xfrm>
            <a:off x="4427984"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rPr>
              <a:t>21</a:t>
            </a:r>
            <a:endParaRPr lang="en-US" sz="5400" b="1" cap="all" dirty="0">
              <a:ln w="9000" cmpd="sng">
                <a:solidFill>
                  <a:srgbClr val="8064A2">
                    <a:shade val="50000"/>
                    <a:satMod val="120000"/>
                  </a:srgbClr>
                </a:solidFill>
                <a:prstDash val="solid"/>
              </a:ln>
              <a:solidFill>
                <a:srgbClr val="FF99CC"/>
              </a:solidFill>
              <a:effectLst>
                <a:reflection blurRad="12700" stA="28000" endPos="45000" dist="1000" dir="5400000" sy="-100000" algn="bl" rotWithShape="0"/>
              </a:effectLst>
            </a:endParaRPr>
          </a:p>
        </p:txBody>
      </p:sp>
      <p:sp>
        <p:nvSpPr>
          <p:cNvPr id="11" name="Rectangle 10">
            <a:hlinkClick r:id="" action="ppaction://noaction">
              <a:snd r:embed="rId11" name="n22.wav"/>
            </a:hlinkClick>
          </p:cNvPr>
          <p:cNvSpPr/>
          <p:nvPr/>
        </p:nvSpPr>
        <p:spPr>
          <a:xfrm>
            <a:off x="2285747"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22</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2" name="Rectangle 11">
            <a:hlinkClick r:id="" action="ppaction://noaction">
              <a:snd r:embed="rId12" name="n23.wav"/>
            </a:hlinkClick>
          </p:cNvPr>
          <p:cNvSpPr/>
          <p:nvPr/>
        </p:nvSpPr>
        <p:spPr>
          <a:xfrm>
            <a:off x="341531" y="270892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23</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3" name="Rectangle 12">
            <a:hlinkClick r:id="" action="ppaction://noaction">
              <a:snd r:embed="rId13" name="n24.wav"/>
            </a:hlinkClick>
          </p:cNvPr>
          <p:cNvSpPr/>
          <p:nvPr/>
        </p:nvSpPr>
        <p:spPr>
          <a:xfrm>
            <a:off x="43559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rPr>
              <a:t>24</a:t>
            </a:r>
            <a:endParaRPr lang="en-US" sz="5400" b="1" cap="all" dirty="0">
              <a:ln w="9000" cmpd="sng">
                <a:solidFill>
                  <a:srgbClr val="8064A2">
                    <a:shade val="50000"/>
                    <a:satMod val="120000"/>
                  </a:srgbClr>
                </a:solidFill>
                <a:prstDash val="solid"/>
              </a:ln>
              <a:solidFill>
                <a:srgbClr val="7030A0"/>
              </a:solidFill>
              <a:effectLst>
                <a:reflection blurRad="12700" stA="28000" endPos="45000" dist="1000" dir="5400000" sy="-100000" algn="bl" rotWithShape="0"/>
              </a:effectLst>
            </a:endParaRPr>
          </a:p>
        </p:txBody>
      </p:sp>
      <p:sp>
        <p:nvSpPr>
          <p:cNvPr id="14" name="Rectangle 13">
            <a:hlinkClick r:id="" action="ppaction://noaction">
              <a:snd r:embed="rId14" name="n25.wav"/>
            </a:hlinkClick>
          </p:cNvPr>
          <p:cNvSpPr/>
          <p:nvPr/>
        </p:nvSpPr>
        <p:spPr>
          <a:xfrm>
            <a:off x="7956376"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25</a:t>
            </a:r>
            <a:endParaRPr lang="en-US" sz="5400" b="1"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endParaRPr>
          </a:p>
        </p:txBody>
      </p:sp>
      <p:sp>
        <p:nvSpPr>
          <p:cNvPr id="15" name="Rectangle 14">
            <a:hlinkClick r:id="" action="ppaction://noaction">
              <a:snd r:embed="rId15" name="n26.wav"/>
            </a:hlinkClick>
          </p:cNvPr>
          <p:cNvSpPr/>
          <p:nvPr/>
        </p:nvSpPr>
        <p:spPr>
          <a:xfrm>
            <a:off x="6138173"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rPr>
              <a:t>26</a:t>
            </a:r>
            <a:endParaRPr lang="en-US" sz="5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endParaRPr>
          </a:p>
        </p:txBody>
      </p:sp>
      <p:sp>
        <p:nvSpPr>
          <p:cNvPr id="16" name="Rectangle 15">
            <a:hlinkClick r:id="" action="ppaction://noaction">
              <a:snd r:embed="rId16" name="n27.wav"/>
            </a:hlinkClick>
          </p:cNvPr>
          <p:cNvSpPr/>
          <p:nvPr/>
        </p:nvSpPr>
        <p:spPr>
          <a:xfrm>
            <a:off x="6174179" y="5602014"/>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rPr>
              <a:t>27</a:t>
            </a:r>
            <a:endParaRPr lang="en-US" sz="5400" b="1" cap="all" dirty="0">
              <a:ln w="9000" cmpd="sng">
                <a:solidFill>
                  <a:srgbClr val="8064A2">
                    <a:shade val="50000"/>
                    <a:satMod val="120000"/>
                  </a:srgbClr>
                </a:solidFill>
                <a:prstDash val="solid"/>
              </a:ln>
              <a:solidFill>
                <a:srgbClr val="800000"/>
              </a:solidFill>
              <a:effectLst>
                <a:reflection blurRad="12700" stA="28000" endPos="45000" dist="1000" dir="5400000" sy="-100000" algn="bl" rotWithShape="0"/>
              </a:effectLst>
            </a:endParaRPr>
          </a:p>
        </p:txBody>
      </p:sp>
      <p:sp>
        <p:nvSpPr>
          <p:cNvPr id="17" name="Rectangle 16">
            <a:hlinkClick r:id="" action="ppaction://noaction">
              <a:snd r:embed="rId17" name="n28.wav"/>
            </a:hlinkClick>
          </p:cNvPr>
          <p:cNvSpPr/>
          <p:nvPr/>
        </p:nvSpPr>
        <p:spPr>
          <a:xfrm>
            <a:off x="6138173" y="414908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28</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8" name="Rectangle 17">
            <a:hlinkClick r:id="" action="ppaction://noaction">
              <a:snd r:embed="rId18" name="n29.wav"/>
            </a:hlinkClick>
          </p:cNvPr>
          <p:cNvSpPr/>
          <p:nvPr/>
        </p:nvSpPr>
        <p:spPr>
          <a:xfrm>
            <a:off x="2332991" y="558924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rPr>
              <a:t>29</a:t>
            </a:r>
            <a:endParaRPr lang="en-US" sz="54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endParaRPr>
          </a:p>
        </p:txBody>
      </p:sp>
      <p:sp>
        <p:nvSpPr>
          <p:cNvPr id="19" name="Rectangle 18">
            <a:hlinkClick r:id="" action="ppaction://noaction">
              <a:snd r:embed="rId19" name="n30.wav"/>
            </a:hlinkClick>
          </p:cNvPr>
          <p:cNvSpPr/>
          <p:nvPr/>
        </p:nvSpPr>
        <p:spPr>
          <a:xfrm>
            <a:off x="345367" y="1268760"/>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rPr>
              <a:t>30</a:t>
            </a:r>
            <a:endParaRPr lang="en-US" sz="5400" b="1" cap="all" dirty="0">
              <a:ln w="9000" cmpd="sng">
                <a:solidFill>
                  <a:srgbClr val="8064A2">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26" name="Rectangle 25">
            <a:hlinkClick r:id="" action="ppaction://noaction">
              <a:snd r:embed="rId20" name="n31.wav"/>
            </a:hlinkClick>
          </p:cNvPr>
          <p:cNvSpPr/>
          <p:nvPr/>
        </p:nvSpPr>
        <p:spPr>
          <a:xfrm>
            <a:off x="7956376" y="2691488"/>
            <a:ext cx="954107" cy="923330"/>
          </a:xfrm>
          <a:prstGeom prst="rect">
            <a:avLst/>
          </a:prstGeom>
          <a:noFill/>
        </p:spPr>
        <p:txBody>
          <a:bodyPr wrap="none" lIns="91440" tIns="45720" rIns="91440" bIns="45720">
            <a:spAutoFit/>
          </a:bodyPr>
          <a:lstStyle/>
          <a:p>
            <a:pPr algn="ctr"/>
            <a:r>
              <a:rPr lang="en-US" sz="5400" b="1" cap="all" dirty="0" smtClean="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rPr>
              <a:t>31</a:t>
            </a:r>
            <a:endParaRPr lang="en-US" sz="5400" b="1" cap="all" dirty="0">
              <a:ln w="9000" cmpd="sng">
                <a:solidFill>
                  <a:srgbClr val="8064A2">
                    <a:shade val="50000"/>
                    <a:satMod val="120000"/>
                  </a:srgbClr>
                </a:solidFill>
                <a:prstDash val="solid"/>
              </a:ln>
              <a:solidFill>
                <a:srgbClr val="FF9900"/>
              </a:solidFill>
              <a:effectLst>
                <a:reflection blurRad="12700" stA="28000" endPos="45000" dist="1000" dir="5400000" sy="-100000" algn="bl" rotWithShape="0"/>
              </a:effectLst>
            </a:endParaRPr>
          </a:p>
        </p:txBody>
      </p:sp>
      <p:sp>
        <p:nvSpPr>
          <p:cNvPr id="20" name="TextBox 19">
            <a:hlinkClick r:id="" action="ppaction://noaction">
              <a:snd r:embed="rId21" name="de que color es el numero.wav"/>
            </a:hlinkClick>
          </p:cNvPr>
          <p:cNvSpPr txBox="1"/>
          <p:nvPr/>
        </p:nvSpPr>
        <p:spPr>
          <a:xfrm>
            <a:off x="323528" y="260648"/>
            <a:ext cx="4842539" cy="584775"/>
          </a:xfrm>
          <a:prstGeom prst="rect">
            <a:avLst/>
          </a:prstGeom>
          <a:noFill/>
        </p:spPr>
        <p:txBody>
          <a:bodyPr wrap="square" rtlCol="0">
            <a:spAutoFit/>
          </a:bodyPr>
          <a:lstStyle/>
          <a:p>
            <a:r>
              <a:rPr lang="en-GB" sz="3200" dirty="0" smtClean="0">
                <a:solidFill>
                  <a:prstClr val="black"/>
                </a:solidFill>
              </a:rPr>
              <a:t>¿De </a:t>
            </a:r>
            <a:r>
              <a:rPr lang="en-GB" sz="3200" dirty="0" err="1" smtClean="0">
                <a:solidFill>
                  <a:prstClr val="black"/>
                </a:solidFill>
              </a:rPr>
              <a:t>qué</a:t>
            </a:r>
            <a:r>
              <a:rPr lang="en-GB" sz="3200" dirty="0" smtClean="0">
                <a:solidFill>
                  <a:prstClr val="black"/>
                </a:solidFill>
              </a:rPr>
              <a:t> </a:t>
            </a:r>
            <a:r>
              <a:rPr lang="en-GB" sz="3200" dirty="0" err="1" smtClean="0">
                <a:solidFill>
                  <a:prstClr val="black"/>
                </a:solidFill>
              </a:rPr>
              <a:t>color</a:t>
            </a:r>
            <a:r>
              <a:rPr lang="en-GB" sz="3200" dirty="0" smtClean="0">
                <a:solidFill>
                  <a:prstClr val="black"/>
                </a:solidFill>
              </a:rPr>
              <a:t> </a:t>
            </a:r>
            <a:r>
              <a:rPr lang="en-GB" sz="3200" dirty="0" err="1" smtClean="0">
                <a:solidFill>
                  <a:prstClr val="black"/>
                </a:solidFill>
              </a:rPr>
              <a:t>es</a:t>
            </a:r>
            <a:r>
              <a:rPr lang="en-GB" sz="3200" dirty="0" smtClean="0">
                <a:solidFill>
                  <a:prstClr val="black"/>
                </a:solidFill>
              </a:rPr>
              <a:t> el </a:t>
            </a:r>
            <a:r>
              <a:rPr lang="en-GB" sz="3200" dirty="0" err="1" smtClean="0">
                <a:solidFill>
                  <a:prstClr val="black"/>
                </a:solidFill>
              </a:rPr>
              <a:t>número</a:t>
            </a:r>
            <a:r>
              <a:rPr lang="en-GB" sz="3200" dirty="0" smtClean="0">
                <a:solidFill>
                  <a:prstClr val="black"/>
                </a:solidFill>
              </a:rPr>
              <a:t>       </a:t>
            </a:r>
            <a:endParaRPr lang="en-GB" sz="3200" dirty="0">
              <a:solidFill>
                <a:prstClr val="black"/>
              </a:solidFill>
            </a:endParaRPr>
          </a:p>
        </p:txBody>
      </p:sp>
      <p:sp>
        <p:nvSpPr>
          <p:cNvPr id="21" name="Action Button: Help 20">
            <a:hlinkClick r:id="" action="ppaction://noaction" highlightClick="1">
              <a:snd r:embed="rId2" name="n13.wav"/>
            </a:hlinkClick>
          </p:cNvPr>
          <p:cNvSpPr/>
          <p:nvPr/>
        </p:nvSpPr>
        <p:spPr>
          <a:xfrm>
            <a:off x="5166067" y="260648"/>
            <a:ext cx="630069" cy="584775"/>
          </a:xfrm>
          <a:prstGeom prst="actionButtonHelp">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prstClr val="black"/>
              </a:solidFill>
            </a:endParaRPr>
          </a:p>
        </p:txBody>
      </p:sp>
      <p:sp>
        <p:nvSpPr>
          <p:cNvPr id="23" name="TextBox 22">
            <a:hlinkClick r:id="" action="ppaction://noaction">
              <a:snd r:embed="rId22" name="rosa.wav"/>
            </a:hlinkClick>
          </p:cNvPr>
          <p:cNvSpPr txBox="1"/>
          <p:nvPr/>
        </p:nvSpPr>
        <p:spPr>
          <a:xfrm>
            <a:off x="6156965" y="260648"/>
            <a:ext cx="894604" cy="584775"/>
          </a:xfrm>
          <a:prstGeom prst="rect">
            <a:avLst/>
          </a:prstGeom>
          <a:noFill/>
        </p:spPr>
        <p:txBody>
          <a:bodyPr wrap="none" rtlCol="0">
            <a:spAutoFit/>
          </a:bodyPr>
          <a:lstStyle/>
          <a:p>
            <a:r>
              <a:rPr lang="en-GB" sz="3200" dirty="0" err="1" smtClean="0">
                <a:solidFill>
                  <a:prstClr val="black"/>
                </a:solidFill>
              </a:rPr>
              <a:t>rosa</a:t>
            </a:r>
            <a:endParaRPr lang="en-GB" dirty="0">
              <a:solidFill>
                <a:prstClr val="black"/>
              </a:solidFill>
            </a:endParaRPr>
          </a:p>
        </p:txBody>
      </p:sp>
    </p:spTree>
    <p:extLst>
      <p:ext uri="{BB962C8B-B14F-4D97-AF65-F5344CB8AC3E}">
        <p14:creationId xmlns:p14="http://schemas.microsoft.com/office/powerpoint/2010/main" val="111928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0"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2"/>
                                        </p:tgtEl>
                                        <p:attrNameLst>
                                          <p:attrName>ppt_x</p:attrName>
                                          <p:attrName>ppt_y</p:attrName>
                                        </p:attrNameLst>
                                      </p:cBhvr>
                                    </p:animMotion>
                                    <p:animRot by="1500000">
                                      <p:cBhvr>
                                        <p:cTn id="16" dur="125" fill="hold">
                                          <p:stCondLst>
                                            <p:cond delay="0"/>
                                          </p:stCondLst>
                                        </p:cTn>
                                        <p:tgtEl>
                                          <p:spTgt spid="2"/>
                                        </p:tgtEl>
                                        <p:attrNameLst>
                                          <p:attrName>r</p:attrName>
                                        </p:attrNameLst>
                                      </p:cBhvr>
                                    </p:animRot>
                                    <p:animRot by="-1500000">
                                      <p:cBhvr>
                                        <p:cTn id="17" dur="125" fill="hold">
                                          <p:stCondLst>
                                            <p:cond delay="125"/>
                                          </p:stCondLst>
                                        </p:cTn>
                                        <p:tgtEl>
                                          <p:spTgt spid="2"/>
                                        </p:tgtEl>
                                        <p:attrNameLst>
                                          <p:attrName>r</p:attrName>
                                        </p:attrNameLst>
                                      </p:cBhvr>
                                    </p:animRot>
                                    <p:animRot by="-1500000">
                                      <p:cBhvr>
                                        <p:cTn id="18" dur="125" fill="hold">
                                          <p:stCondLst>
                                            <p:cond delay="250"/>
                                          </p:stCondLst>
                                        </p:cTn>
                                        <p:tgtEl>
                                          <p:spTgt spid="2"/>
                                        </p:tgtEl>
                                        <p:attrNameLst>
                                          <p:attrName>r</p:attrName>
                                        </p:attrNameLst>
                                      </p:cBhvr>
                                    </p:animRot>
                                    <p:animRot by="1500000">
                                      <p:cBhvr>
                                        <p:cTn id="19"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descr="numbers"/>
          <p:cNvPicPr>
            <a:picLocks noChangeAspect="1" noChangeArrowheads="1"/>
          </p:cNvPicPr>
          <p:nvPr/>
        </p:nvPicPr>
        <p:blipFill>
          <a:blip r:embed="rId3">
            <a:extLst>
              <a:ext uri="{28A0092B-C50C-407E-A947-70E740481C1C}">
                <a14:useLocalDpi xmlns:a14="http://schemas.microsoft.com/office/drawing/2010/main" val="0"/>
              </a:ext>
            </a:extLst>
          </a:blip>
          <a:srcRect t="16760"/>
          <a:stretch>
            <a:fillRect/>
          </a:stretch>
        </p:blipFill>
        <p:spPr bwMode="auto">
          <a:xfrm>
            <a:off x="0" y="1785938"/>
            <a:ext cx="9144000" cy="5719762"/>
          </a:xfrm>
          <a:prstGeom prst="rect">
            <a:avLst/>
          </a:prstGeom>
          <a:noFill/>
          <a:extLst>
            <a:ext uri="{909E8E84-426E-40DD-AFC4-6F175D3DCCD1}">
              <a14:hiddenFill xmlns:a14="http://schemas.microsoft.com/office/drawing/2010/main">
                <a:solidFill>
                  <a:srgbClr val="FFFFFF"/>
                </a:solidFill>
              </a14:hiddenFill>
            </a:ext>
          </a:extLst>
        </p:spPr>
      </p:pic>
      <p:sp>
        <p:nvSpPr>
          <p:cNvPr id="50180" name="Text Box 4">
            <a:hlinkClick r:id="" action="ppaction://noaction">
              <a:snd r:embed="rId4" name="1.wav"/>
            </a:hlinkClick>
          </p:cNvPr>
          <p:cNvSpPr txBox="1">
            <a:spLocks noChangeArrowheads="1"/>
          </p:cNvSpPr>
          <p:nvPr/>
        </p:nvSpPr>
        <p:spPr bwMode="auto">
          <a:xfrm>
            <a:off x="1475680" y="981075"/>
            <a:ext cx="6264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sz="2800" dirty="0">
                <a:latin typeface="Calibri" pitchFamily="34" charset="0"/>
              </a:rPr>
              <a:t>Un </a:t>
            </a:r>
            <a:r>
              <a:rPr lang="en-GB" sz="2800" dirty="0" err="1">
                <a:latin typeface="Calibri" pitchFamily="34" charset="0"/>
              </a:rPr>
              <a:t>repaso</a:t>
            </a:r>
            <a:r>
              <a:rPr lang="en-GB" sz="2800" dirty="0">
                <a:latin typeface="Calibri" pitchFamily="34" charset="0"/>
              </a:rPr>
              <a:t> de los </a:t>
            </a:r>
            <a:r>
              <a:rPr lang="en-GB" sz="2800" dirty="0" err="1">
                <a:latin typeface="Calibri" pitchFamily="34" charset="0"/>
              </a:rPr>
              <a:t>n</a:t>
            </a:r>
            <a:r>
              <a:rPr lang="en-GB" sz="2800" dirty="0" err="1">
                <a:latin typeface="Calibri" pitchFamily="34" charset="0"/>
                <a:cs typeface="Arial" charset="0"/>
              </a:rPr>
              <a:t>úmeros</a:t>
            </a:r>
            <a:r>
              <a:rPr lang="en-GB" sz="2800" dirty="0">
                <a:latin typeface="Calibri" pitchFamily="34" charset="0"/>
                <a:cs typeface="Arial" charset="0"/>
              </a:rPr>
              <a:t> del 1 al 12.</a:t>
            </a:r>
          </a:p>
        </p:txBody>
      </p:sp>
    </p:spTree>
    <p:extLst>
      <p:ext uri="{BB962C8B-B14F-4D97-AF65-F5344CB8AC3E}">
        <p14:creationId xmlns:p14="http://schemas.microsoft.com/office/powerpoint/2010/main" val="3962318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umbers1_1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560" y="260648"/>
            <a:ext cx="7920880" cy="5940660"/>
          </a:xfrm>
          <a:prstGeom prst="rect">
            <a:avLst/>
          </a:prstGeom>
        </p:spPr>
      </p:pic>
    </p:spTree>
    <p:extLst>
      <p:ext uri="{BB962C8B-B14F-4D97-AF65-F5344CB8AC3E}">
        <p14:creationId xmlns:p14="http://schemas.microsoft.com/office/powerpoint/2010/main" val="1214193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a:hlinkClick r:id="" action="ppaction://noaction">
              <a:snd r:embed="rId3" name="1.2.1q.wav"/>
            </a:hlinkClick>
          </p:cNvPr>
          <p:cNvSpPr txBox="1">
            <a:spLocks noChangeArrowheads="1"/>
          </p:cNvSpPr>
          <p:nvPr/>
        </p:nvSpPr>
        <p:spPr bwMode="auto">
          <a:xfrm>
            <a:off x="250825" y="620713"/>
            <a:ext cx="6481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1. </a:t>
            </a:r>
            <a:r>
              <a:rPr lang="en-GB" sz="2400">
                <a:latin typeface="Calibri" pitchFamily="34" charset="0"/>
                <a:cs typeface="Arial" charset="0"/>
              </a:rPr>
              <a:t>¿De qué color es el número cuatro en el vídeo?</a:t>
            </a:r>
          </a:p>
        </p:txBody>
      </p:sp>
      <p:sp>
        <p:nvSpPr>
          <p:cNvPr id="40965" name="Text Box 5">
            <a:hlinkClick r:id="" action="ppaction://noaction">
              <a:snd r:embed="rId4" name="1.2.2q.wav"/>
            </a:hlinkClick>
          </p:cNvPr>
          <p:cNvSpPr txBox="1">
            <a:spLocks noChangeArrowheads="1"/>
          </p:cNvSpPr>
          <p:nvPr/>
        </p:nvSpPr>
        <p:spPr bwMode="auto">
          <a:xfrm>
            <a:off x="250825" y="1820863"/>
            <a:ext cx="6049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2. </a:t>
            </a:r>
            <a:r>
              <a:rPr lang="en-GB" sz="2400">
                <a:latin typeface="Calibri" pitchFamily="34" charset="0"/>
                <a:cs typeface="Arial" charset="0"/>
              </a:rPr>
              <a:t>¿De qué color es el número seis en el vídeo?</a:t>
            </a:r>
          </a:p>
        </p:txBody>
      </p:sp>
      <p:sp>
        <p:nvSpPr>
          <p:cNvPr id="40966" name="Text Box 6">
            <a:hlinkClick r:id="" action="ppaction://noaction">
              <a:snd r:embed="rId5" name="1.2.5q.wav"/>
            </a:hlinkClick>
          </p:cNvPr>
          <p:cNvSpPr txBox="1">
            <a:spLocks noChangeArrowheads="1"/>
          </p:cNvSpPr>
          <p:nvPr/>
        </p:nvSpPr>
        <p:spPr bwMode="auto">
          <a:xfrm>
            <a:off x="250825" y="5492750"/>
            <a:ext cx="6192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5. </a:t>
            </a:r>
            <a:r>
              <a:rPr lang="en-GB" sz="2400">
                <a:latin typeface="Calibri" pitchFamily="34" charset="0"/>
                <a:cs typeface="Arial" charset="0"/>
              </a:rPr>
              <a:t>¿De qué color es el número siete en el vídeo?</a:t>
            </a:r>
          </a:p>
        </p:txBody>
      </p:sp>
      <p:sp>
        <p:nvSpPr>
          <p:cNvPr id="40967" name="Text Box 7">
            <a:hlinkClick r:id="" action="ppaction://noaction">
              <a:snd r:embed="rId6" name="1.2.4q.wav"/>
            </a:hlinkClick>
          </p:cNvPr>
          <p:cNvSpPr txBox="1">
            <a:spLocks noChangeArrowheads="1"/>
          </p:cNvSpPr>
          <p:nvPr/>
        </p:nvSpPr>
        <p:spPr bwMode="auto">
          <a:xfrm>
            <a:off x="250825" y="4292600"/>
            <a:ext cx="6408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4. </a:t>
            </a:r>
            <a:r>
              <a:rPr lang="en-GB" sz="2400">
                <a:latin typeface="Calibri" pitchFamily="34" charset="0"/>
                <a:cs typeface="Arial" charset="0"/>
              </a:rPr>
              <a:t>¿De qué color es el número nueve en el vídeo?</a:t>
            </a:r>
          </a:p>
        </p:txBody>
      </p:sp>
      <p:sp>
        <p:nvSpPr>
          <p:cNvPr id="40968" name="Text Box 8">
            <a:hlinkClick r:id="" action="ppaction://noaction">
              <a:snd r:embed="rId7" name="1.2.3q.wav"/>
            </a:hlinkClick>
          </p:cNvPr>
          <p:cNvSpPr txBox="1">
            <a:spLocks noChangeArrowheads="1"/>
          </p:cNvSpPr>
          <p:nvPr/>
        </p:nvSpPr>
        <p:spPr bwMode="auto">
          <a:xfrm>
            <a:off x="250825" y="2997200"/>
            <a:ext cx="6192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latin typeface="Calibri" pitchFamily="34" charset="0"/>
              </a:rPr>
              <a:t>3. </a:t>
            </a:r>
            <a:r>
              <a:rPr lang="en-GB" sz="2400">
                <a:latin typeface="Calibri" pitchFamily="34" charset="0"/>
                <a:cs typeface="Arial" charset="0"/>
              </a:rPr>
              <a:t>¿De qué color es el número doce en el vídeo?</a:t>
            </a:r>
          </a:p>
        </p:txBody>
      </p:sp>
      <p:sp>
        <p:nvSpPr>
          <p:cNvPr id="40970" name="Text Box 10">
            <a:hlinkClick r:id="" action="ppaction://noaction">
              <a:snd r:embed="rId8" name="1.2.1a.wav"/>
            </a:hlinkClick>
          </p:cNvPr>
          <p:cNvSpPr txBox="1">
            <a:spLocks noChangeArrowheads="1"/>
          </p:cNvSpPr>
          <p:nvPr/>
        </p:nvSpPr>
        <p:spPr bwMode="auto">
          <a:xfrm>
            <a:off x="684213" y="124301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i="1">
                <a:latin typeface="Calibri" pitchFamily="34" charset="0"/>
              </a:rPr>
              <a:t>Es rojo.</a:t>
            </a:r>
          </a:p>
        </p:txBody>
      </p:sp>
      <p:sp>
        <p:nvSpPr>
          <p:cNvPr id="40971" name="Text Box 11">
            <a:hlinkClick r:id="" action="ppaction://noaction">
              <a:snd r:embed="rId9" name="1.2.2a.wav"/>
            </a:hlinkClick>
          </p:cNvPr>
          <p:cNvSpPr txBox="1">
            <a:spLocks noChangeArrowheads="1"/>
          </p:cNvSpPr>
          <p:nvPr/>
        </p:nvSpPr>
        <p:spPr bwMode="auto">
          <a:xfrm>
            <a:off x="684213" y="2395538"/>
            <a:ext cx="1366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i="1">
                <a:latin typeface="Calibri" pitchFamily="34" charset="0"/>
              </a:rPr>
              <a:t>Es verde.</a:t>
            </a:r>
          </a:p>
        </p:txBody>
      </p:sp>
      <p:sp>
        <p:nvSpPr>
          <p:cNvPr id="40972" name="Text Box 12">
            <a:hlinkClick r:id="" action="ppaction://noaction">
              <a:snd r:embed="rId10" name="1.2.5a.wav"/>
            </a:hlinkClick>
          </p:cNvPr>
          <p:cNvSpPr txBox="1">
            <a:spLocks noChangeArrowheads="1"/>
          </p:cNvSpPr>
          <p:nvPr/>
        </p:nvSpPr>
        <p:spPr bwMode="auto">
          <a:xfrm>
            <a:off x="684213" y="6140450"/>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i="1">
                <a:latin typeface="Calibri" pitchFamily="34" charset="0"/>
              </a:rPr>
              <a:t>Es azul.</a:t>
            </a:r>
          </a:p>
        </p:txBody>
      </p:sp>
      <p:sp>
        <p:nvSpPr>
          <p:cNvPr id="40973" name="Text Box 13">
            <a:hlinkClick r:id="" action="ppaction://noaction">
              <a:snd r:embed="rId11" name="1.2.4a.wav"/>
            </a:hlinkClick>
          </p:cNvPr>
          <p:cNvSpPr txBox="1">
            <a:spLocks noChangeArrowheads="1"/>
          </p:cNvSpPr>
          <p:nvPr/>
        </p:nvSpPr>
        <p:spPr bwMode="auto">
          <a:xfrm>
            <a:off x="684213" y="4916488"/>
            <a:ext cx="172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i="1">
                <a:latin typeface="Calibri" pitchFamily="34" charset="0"/>
              </a:rPr>
              <a:t>Es amarillo.</a:t>
            </a:r>
          </a:p>
        </p:txBody>
      </p:sp>
      <p:sp>
        <p:nvSpPr>
          <p:cNvPr id="40974" name="Text Box 14">
            <a:hlinkClick r:id="" action="ppaction://noaction">
              <a:snd r:embed="rId12" name="1.2.3a.wav"/>
            </a:hlinkClick>
          </p:cNvPr>
          <p:cNvSpPr txBox="1">
            <a:spLocks noChangeArrowheads="1"/>
          </p:cNvSpPr>
          <p:nvPr/>
        </p:nvSpPr>
        <p:spPr bwMode="auto">
          <a:xfrm>
            <a:off x="684213" y="3644900"/>
            <a:ext cx="5256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i="1">
                <a:latin typeface="Calibri" pitchFamily="34" charset="0"/>
              </a:rPr>
              <a:t>Es verde tambi</a:t>
            </a:r>
            <a:r>
              <a:rPr lang="en-GB" sz="2400" i="1">
                <a:latin typeface="Calibri" pitchFamily="34" charset="0"/>
                <a:cs typeface="Arial" charset="0"/>
              </a:rPr>
              <a:t>én (como el número seis)</a:t>
            </a:r>
            <a:r>
              <a:rPr lang="en-GB" sz="2400" i="1">
                <a:latin typeface="Calibri" pitchFamily="34" charset="0"/>
              </a:rPr>
              <a:t>.</a:t>
            </a:r>
          </a:p>
        </p:txBody>
      </p:sp>
    </p:spTree>
    <p:extLst>
      <p:ext uri="{BB962C8B-B14F-4D97-AF65-F5344CB8AC3E}">
        <p14:creationId xmlns:p14="http://schemas.microsoft.com/office/powerpoint/2010/main" val="2125954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p:bldP spid="40971" grpId="0"/>
      <p:bldP spid="40972" grpId="0"/>
      <p:bldP spid="40973" grpId="0"/>
      <p:bldP spid="409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00px-Jogo_da_velha_-_tic_tac_t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3300413"/>
            <a:ext cx="381635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hlinkClick r:id="" action="ppaction://noaction">
              <a:snd r:embed="rId4" name="tres_en_raya.wav"/>
            </a:hlinkClick>
          </p:cNvPr>
          <p:cNvSpPr txBox="1">
            <a:spLocks noChangeArrowheads="1"/>
          </p:cNvSpPr>
          <p:nvPr/>
        </p:nvSpPr>
        <p:spPr bwMode="auto">
          <a:xfrm>
            <a:off x="971550" y="2133600"/>
            <a:ext cx="70564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6000"/>
              <a:t>tres en raya</a:t>
            </a:r>
          </a:p>
        </p:txBody>
      </p:sp>
    </p:spTree>
    <p:extLst>
      <p:ext uri="{BB962C8B-B14F-4D97-AF65-F5344CB8AC3E}">
        <p14:creationId xmlns:p14="http://schemas.microsoft.com/office/powerpoint/2010/main" val="2137620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Group 2"/>
          <p:cNvGraphicFramePr>
            <a:graphicFrameLocks noGrp="1"/>
          </p:cNvGraphicFramePr>
          <p:nvPr/>
        </p:nvGraphicFramePr>
        <p:xfrm>
          <a:off x="323850" y="260350"/>
          <a:ext cx="8496300" cy="6337300"/>
        </p:xfrm>
        <a:graphic>
          <a:graphicData uri="http://schemas.openxmlformats.org/drawingml/2006/table">
            <a:tbl>
              <a:tblPr/>
              <a:tblGrid>
                <a:gridCol w="2832100"/>
                <a:gridCol w="2832100"/>
                <a:gridCol w="2832100"/>
              </a:tblGrid>
              <a:tr h="211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cap="flat">
                      <a:noFill/>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cap="flat">
                      <a:noFill/>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cap="flat">
                      <a:noFill/>
                    </a:lnT>
                    <a:lnB w="57150" cap="flat" cmpd="sng" algn="ctr">
                      <a:solidFill>
                        <a:schemeClr val="tx1"/>
                      </a:solidFill>
                      <a:prstDash val="solid"/>
                      <a:round/>
                      <a:headEnd type="none" w="med" len="med"/>
                      <a:tailEnd type="none" w="med" len="med"/>
                    </a:lnB>
                    <a:lnTlToBr>
                      <a:noFill/>
                    </a:lnTlToBr>
                    <a:lnBlToTr>
                      <a:noFill/>
                    </a:lnBlToTr>
                    <a:noFill/>
                  </a:tcPr>
                </a:tc>
              </a:tr>
              <a:tr h="2114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211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w="5715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 name="Rectangle 1"/>
          <p:cNvSpPr/>
          <p:nvPr/>
        </p:nvSpPr>
        <p:spPr>
          <a:xfrm>
            <a:off x="3779912" y="2780928"/>
            <a:ext cx="1441420" cy="1446550"/>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12</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Rectangle 20"/>
          <p:cNvSpPr/>
          <p:nvPr/>
        </p:nvSpPr>
        <p:spPr>
          <a:xfrm>
            <a:off x="930722" y="692696"/>
            <a:ext cx="1379160" cy="1446550"/>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Rectangle 21"/>
          <p:cNvSpPr/>
          <p:nvPr/>
        </p:nvSpPr>
        <p:spPr>
          <a:xfrm>
            <a:off x="4125230" y="692696"/>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Rectangle 22"/>
          <p:cNvSpPr/>
          <p:nvPr/>
        </p:nvSpPr>
        <p:spPr>
          <a:xfrm>
            <a:off x="6922108" y="686306"/>
            <a:ext cx="1441420"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4" name="Rectangle 23"/>
          <p:cNvSpPr/>
          <p:nvPr/>
        </p:nvSpPr>
        <p:spPr>
          <a:xfrm>
            <a:off x="7247938" y="2774538"/>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8</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 name="Rectangle 24"/>
          <p:cNvSpPr/>
          <p:nvPr/>
        </p:nvSpPr>
        <p:spPr>
          <a:xfrm>
            <a:off x="1213780" y="2780928"/>
            <a:ext cx="813044"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Rectangle 26"/>
          <p:cNvSpPr/>
          <p:nvPr/>
        </p:nvSpPr>
        <p:spPr>
          <a:xfrm>
            <a:off x="4192625" y="4941168"/>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7</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8" name="Rectangle 27"/>
          <p:cNvSpPr/>
          <p:nvPr/>
        </p:nvSpPr>
        <p:spPr>
          <a:xfrm>
            <a:off x="1187624" y="4941168"/>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9" name="Rectangle 28"/>
          <p:cNvSpPr/>
          <p:nvPr/>
        </p:nvSpPr>
        <p:spPr>
          <a:xfrm>
            <a:off x="7287348" y="4941168"/>
            <a:ext cx="813044"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899561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Group 2"/>
          <p:cNvGraphicFramePr>
            <a:graphicFrameLocks noGrp="1"/>
          </p:cNvGraphicFramePr>
          <p:nvPr/>
        </p:nvGraphicFramePr>
        <p:xfrm>
          <a:off x="323850" y="260350"/>
          <a:ext cx="8496300" cy="6337300"/>
        </p:xfrm>
        <a:graphic>
          <a:graphicData uri="http://schemas.openxmlformats.org/drawingml/2006/table">
            <a:tbl>
              <a:tblPr/>
              <a:tblGrid>
                <a:gridCol w="2832100"/>
                <a:gridCol w="2832100"/>
                <a:gridCol w="2832100"/>
              </a:tblGrid>
              <a:tr h="211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cap="flat">
                      <a:noFill/>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cap="flat">
                      <a:noFill/>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cap="flat">
                      <a:noFill/>
                    </a:lnT>
                    <a:lnB w="57150" cap="flat" cmpd="sng" algn="ctr">
                      <a:solidFill>
                        <a:schemeClr val="tx1"/>
                      </a:solidFill>
                      <a:prstDash val="solid"/>
                      <a:round/>
                      <a:headEnd type="none" w="med" len="med"/>
                      <a:tailEnd type="none" w="med" len="med"/>
                    </a:lnB>
                    <a:lnTlToBr>
                      <a:noFill/>
                    </a:lnTlToBr>
                    <a:lnBlToTr>
                      <a:noFill/>
                    </a:lnBlToTr>
                    <a:noFill/>
                  </a:tcPr>
                </a:tc>
              </a:tr>
              <a:tr h="2114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211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w="5715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 name="Rectangle 1"/>
          <p:cNvSpPr/>
          <p:nvPr/>
        </p:nvSpPr>
        <p:spPr>
          <a:xfrm>
            <a:off x="6732240" y="2764081"/>
            <a:ext cx="1441420" cy="1446550"/>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12</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Rectangle 20"/>
          <p:cNvSpPr/>
          <p:nvPr/>
        </p:nvSpPr>
        <p:spPr>
          <a:xfrm>
            <a:off x="6804248" y="4938599"/>
            <a:ext cx="1379160" cy="1446550"/>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Rectangle 21"/>
          <p:cNvSpPr/>
          <p:nvPr/>
        </p:nvSpPr>
        <p:spPr>
          <a:xfrm>
            <a:off x="4153283" y="692696"/>
            <a:ext cx="756938"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Rectangle 22"/>
          <p:cNvSpPr/>
          <p:nvPr/>
        </p:nvSpPr>
        <p:spPr>
          <a:xfrm>
            <a:off x="3811042" y="2774538"/>
            <a:ext cx="1441420"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4" name="Rectangle 23"/>
          <p:cNvSpPr/>
          <p:nvPr/>
        </p:nvSpPr>
        <p:spPr>
          <a:xfrm>
            <a:off x="1213780" y="4938599"/>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8</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 name="Rectangle 24"/>
          <p:cNvSpPr/>
          <p:nvPr/>
        </p:nvSpPr>
        <p:spPr>
          <a:xfrm>
            <a:off x="7228248" y="679557"/>
            <a:ext cx="813044"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Rectangle 26"/>
          <p:cNvSpPr/>
          <p:nvPr/>
        </p:nvSpPr>
        <p:spPr>
          <a:xfrm>
            <a:off x="1160849" y="686306"/>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7</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8" name="Rectangle 27"/>
          <p:cNvSpPr/>
          <p:nvPr/>
        </p:nvSpPr>
        <p:spPr>
          <a:xfrm>
            <a:off x="1187624" y="2764081"/>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9" name="Rectangle 28"/>
          <p:cNvSpPr/>
          <p:nvPr/>
        </p:nvSpPr>
        <p:spPr>
          <a:xfrm>
            <a:off x="4170345" y="4925517"/>
            <a:ext cx="813044"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592757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Group 2"/>
          <p:cNvGraphicFramePr>
            <a:graphicFrameLocks noGrp="1"/>
          </p:cNvGraphicFramePr>
          <p:nvPr/>
        </p:nvGraphicFramePr>
        <p:xfrm>
          <a:off x="323850" y="260350"/>
          <a:ext cx="8496300" cy="6337300"/>
        </p:xfrm>
        <a:graphic>
          <a:graphicData uri="http://schemas.openxmlformats.org/drawingml/2006/table">
            <a:tbl>
              <a:tblPr/>
              <a:tblGrid>
                <a:gridCol w="2832100"/>
                <a:gridCol w="2832100"/>
                <a:gridCol w="2832100"/>
              </a:tblGrid>
              <a:tr h="211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cap="flat">
                      <a:noFill/>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cap="flat">
                      <a:noFill/>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cap="flat">
                      <a:noFill/>
                    </a:lnT>
                    <a:lnB w="57150" cap="flat" cmpd="sng" algn="ctr">
                      <a:solidFill>
                        <a:schemeClr val="tx1"/>
                      </a:solidFill>
                      <a:prstDash val="solid"/>
                      <a:round/>
                      <a:headEnd type="none" w="med" len="med"/>
                      <a:tailEnd type="none" w="med" len="med"/>
                    </a:lnB>
                    <a:lnTlToBr>
                      <a:noFill/>
                    </a:lnTlToBr>
                    <a:lnBlToTr>
                      <a:noFill/>
                    </a:lnBlToTr>
                    <a:noFill/>
                  </a:tcPr>
                </a:tc>
              </a:tr>
              <a:tr h="2114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211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cap="flat">
                      <a:noFill/>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57150" cap="flat" cmpd="sng" algn="ctr">
                      <a:solidFill>
                        <a:schemeClr val="tx1"/>
                      </a:solidFill>
                      <a:prstDash val="solid"/>
                      <a:round/>
                      <a:headEnd type="none" w="med" len="med"/>
                      <a:tailEnd type="none" w="med" len="med"/>
                    </a:lnL>
                    <a:lnR cap="flat">
                      <a:noFill/>
                    </a:lnR>
                    <a:lnT w="5715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2" name="Rectangle 1"/>
          <p:cNvSpPr/>
          <p:nvPr/>
        </p:nvSpPr>
        <p:spPr>
          <a:xfrm>
            <a:off x="6845402" y="569320"/>
            <a:ext cx="1441420" cy="1446550"/>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12</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Rectangle 20"/>
          <p:cNvSpPr/>
          <p:nvPr/>
        </p:nvSpPr>
        <p:spPr>
          <a:xfrm>
            <a:off x="6804248" y="2764081"/>
            <a:ext cx="1379160" cy="1446550"/>
          </a:xfrm>
          <a:prstGeom prst="rect">
            <a:avLst/>
          </a:prstGeom>
          <a:noFill/>
        </p:spPr>
        <p:txBody>
          <a:bodyPr wrap="none" lIns="91440" tIns="45720" rIns="91440" bIns="45720">
            <a:spAutoFit/>
          </a:bodyPr>
          <a:lstStyle/>
          <a:p>
            <a:pPr algn="ctr"/>
            <a:r>
              <a:rPr lang="en-US" sz="8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11</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Rectangle 21"/>
          <p:cNvSpPr/>
          <p:nvPr/>
        </p:nvSpPr>
        <p:spPr>
          <a:xfrm>
            <a:off x="1187624" y="4869160"/>
            <a:ext cx="756938"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Rectangle 22"/>
          <p:cNvSpPr/>
          <p:nvPr/>
        </p:nvSpPr>
        <p:spPr>
          <a:xfrm>
            <a:off x="6845402" y="4869160"/>
            <a:ext cx="1441420"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4" name="Rectangle 23"/>
          <p:cNvSpPr/>
          <p:nvPr/>
        </p:nvSpPr>
        <p:spPr>
          <a:xfrm>
            <a:off x="4139952" y="4941168"/>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8</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 name="Rectangle 24"/>
          <p:cNvSpPr/>
          <p:nvPr/>
        </p:nvSpPr>
        <p:spPr>
          <a:xfrm>
            <a:off x="971600" y="695581"/>
            <a:ext cx="813044"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Rectangle 26"/>
          <p:cNvSpPr/>
          <p:nvPr/>
        </p:nvSpPr>
        <p:spPr>
          <a:xfrm>
            <a:off x="4046988" y="653165"/>
            <a:ext cx="813044"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7</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8" name="Rectangle 27"/>
          <p:cNvSpPr/>
          <p:nvPr/>
        </p:nvSpPr>
        <p:spPr>
          <a:xfrm>
            <a:off x="1215677" y="2764081"/>
            <a:ext cx="756938" cy="1446550"/>
          </a:xfrm>
          <a:prstGeom prst="rect">
            <a:avLst/>
          </a:prstGeom>
          <a:noFill/>
        </p:spPr>
        <p:txBody>
          <a:bodyPr wrap="none" lIns="91440" tIns="45720" rIns="91440" bIns="45720">
            <a:spAutoFit/>
          </a:bodyPr>
          <a:lstStyle/>
          <a:p>
            <a:pPr algn="ct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9" name="Rectangle 28"/>
          <p:cNvSpPr/>
          <p:nvPr/>
        </p:nvSpPr>
        <p:spPr>
          <a:xfrm>
            <a:off x="4118996" y="2702530"/>
            <a:ext cx="813044" cy="1446550"/>
          </a:xfrm>
          <a:prstGeom prst="rect">
            <a:avLst/>
          </a:prstGeom>
          <a:noFill/>
        </p:spPr>
        <p:txBody>
          <a:bodyPr wrap="none" lIns="91440" tIns="45720" rIns="91440" bIns="45720">
            <a:spAutoFit/>
          </a:bodyPr>
          <a:lstStyle/>
          <a:p>
            <a:pPr algn="ctr"/>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a:t>
            </a:r>
            <a:endParaRPr lang="en-US"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951441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922</Words>
  <Application>Microsoft Office PowerPoint</Application>
  <PresentationFormat>On-screen Show (4:3)</PresentationFormat>
  <Paragraphs>332</Paragraphs>
  <Slides>23</Slides>
  <Notes>14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 CENA</vt:lpstr>
      <vt:lpstr>Arial</vt:lpstr>
      <vt:lpstr>Calibri</vt:lpstr>
      <vt:lpstr>Office Theme</vt:lpstr>
      <vt:lpstr>¿Qué día es hoy?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16</cp:revision>
  <dcterms:created xsi:type="dcterms:W3CDTF">2013-09-08T07:20:24Z</dcterms:created>
  <dcterms:modified xsi:type="dcterms:W3CDTF">2014-08-11T09:54:11Z</dcterms:modified>
</cp:coreProperties>
</file>