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7" r:id="rId2"/>
    <p:sldId id="258" r:id="rId3"/>
    <p:sldId id="260"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733" autoAdjust="0"/>
  </p:normalViewPr>
  <p:slideViewPr>
    <p:cSldViewPr snapToGrid="0">
      <p:cViewPr>
        <p:scale>
          <a:sx n="50" d="100"/>
          <a:sy n="50" d="100"/>
        </p:scale>
        <p:origin x="3390" y="8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ED5F09-9388-4FC8-A22F-93B77C0A9F78}" type="datetimeFigureOut">
              <a:rPr lang="en-GB" smtClean="0"/>
              <a:t>14/08/2014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854CF-6029-437B-B4D1-23B008867F58}" type="slidenum">
              <a:rPr lang="en-GB" smtClean="0"/>
              <a:t>‹#›</a:t>
            </a:fld>
            <a:endParaRPr lang="en-GB"/>
          </a:p>
        </p:txBody>
      </p:sp>
    </p:spTree>
    <p:extLst>
      <p:ext uri="{BB962C8B-B14F-4D97-AF65-F5344CB8AC3E}">
        <p14:creationId xmlns:p14="http://schemas.microsoft.com/office/powerpoint/2010/main" val="343266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game board.  To play this whole class, the teacher needs to take the PowerPoint out of presentation mode and remove the characters during the game</a:t>
            </a:r>
            <a:r>
              <a:rPr lang="en-GB" baseline="0" dirty="0" smtClean="0"/>
              <a:t> in response to the pupils’ questions.</a:t>
            </a:r>
            <a:br>
              <a:rPr lang="en-GB" baseline="0" dirty="0" smtClean="0"/>
            </a:br>
            <a:endParaRPr lang="en-GB" baseline="0" dirty="0" smtClean="0"/>
          </a:p>
          <a:p>
            <a:r>
              <a:rPr lang="en-GB" baseline="0" dirty="0" smtClean="0"/>
              <a:t>When pupils are confident with the whole class version, they could play in pairs (car boot sales often have copies of this game and it is worth trying to get as many as possible!)</a:t>
            </a:r>
            <a:endParaRPr lang="en-GB" dirty="0"/>
          </a:p>
        </p:txBody>
      </p:sp>
      <p:sp>
        <p:nvSpPr>
          <p:cNvPr id="4" name="Slide Number Placeholder 3"/>
          <p:cNvSpPr>
            <a:spLocks noGrp="1"/>
          </p:cNvSpPr>
          <p:nvPr>
            <p:ph type="sldNum" sz="quarter" idx="10"/>
          </p:nvPr>
        </p:nvSpPr>
        <p:spPr/>
        <p:txBody>
          <a:bodyPr/>
          <a:lstStyle/>
          <a:p>
            <a:fld id="{566854CF-6029-437B-B4D1-23B008867F58}" type="slidenum">
              <a:rPr lang="en-GB" smtClean="0"/>
              <a:t>3</a:t>
            </a:fld>
            <a:endParaRPr lang="en-GB"/>
          </a:p>
        </p:txBody>
      </p:sp>
    </p:spTree>
    <p:extLst>
      <p:ext uri="{BB962C8B-B14F-4D97-AF65-F5344CB8AC3E}">
        <p14:creationId xmlns:p14="http://schemas.microsoft.com/office/powerpoint/2010/main" val="2524004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E7E926-C354-4C14-9C80-FFBEC55148DD}" type="datetimeFigureOut">
              <a:rPr lang="en-GB" smtClean="0"/>
              <a:t>14/08/2014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DE9C-532D-4AB7-8FF3-FA66A23161A0}" type="slidenum">
              <a:rPr lang="en-GB" smtClean="0"/>
              <a:t>‹#›</a:t>
            </a:fld>
            <a:endParaRPr lang="en-GB"/>
          </a:p>
        </p:txBody>
      </p:sp>
    </p:spTree>
    <p:extLst>
      <p:ext uri="{BB962C8B-B14F-4D97-AF65-F5344CB8AC3E}">
        <p14:creationId xmlns:p14="http://schemas.microsoft.com/office/powerpoint/2010/main" val="318365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E7E926-C354-4C14-9C80-FFBEC55148DD}" type="datetimeFigureOut">
              <a:rPr lang="en-GB" smtClean="0"/>
              <a:t>14/08/2014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DE9C-532D-4AB7-8FF3-FA66A23161A0}" type="slidenum">
              <a:rPr lang="en-GB" smtClean="0"/>
              <a:t>‹#›</a:t>
            </a:fld>
            <a:endParaRPr lang="en-GB"/>
          </a:p>
        </p:txBody>
      </p:sp>
    </p:spTree>
    <p:extLst>
      <p:ext uri="{BB962C8B-B14F-4D97-AF65-F5344CB8AC3E}">
        <p14:creationId xmlns:p14="http://schemas.microsoft.com/office/powerpoint/2010/main" val="287733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E7E926-C354-4C14-9C80-FFBEC55148DD}" type="datetimeFigureOut">
              <a:rPr lang="en-GB" smtClean="0"/>
              <a:t>14/08/2014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DE9C-532D-4AB7-8FF3-FA66A23161A0}" type="slidenum">
              <a:rPr lang="en-GB" smtClean="0"/>
              <a:t>‹#›</a:t>
            </a:fld>
            <a:endParaRPr lang="en-GB"/>
          </a:p>
        </p:txBody>
      </p:sp>
    </p:spTree>
    <p:extLst>
      <p:ext uri="{BB962C8B-B14F-4D97-AF65-F5344CB8AC3E}">
        <p14:creationId xmlns:p14="http://schemas.microsoft.com/office/powerpoint/2010/main" val="3397530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E7E926-C354-4C14-9C80-FFBEC55148DD}" type="datetimeFigureOut">
              <a:rPr lang="en-GB" smtClean="0"/>
              <a:t>14/08/2014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DE9C-532D-4AB7-8FF3-FA66A23161A0}" type="slidenum">
              <a:rPr lang="en-GB" smtClean="0"/>
              <a:t>‹#›</a:t>
            </a:fld>
            <a:endParaRPr lang="en-GB"/>
          </a:p>
        </p:txBody>
      </p:sp>
    </p:spTree>
    <p:extLst>
      <p:ext uri="{BB962C8B-B14F-4D97-AF65-F5344CB8AC3E}">
        <p14:creationId xmlns:p14="http://schemas.microsoft.com/office/powerpoint/2010/main" val="305777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E7E926-C354-4C14-9C80-FFBEC55148DD}" type="datetimeFigureOut">
              <a:rPr lang="en-GB" smtClean="0"/>
              <a:t>14/08/2014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DE9C-532D-4AB7-8FF3-FA66A23161A0}" type="slidenum">
              <a:rPr lang="en-GB" smtClean="0"/>
              <a:t>‹#›</a:t>
            </a:fld>
            <a:endParaRPr lang="en-GB"/>
          </a:p>
        </p:txBody>
      </p:sp>
    </p:spTree>
    <p:extLst>
      <p:ext uri="{BB962C8B-B14F-4D97-AF65-F5344CB8AC3E}">
        <p14:creationId xmlns:p14="http://schemas.microsoft.com/office/powerpoint/2010/main" val="408197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E7E926-C354-4C14-9C80-FFBEC55148DD}" type="datetimeFigureOut">
              <a:rPr lang="en-GB" smtClean="0"/>
              <a:t>14/08/2014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C0DE9C-532D-4AB7-8FF3-FA66A23161A0}" type="slidenum">
              <a:rPr lang="en-GB" smtClean="0"/>
              <a:t>‹#›</a:t>
            </a:fld>
            <a:endParaRPr lang="en-GB"/>
          </a:p>
        </p:txBody>
      </p:sp>
    </p:spTree>
    <p:extLst>
      <p:ext uri="{BB962C8B-B14F-4D97-AF65-F5344CB8AC3E}">
        <p14:creationId xmlns:p14="http://schemas.microsoft.com/office/powerpoint/2010/main" val="2528936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E7E926-C354-4C14-9C80-FFBEC55148DD}" type="datetimeFigureOut">
              <a:rPr lang="en-GB" smtClean="0"/>
              <a:t>14/08/2014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C0DE9C-532D-4AB7-8FF3-FA66A23161A0}" type="slidenum">
              <a:rPr lang="en-GB" smtClean="0"/>
              <a:t>‹#›</a:t>
            </a:fld>
            <a:endParaRPr lang="en-GB"/>
          </a:p>
        </p:txBody>
      </p:sp>
    </p:spTree>
    <p:extLst>
      <p:ext uri="{BB962C8B-B14F-4D97-AF65-F5344CB8AC3E}">
        <p14:creationId xmlns:p14="http://schemas.microsoft.com/office/powerpoint/2010/main" val="2142320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E7E926-C354-4C14-9C80-FFBEC55148DD}" type="datetimeFigureOut">
              <a:rPr lang="en-GB" smtClean="0"/>
              <a:t>14/08/2014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C0DE9C-532D-4AB7-8FF3-FA66A23161A0}" type="slidenum">
              <a:rPr lang="en-GB" smtClean="0"/>
              <a:t>‹#›</a:t>
            </a:fld>
            <a:endParaRPr lang="en-GB"/>
          </a:p>
        </p:txBody>
      </p:sp>
    </p:spTree>
    <p:extLst>
      <p:ext uri="{BB962C8B-B14F-4D97-AF65-F5344CB8AC3E}">
        <p14:creationId xmlns:p14="http://schemas.microsoft.com/office/powerpoint/2010/main" val="630876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7E926-C354-4C14-9C80-FFBEC55148DD}" type="datetimeFigureOut">
              <a:rPr lang="en-GB" smtClean="0"/>
              <a:t>14/08/2014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C0DE9C-532D-4AB7-8FF3-FA66A23161A0}" type="slidenum">
              <a:rPr lang="en-GB" smtClean="0"/>
              <a:t>‹#›</a:t>
            </a:fld>
            <a:endParaRPr lang="en-GB"/>
          </a:p>
        </p:txBody>
      </p:sp>
    </p:spTree>
    <p:extLst>
      <p:ext uri="{BB962C8B-B14F-4D97-AF65-F5344CB8AC3E}">
        <p14:creationId xmlns:p14="http://schemas.microsoft.com/office/powerpoint/2010/main" val="398539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E7E926-C354-4C14-9C80-FFBEC55148DD}" type="datetimeFigureOut">
              <a:rPr lang="en-GB" smtClean="0"/>
              <a:t>14/08/2014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C0DE9C-532D-4AB7-8FF3-FA66A23161A0}" type="slidenum">
              <a:rPr lang="en-GB" smtClean="0"/>
              <a:t>‹#›</a:t>
            </a:fld>
            <a:endParaRPr lang="en-GB"/>
          </a:p>
        </p:txBody>
      </p:sp>
    </p:spTree>
    <p:extLst>
      <p:ext uri="{BB962C8B-B14F-4D97-AF65-F5344CB8AC3E}">
        <p14:creationId xmlns:p14="http://schemas.microsoft.com/office/powerpoint/2010/main" val="3249519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E7E926-C354-4C14-9C80-FFBEC55148DD}" type="datetimeFigureOut">
              <a:rPr lang="en-GB" smtClean="0"/>
              <a:t>14/08/2014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C0DE9C-532D-4AB7-8FF3-FA66A23161A0}" type="slidenum">
              <a:rPr lang="en-GB" smtClean="0"/>
              <a:t>‹#›</a:t>
            </a:fld>
            <a:endParaRPr lang="en-GB"/>
          </a:p>
        </p:txBody>
      </p:sp>
    </p:spTree>
    <p:extLst>
      <p:ext uri="{BB962C8B-B14F-4D97-AF65-F5344CB8AC3E}">
        <p14:creationId xmlns:p14="http://schemas.microsoft.com/office/powerpoint/2010/main" val="3324964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7E926-C354-4C14-9C80-FFBEC55148DD}" type="datetimeFigureOut">
              <a:rPr lang="en-GB" smtClean="0"/>
              <a:t>14/08/2014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0DE9C-532D-4AB7-8FF3-FA66A23161A0}" type="slidenum">
              <a:rPr lang="en-GB" smtClean="0"/>
              <a:t>‹#›</a:t>
            </a:fld>
            <a:endParaRPr lang="en-GB"/>
          </a:p>
        </p:txBody>
      </p:sp>
    </p:spTree>
    <p:extLst>
      <p:ext uri="{BB962C8B-B14F-4D97-AF65-F5344CB8AC3E}">
        <p14:creationId xmlns:p14="http://schemas.microsoft.com/office/powerpoint/2010/main" val="1662435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20.png"/><Relationship Id="rId7" Type="http://schemas.openxmlformats.org/officeDocument/2006/relationships/image" Target="../media/image9.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4.png"/><Relationship Id="rId24" Type="http://schemas.openxmlformats.org/officeDocument/2006/relationships/image" Target="../media/image22.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21.png"/><Relationship Id="rId10" Type="http://schemas.openxmlformats.org/officeDocument/2006/relationships/image" Target="../media/image11.png"/><Relationship Id="rId19"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3.png"/><Relationship Id="rId14" Type="http://schemas.openxmlformats.org/officeDocument/2006/relationships/image" Target="../media/image14.png"/><Relationship Id="rId22"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4.png"/><Relationship Id="rId18" Type="http://schemas.openxmlformats.org/officeDocument/2006/relationships/image" Target="../media/image5.png"/><Relationship Id="rId3" Type="http://schemas.openxmlformats.org/officeDocument/2006/relationships/image" Target="../media/image2.png"/><Relationship Id="rId21"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7.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png"/><Relationship Id="rId24" Type="http://schemas.openxmlformats.org/officeDocument/2006/relationships/image" Target="../media/image23.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image" Target="../media/image22.png"/><Relationship Id="rId10" Type="http://schemas.openxmlformats.org/officeDocument/2006/relationships/image" Target="../media/image4.png"/><Relationship Id="rId19"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5.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640960" cy="1862048"/>
          </a:xfrm>
          <a:prstGeom prst="rect">
            <a:avLst/>
          </a:prstGeom>
          <a:noFill/>
        </p:spPr>
        <p:txBody>
          <a:bodyPr wrap="square" rtlCol="0">
            <a:spAutoFit/>
          </a:bodyPr>
          <a:lstStyle/>
          <a:p>
            <a:r>
              <a:rPr lang="en-GB" sz="11500" b="1" dirty="0" smtClean="0"/>
              <a:t>¿</a:t>
            </a:r>
            <a:r>
              <a:rPr lang="en-GB" sz="11500" b="1" dirty="0" err="1" smtClean="0"/>
              <a:t>Quién</a:t>
            </a:r>
            <a:r>
              <a:rPr lang="en-GB" sz="11500" b="1" dirty="0" smtClean="0"/>
              <a:t> </a:t>
            </a:r>
            <a:r>
              <a:rPr lang="en-GB" sz="11500" b="1" dirty="0" err="1" smtClean="0"/>
              <a:t>es</a:t>
            </a:r>
            <a:r>
              <a:rPr lang="en-GB" sz="11500" b="1" dirty="0" smtClean="0"/>
              <a:t>?</a:t>
            </a:r>
            <a:endParaRPr lang="en-GB" sz="115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06" y="2624768"/>
            <a:ext cx="1417638" cy="17573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4390371"/>
            <a:ext cx="1406525" cy="17414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046" y="4365104"/>
            <a:ext cx="1373187" cy="17002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5619" y="2240607"/>
            <a:ext cx="1384300" cy="17002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752" y="2266712"/>
            <a:ext cx="1330325" cy="17002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6296" y="4365104"/>
            <a:ext cx="1325562" cy="162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1599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68313" y="0"/>
            <a:ext cx="8229600" cy="765175"/>
          </a:xfrm>
        </p:spPr>
        <p:txBody>
          <a:bodyPr/>
          <a:lstStyle/>
          <a:p>
            <a:r>
              <a:rPr lang="en-GB" altLang="en-US" sz="4000" b="1" dirty="0" err="1">
                <a:latin typeface="+mn-lt"/>
              </a:rPr>
              <a:t>vocabulario</a:t>
            </a:r>
            <a:endParaRPr lang="en-GB" altLang="en-US" sz="4000" b="1" dirty="0">
              <a:latin typeface="+mn-lt"/>
            </a:endParaRPr>
          </a:p>
        </p:txBody>
      </p:sp>
      <p:sp>
        <p:nvSpPr>
          <p:cNvPr id="54275" name="Rectangle 3"/>
          <p:cNvSpPr>
            <a:spLocks noGrp="1" noChangeArrowheads="1"/>
          </p:cNvSpPr>
          <p:nvPr>
            <p:ph type="body" idx="1"/>
          </p:nvPr>
        </p:nvSpPr>
        <p:spPr>
          <a:xfrm>
            <a:off x="250825" y="549275"/>
            <a:ext cx="8229600" cy="6308725"/>
          </a:xfrm>
        </p:spPr>
        <p:txBody>
          <a:bodyPr>
            <a:normAutofit lnSpcReduction="10000"/>
          </a:bodyPr>
          <a:lstStyle/>
          <a:p>
            <a:pPr marL="0" indent="0">
              <a:lnSpc>
                <a:spcPct val="80000"/>
              </a:lnSpc>
              <a:buNone/>
            </a:pPr>
            <a:r>
              <a:rPr lang="en-GB" altLang="en-US" sz="2800" b="1" dirty="0" smtClean="0"/>
              <a:t>¿</a:t>
            </a:r>
            <a:r>
              <a:rPr lang="en-GB" altLang="en-US" sz="2800" b="1" dirty="0" err="1" smtClean="0"/>
              <a:t>Es</a:t>
            </a:r>
            <a:r>
              <a:rPr lang="en-GB" altLang="en-US" sz="2800" b="1" dirty="0"/>
              <a:t>…?</a:t>
            </a:r>
          </a:p>
          <a:p>
            <a:pPr>
              <a:lnSpc>
                <a:spcPct val="80000"/>
              </a:lnSpc>
            </a:pPr>
            <a:r>
              <a:rPr lang="en-GB" altLang="en-US" sz="2800" b="1" dirty="0" err="1" smtClean="0">
                <a:solidFill>
                  <a:srgbClr val="FF0000"/>
                </a:solidFill>
              </a:rPr>
              <a:t>una</a:t>
            </a:r>
            <a:r>
              <a:rPr lang="en-GB" altLang="en-US" sz="2800" b="1" dirty="0" smtClean="0">
                <a:solidFill>
                  <a:srgbClr val="FF0000"/>
                </a:solidFill>
              </a:rPr>
              <a:t> </a:t>
            </a:r>
            <a:r>
              <a:rPr lang="en-GB" altLang="en-US" sz="2800" b="1" dirty="0" err="1">
                <a:solidFill>
                  <a:srgbClr val="FF0000"/>
                </a:solidFill>
              </a:rPr>
              <a:t>chica</a:t>
            </a:r>
            <a:endParaRPr lang="en-GB" altLang="en-US" sz="2800" b="1" dirty="0">
              <a:solidFill>
                <a:srgbClr val="FF0000"/>
              </a:solidFill>
            </a:endParaRPr>
          </a:p>
          <a:p>
            <a:pPr>
              <a:lnSpc>
                <a:spcPct val="80000"/>
              </a:lnSpc>
            </a:pPr>
            <a:r>
              <a:rPr lang="en-GB" altLang="en-US" sz="2800" b="1" dirty="0">
                <a:solidFill>
                  <a:srgbClr val="0066FF"/>
                </a:solidFill>
              </a:rPr>
              <a:t>un </a:t>
            </a:r>
            <a:r>
              <a:rPr lang="en-GB" altLang="en-US" sz="2800" b="1" dirty="0" err="1">
                <a:solidFill>
                  <a:srgbClr val="0066FF"/>
                </a:solidFill>
              </a:rPr>
              <a:t>chico</a:t>
            </a:r>
            <a:endParaRPr lang="en-GB" altLang="en-US" sz="2800" b="1" dirty="0">
              <a:solidFill>
                <a:srgbClr val="0066FF"/>
              </a:solidFill>
            </a:endParaRPr>
          </a:p>
          <a:p>
            <a:pPr marL="0" indent="0">
              <a:lnSpc>
                <a:spcPct val="80000"/>
              </a:lnSpc>
              <a:buNone/>
            </a:pPr>
            <a:r>
              <a:rPr lang="en-GB" altLang="en-US" sz="2800" b="1" dirty="0"/>
              <a:t>¿</a:t>
            </a:r>
            <a:r>
              <a:rPr lang="en-GB" altLang="en-US" sz="2800" b="1" dirty="0" err="1" smtClean="0"/>
              <a:t>Tiene</a:t>
            </a:r>
            <a:r>
              <a:rPr lang="en-GB" altLang="en-US" sz="2800" b="1" dirty="0" smtClean="0"/>
              <a:t>…?</a:t>
            </a:r>
            <a:endParaRPr lang="en-GB" altLang="en-US" sz="2800" b="1" dirty="0"/>
          </a:p>
          <a:p>
            <a:pPr>
              <a:lnSpc>
                <a:spcPct val="80000"/>
              </a:lnSpc>
            </a:pPr>
            <a:r>
              <a:rPr lang="en-GB" altLang="en-US" sz="2800" dirty="0" smtClean="0"/>
              <a:t>los </a:t>
            </a:r>
            <a:r>
              <a:rPr lang="en-GB" altLang="en-US" sz="2800" dirty="0" err="1"/>
              <a:t>ojos</a:t>
            </a:r>
            <a:r>
              <a:rPr lang="en-GB" altLang="en-US" sz="2800" dirty="0"/>
              <a:t> </a:t>
            </a:r>
            <a:r>
              <a:rPr lang="en-GB" altLang="en-US" sz="2800" dirty="0" err="1"/>
              <a:t>azules</a:t>
            </a:r>
            <a:r>
              <a:rPr lang="en-GB" altLang="en-US" sz="2800" dirty="0"/>
              <a:t>/ </a:t>
            </a:r>
            <a:r>
              <a:rPr lang="en-GB" altLang="en-US" sz="2800" dirty="0" err="1"/>
              <a:t>marrones</a:t>
            </a:r>
            <a:r>
              <a:rPr lang="en-GB" altLang="en-US" sz="2800" dirty="0"/>
              <a:t>/ </a:t>
            </a:r>
            <a:r>
              <a:rPr lang="en-GB" altLang="en-US" sz="2800" dirty="0" err="1"/>
              <a:t>verdes</a:t>
            </a:r>
            <a:r>
              <a:rPr lang="en-GB" altLang="en-US" sz="2800" dirty="0"/>
              <a:t>/ </a:t>
            </a:r>
            <a:r>
              <a:rPr lang="en-GB" altLang="en-US" sz="2800" dirty="0" err="1"/>
              <a:t>grises</a:t>
            </a:r>
            <a:endParaRPr lang="en-GB" altLang="en-US" sz="2800" dirty="0"/>
          </a:p>
          <a:p>
            <a:pPr>
              <a:lnSpc>
                <a:spcPct val="80000"/>
              </a:lnSpc>
            </a:pPr>
            <a:r>
              <a:rPr lang="en-GB" altLang="en-US" sz="2800" dirty="0" smtClean="0"/>
              <a:t>el </a:t>
            </a:r>
            <a:r>
              <a:rPr lang="en-GB" altLang="en-US" sz="2800" dirty="0" err="1"/>
              <a:t>pelo</a:t>
            </a:r>
            <a:r>
              <a:rPr lang="en-GB" altLang="en-US" sz="2800" dirty="0"/>
              <a:t> </a:t>
            </a:r>
            <a:r>
              <a:rPr lang="en-GB" altLang="en-US" sz="2800" dirty="0" err="1"/>
              <a:t>castaño</a:t>
            </a:r>
            <a:r>
              <a:rPr lang="en-GB" altLang="en-US" sz="2800" dirty="0"/>
              <a:t>/ </a:t>
            </a:r>
            <a:r>
              <a:rPr lang="en-GB" altLang="en-US" sz="2800" dirty="0" err="1"/>
              <a:t>rubio</a:t>
            </a:r>
            <a:r>
              <a:rPr lang="en-GB" altLang="en-US" sz="2800" dirty="0"/>
              <a:t>/ negro/ </a:t>
            </a:r>
            <a:r>
              <a:rPr lang="en-GB" altLang="en-US" sz="2800" dirty="0" err="1" smtClean="0"/>
              <a:t>rojo</a:t>
            </a:r>
            <a:endParaRPr lang="en-GB" altLang="en-US" sz="2800" dirty="0"/>
          </a:p>
          <a:p>
            <a:pPr>
              <a:lnSpc>
                <a:spcPct val="80000"/>
              </a:lnSpc>
            </a:pPr>
            <a:r>
              <a:rPr lang="en-GB" altLang="en-US" sz="2800" dirty="0" smtClean="0"/>
              <a:t>el </a:t>
            </a:r>
            <a:r>
              <a:rPr lang="en-GB" altLang="en-US" sz="2800" dirty="0" err="1"/>
              <a:t>pelo</a:t>
            </a:r>
            <a:r>
              <a:rPr lang="en-GB" altLang="en-US" sz="2800" dirty="0"/>
              <a:t> largo/</a:t>
            </a:r>
            <a:r>
              <a:rPr lang="en-GB" altLang="en-US" sz="2800" dirty="0" err="1"/>
              <a:t>corto</a:t>
            </a:r>
            <a:endParaRPr lang="en-GB" altLang="en-US" sz="2800" dirty="0"/>
          </a:p>
          <a:p>
            <a:pPr>
              <a:lnSpc>
                <a:spcPct val="80000"/>
              </a:lnSpc>
            </a:pPr>
            <a:r>
              <a:rPr lang="en-GB" altLang="en-US" sz="2800" dirty="0" smtClean="0"/>
              <a:t>el </a:t>
            </a:r>
            <a:r>
              <a:rPr lang="en-GB" altLang="en-US" sz="2800" dirty="0" err="1"/>
              <a:t>pelo</a:t>
            </a:r>
            <a:r>
              <a:rPr lang="en-GB" altLang="en-US" sz="2800" dirty="0"/>
              <a:t> </a:t>
            </a:r>
            <a:r>
              <a:rPr lang="en-GB" altLang="en-US" sz="2800" dirty="0" err="1"/>
              <a:t>liso</a:t>
            </a:r>
            <a:r>
              <a:rPr lang="en-GB" altLang="en-US" sz="2800" dirty="0"/>
              <a:t>/ </a:t>
            </a:r>
            <a:r>
              <a:rPr lang="en-GB" altLang="en-US" sz="2800" dirty="0" err="1"/>
              <a:t>rizado</a:t>
            </a:r>
            <a:r>
              <a:rPr lang="en-GB" altLang="en-US" sz="2800" dirty="0"/>
              <a:t>/ </a:t>
            </a:r>
            <a:r>
              <a:rPr lang="en-GB" altLang="en-US" sz="2800" dirty="0" err="1"/>
              <a:t>ondulado</a:t>
            </a:r>
            <a:endParaRPr lang="en-GB" altLang="en-US" sz="2800" dirty="0"/>
          </a:p>
          <a:p>
            <a:pPr>
              <a:lnSpc>
                <a:spcPct val="80000"/>
              </a:lnSpc>
            </a:pPr>
            <a:r>
              <a:rPr lang="en-GB" altLang="en-US" sz="2800" dirty="0" err="1"/>
              <a:t>pecas</a:t>
            </a:r>
            <a:endParaRPr lang="en-GB" altLang="en-US" sz="2800" dirty="0"/>
          </a:p>
          <a:p>
            <a:pPr>
              <a:lnSpc>
                <a:spcPct val="80000"/>
              </a:lnSpc>
            </a:pPr>
            <a:r>
              <a:rPr lang="en-GB" altLang="en-US" sz="2800" dirty="0" err="1"/>
              <a:t>c</a:t>
            </a:r>
            <a:r>
              <a:rPr lang="en-GB" altLang="en-US" sz="2800" dirty="0" err="1" smtClean="0"/>
              <a:t>oleta</a:t>
            </a:r>
            <a:r>
              <a:rPr lang="en-GB" altLang="en-US" sz="2800" dirty="0" smtClean="0"/>
              <a:t> (pony tail)</a:t>
            </a:r>
            <a:endParaRPr lang="en-GB" altLang="en-US" sz="2800" dirty="0"/>
          </a:p>
          <a:p>
            <a:pPr marL="0" indent="0">
              <a:lnSpc>
                <a:spcPct val="80000"/>
              </a:lnSpc>
              <a:buNone/>
            </a:pPr>
            <a:r>
              <a:rPr lang="en-GB" altLang="en-US" sz="2800" b="1" dirty="0" err="1"/>
              <a:t>Lleva</a:t>
            </a:r>
            <a:r>
              <a:rPr lang="en-GB" altLang="en-US" sz="2800" b="1" dirty="0"/>
              <a:t>…?</a:t>
            </a:r>
          </a:p>
          <a:p>
            <a:pPr>
              <a:lnSpc>
                <a:spcPct val="80000"/>
              </a:lnSpc>
            </a:pPr>
            <a:r>
              <a:rPr lang="en-GB" altLang="en-US" dirty="0" err="1"/>
              <a:t>g</a:t>
            </a:r>
            <a:r>
              <a:rPr lang="en-GB" altLang="en-US" sz="2800" dirty="0" err="1" smtClean="0"/>
              <a:t>afas</a:t>
            </a:r>
            <a:r>
              <a:rPr lang="en-GB" altLang="en-US" sz="2800" dirty="0" smtClean="0"/>
              <a:t> (glasses)</a:t>
            </a:r>
            <a:endParaRPr lang="en-GB" altLang="en-US" sz="2800" dirty="0"/>
          </a:p>
          <a:p>
            <a:pPr>
              <a:lnSpc>
                <a:spcPct val="80000"/>
              </a:lnSpc>
            </a:pPr>
            <a:r>
              <a:rPr lang="en-GB" altLang="en-US" sz="2800" dirty="0" smtClean="0"/>
              <a:t>un </a:t>
            </a:r>
            <a:r>
              <a:rPr lang="en-GB" altLang="en-US" sz="2800" dirty="0" smtClean="0"/>
              <a:t>sombrero (hat)</a:t>
            </a:r>
            <a:endParaRPr lang="en-GB" altLang="en-US" sz="2800" dirty="0"/>
          </a:p>
          <a:p>
            <a:pPr>
              <a:lnSpc>
                <a:spcPct val="80000"/>
              </a:lnSpc>
            </a:pPr>
            <a:r>
              <a:rPr lang="en-GB" altLang="en-US" sz="2800" dirty="0" err="1" smtClean="0"/>
              <a:t>una</a:t>
            </a:r>
            <a:r>
              <a:rPr lang="en-GB" altLang="en-US" sz="2800" dirty="0" smtClean="0"/>
              <a:t> </a:t>
            </a:r>
            <a:r>
              <a:rPr lang="en-GB" altLang="en-US" sz="2800" dirty="0" err="1" smtClean="0"/>
              <a:t>gorra</a:t>
            </a:r>
            <a:r>
              <a:rPr lang="en-GB" altLang="en-US" sz="2800" dirty="0" smtClean="0"/>
              <a:t> (cap)</a:t>
            </a:r>
            <a:endParaRPr lang="en-GB" altLang="en-US" sz="2800" dirty="0"/>
          </a:p>
        </p:txBody>
      </p:sp>
    </p:spTree>
    <p:extLst>
      <p:ext uri="{BB962C8B-B14F-4D97-AF65-F5344CB8AC3E}">
        <p14:creationId xmlns:p14="http://schemas.microsoft.com/office/powerpoint/2010/main" val="1093273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465" y="-35918"/>
            <a:ext cx="1417638" cy="1757363"/>
          </a:xfrm>
          <a:prstGeom prst="rect">
            <a:avLst/>
          </a:prstGeom>
          <a:noFill/>
          <a:extLst>
            <a:ext uri="{909E8E84-426E-40DD-AFC4-6F175D3DCCD1}">
              <a14:hiddenFill xmlns:a14="http://schemas.microsoft.com/office/drawing/2010/main">
                <a:solidFill>
                  <a:srgbClr val="FFFFFF"/>
                </a:solidFill>
              </a14:hiddenFill>
            </a:ext>
          </a:extLst>
        </p:spPr>
      </p:pic>
      <p:pic>
        <p:nvPicPr>
          <p:cNvPr id="563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884" y="1686902"/>
            <a:ext cx="1406525" cy="1741488"/>
          </a:xfrm>
          <a:prstGeom prst="rect">
            <a:avLst/>
          </a:prstGeom>
          <a:noFill/>
          <a:extLst>
            <a:ext uri="{909E8E84-426E-40DD-AFC4-6F175D3DCCD1}">
              <a14:hiddenFill xmlns:a14="http://schemas.microsoft.com/office/drawing/2010/main">
                <a:solidFill>
                  <a:srgbClr val="FFFFFF"/>
                </a:solidFill>
              </a14:hiddenFill>
            </a:ext>
          </a:extLst>
        </p:spPr>
      </p:pic>
      <p:pic>
        <p:nvPicPr>
          <p:cNvPr id="563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5207" y="1721445"/>
            <a:ext cx="140017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563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5610" y="3397207"/>
            <a:ext cx="1438275" cy="1741488"/>
          </a:xfrm>
          <a:prstGeom prst="rect">
            <a:avLst/>
          </a:prstGeom>
          <a:noFill/>
          <a:extLst>
            <a:ext uri="{909E8E84-426E-40DD-AFC4-6F175D3DCCD1}">
              <a14:hiddenFill xmlns:a14="http://schemas.microsoft.com/office/drawing/2010/main">
                <a:solidFill>
                  <a:srgbClr val="FFFFFF"/>
                </a:solidFill>
              </a14:hiddenFill>
            </a:ext>
          </a:extLst>
        </p:spPr>
      </p:pic>
      <p:pic>
        <p:nvPicPr>
          <p:cNvPr id="563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56" y="1700808"/>
            <a:ext cx="1409700" cy="1744662"/>
          </a:xfrm>
          <a:prstGeom prst="rect">
            <a:avLst/>
          </a:prstGeom>
          <a:noFill/>
          <a:extLst>
            <a:ext uri="{909E8E84-426E-40DD-AFC4-6F175D3DCCD1}">
              <a14:hiddenFill xmlns:a14="http://schemas.microsoft.com/office/drawing/2010/main">
                <a:solidFill>
                  <a:srgbClr val="FFFFFF"/>
                </a:solidFill>
              </a14:hiddenFill>
            </a:ext>
          </a:extLst>
        </p:spPr>
      </p:pic>
      <p:pic>
        <p:nvPicPr>
          <p:cNvPr id="563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743" y="3417845"/>
            <a:ext cx="1331913" cy="1720850"/>
          </a:xfrm>
          <a:prstGeom prst="rect">
            <a:avLst/>
          </a:prstGeom>
          <a:noFill/>
          <a:extLst>
            <a:ext uri="{909E8E84-426E-40DD-AFC4-6F175D3DCCD1}">
              <a14:hiddenFill xmlns:a14="http://schemas.microsoft.com/office/drawing/2010/main">
                <a:solidFill>
                  <a:srgbClr val="FFFFFF"/>
                </a:solidFill>
              </a14:hiddenFill>
            </a:ext>
          </a:extLst>
        </p:spPr>
      </p:pic>
      <p:pic>
        <p:nvPicPr>
          <p:cNvPr id="5632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4553" y="3441605"/>
            <a:ext cx="1373187" cy="1700212"/>
          </a:xfrm>
          <a:prstGeom prst="rect">
            <a:avLst/>
          </a:prstGeom>
          <a:noFill/>
          <a:extLst>
            <a:ext uri="{909E8E84-426E-40DD-AFC4-6F175D3DCCD1}">
              <a14:hiddenFill xmlns:a14="http://schemas.microsoft.com/office/drawing/2010/main">
                <a:solidFill>
                  <a:srgbClr val="FFFFFF"/>
                </a:solidFill>
              </a14:hiddenFill>
            </a:ext>
          </a:extLst>
        </p:spPr>
      </p:pic>
      <p:pic>
        <p:nvPicPr>
          <p:cNvPr id="56329"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58" y="5091880"/>
            <a:ext cx="1406525" cy="1728787"/>
          </a:xfrm>
          <a:prstGeom prst="rect">
            <a:avLst/>
          </a:prstGeom>
          <a:noFill/>
          <a:extLst>
            <a:ext uri="{909E8E84-426E-40DD-AFC4-6F175D3DCCD1}">
              <a14:hiddenFill xmlns:a14="http://schemas.microsoft.com/office/drawing/2010/main">
                <a:solidFill>
                  <a:srgbClr val="FFFFFF"/>
                </a:solidFill>
              </a14:hiddenFill>
            </a:ext>
          </a:extLst>
        </p:spPr>
      </p:pic>
      <p:pic>
        <p:nvPicPr>
          <p:cNvPr id="5633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28383" y="1702816"/>
            <a:ext cx="1384300" cy="1700213"/>
          </a:xfrm>
          <a:prstGeom prst="rect">
            <a:avLst/>
          </a:prstGeom>
          <a:noFill/>
          <a:extLst>
            <a:ext uri="{909E8E84-426E-40DD-AFC4-6F175D3DCCD1}">
              <a14:hiddenFill xmlns:a14="http://schemas.microsoft.com/office/drawing/2010/main">
                <a:solidFill>
                  <a:srgbClr val="FFFFFF"/>
                </a:solidFill>
              </a14:hiddenFill>
            </a:ext>
          </a:extLst>
        </p:spPr>
      </p:pic>
      <p:pic>
        <p:nvPicPr>
          <p:cNvPr id="56331"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8115" y="53365"/>
            <a:ext cx="1316038" cy="1633537"/>
          </a:xfrm>
          <a:prstGeom prst="rect">
            <a:avLst/>
          </a:prstGeom>
          <a:noFill/>
          <a:extLst>
            <a:ext uri="{909E8E84-426E-40DD-AFC4-6F175D3DCCD1}">
              <a14:hiddenFill xmlns:a14="http://schemas.microsoft.com/office/drawing/2010/main">
                <a:solidFill>
                  <a:srgbClr val="FFFFFF"/>
                </a:solidFill>
              </a14:hiddenFill>
            </a:ext>
          </a:extLst>
        </p:spPr>
      </p:pic>
      <p:pic>
        <p:nvPicPr>
          <p:cNvPr id="56332"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0406" y="106958"/>
            <a:ext cx="1320800" cy="1614487"/>
          </a:xfrm>
          <a:prstGeom prst="rect">
            <a:avLst/>
          </a:prstGeom>
          <a:noFill/>
          <a:extLst>
            <a:ext uri="{909E8E84-426E-40DD-AFC4-6F175D3DCCD1}">
              <a14:hiddenFill xmlns:a14="http://schemas.microsoft.com/office/drawing/2010/main">
                <a:solidFill>
                  <a:srgbClr val="FFFFFF"/>
                </a:solidFill>
              </a14:hiddenFill>
            </a:ext>
          </a:extLst>
        </p:spPr>
      </p:pic>
      <p:pic>
        <p:nvPicPr>
          <p:cNvPr id="56333"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52728" y="1761132"/>
            <a:ext cx="1317625" cy="1624013"/>
          </a:xfrm>
          <a:prstGeom prst="rect">
            <a:avLst/>
          </a:prstGeom>
          <a:noFill/>
          <a:extLst>
            <a:ext uri="{909E8E84-426E-40DD-AFC4-6F175D3DCCD1}">
              <a14:hiddenFill xmlns:a14="http://schemas.microsoft.com/office/drawing/2010/main">
                <a:solidFill>
                  <a:srgbClr val="FFFFFF"/>
                </a:solidFill>
              </a14:hiddenFill>
            </a:ext>
          </a:extLst>
        </p:spPr>
      </p:pic>
      <p:pic>
        <p:nvPicPr>
          <p:cNvPr id="56334"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43275" y="3471026"/>
            <a:ext cx="1320800" cy="1614487"/>
          </a:xfrm>
          <a:prstGeom prst="rect">
            <a:avLst/>
          </a:prstGeom>
          <a:noFill/>
          <a:extLst>
            <a:ext uri="{909E8E84-426E-40DD-AFC4-6F175D3DCCD1}">
              <a14:hiddenFill xmlns:a14="http://schemas.microsoft.com/office/drawing/2010/main">
                <a:solidFill>
                  <a:srgbClr val="FFFFFF"/>
                </a:solidFill>
              </a14:hiddenFill>
            </a:ext>
          </a:extLst>
        </p:spPr>
      </p:pic>
      <p:pic>
        <p:nvPicPr>
          <p:cNvPr id="56335"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14553" y="53364"/>
            <a:ext cx="1306512" cy="1633537"/>
          </a:xfrm>
          <a:prstGeom prst="rect">
            <a:avLst/>
          </a:prstGeom>
          <a:noFill/>
          <a:extLst>
            <a:ext uri="{909E8E84-426E-40DD-AFC4-6F175D3DCCD1}">
              <a14:hiddenFill xmlns:a14="http://schemas.microsoft.com/office/drawing/2010/main">
                <a:solidFill>
                  <a:srgbClr val="FFFFFF"/>
                </a:solidFill>
              </a14:hiddenFill>
            </a:ext>
          </a:extLst>
        </p:spPr>
      </p:pic>
      <p:pic>
        <p:nvPicPr>
          <p:cNvPr id="56336"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57275" y="5198115"/>
            <a:ext cx="1316037" cy="1617662"/>
          </a:xfrm>
          <a:prstGeom prst="rect">
            <a:avLst/>
          </a:prstGeom>
          <a:noFill/>
          <a:extLst>
            <a:ext uri="{909E8E84-426E-40DD-AFC4-6F175D3DCCD1}">
              <a14:hiddenFill xmlns:a14="http://schemas.microsoft.com/office/drawing/2010/main">
                <a:solidFill>
                  <a:srgbClr val="FFFFFF"/>
                </a:solidFill>
              </a14:hiddenFill>
            </a:ext>
          </a:extLst>
        </p:spPr>
      </p:pic>
      <p:pic>
        <p:nvPicPr>
          <p:cNvPr id="56337" name="Picture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58130" y="62508"/>
            <a:ext cx="13208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56338" name="Picture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83749" y="-62956"/>
            <a:ext cx="1330325" cy="1700212"/>
          </a:xfrm>
          <a:prstGeom prst="rect">
            <a:avLst/>
          </a:prstGeom>
          <a:noFill/>
          <a:extLst>
            <a:ext uri="{909E8E84-426E-40DD-AFC4-6F175D3DCCD1}">
              <a14:hiddenFill xmlns:a14="http://schemas.microsoft.com/office/drawing/2010/main">
                <a:solidFill>
                  <a:srgbClr val="FFFFFF"/>
                </a:solidFill>
              </a14:hiddenFill>
            </a:ext>
          </a:extLst>
        </p:spPr>
      </p:pic>
      <p:pic>
        <p:nvPicPr>
          <p:cNvPr id="56339" name="Picture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53089" y="5138695"/>
            <a:ext cx="1325563" cy="1638300"/>
          </a:xfrm>
          <a:prstGeom prst="rect">
            <a:avLst/>
          </a:prstGeom>
          <a:noFill/>
          <a:extLst>
            <a:ext uri="{909E8E84-426E-40DD-AFC4-6F175D3DCCD1}">
              <a14:hiddenFill xmlns:a14="http://schemas.microsoft.com/office/drawing/2010/main">
                <a:solidFill>
                  <a:srgbClr val="FFFFFF"/>
                </a:solidFill>
              </a14:hiddenFill>
            </a:ext>
          </a:extLst>
        </p:spPr>
      </p:pic>
      <p:pic>
        <p:nvPicPr>
          <p:cNvPr id="56340" name="Picture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92428" y="3448817"/>
            <a:ext cx="1325563" cy="1643063"/>
          </a:xfrm>
          <a:prstGeom prst="rect">
            <a:avLst/>
          </a:prstGeom>
          <a:noFill/>
          <a:extLst>
            <a:ext uri="{909E8E84-426E-40DD-AFC4-6F175D3DCCD1}">
              <a14:hiddenFill xmlns:a14="http://schemas.microsoft.com/office/drawing/2010/main">
                <a:solidFill>
                  <a:srgbClr val="FFFFFF"/>
                </a:solidFill>
              </a14:hiddenFill>
            </a:ext>
          </a:extLst>
        </p:spPr>
      </p:pic>
      <p:pic>
        <p:nvPicPr>
          <p:cNvPr id="56341" name="Picture 2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85610" y="1740917"/>
            <a:ext cx="1325562" cy="1624012"/>
          </a:xfrm>
          <a:prstGeom prst="rect">
            <a:avLst/>
          </a:prstGeom>
          <a:noFill/>
          <a:extLst>
            <a:ext uri="{909E8E84-426E-40DD-AFC4-6F175D3DCCD1}">
              <a14:hiddenFill xmlns:a14="http://schemas.microsoft.com/office/drawing/2010/main">
                <a:solidFill>
                  <a:srgbClr val="FFFFFF"/>
                </a:solidFill>
              </a14:hiddenFill>
            </a:ext>
          </a:extLst>
        </p:spPr>
      </p:pic>
      <p:pic>
        <p:nvPicPr>
          <p:cNvPr id="56342" name="Picture 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41182" y="3460179"/>
            <a:ext cx="1325562" cy="1619250"/>
          </a:xfrm>
          <a:prstGeom prst="rect">
            <a:avLst/>
          </a:prstGeom>
          <a:noFill/>
          <a:extLst>
            <a:ext uri="{909E8E84-426E-40DD-AFC4-6F175D3DCCD1}">
              <a14:hiddenFill xmlns:a14="http://schemas.microsoft.com/office/drawing/2010/main">
                <a:solidFill>
                  <a:srgbClr val="FFFFFF"/>
                </a:solidFill>
              </a14:hiddenFill>
            </a:ext>
          </a:extLst>
        </p:spPr>
      </p:pic>
      <p:pic>
        <p:nvPicPr>
          <p:cNvPr id="56343" name="Picture 2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68603" y="5198115"/>
            <a:ext cx="1301750" cy="1585912"/>
          </a:xfrm>
          <a:prstGeom prst="rect">
            <a:avLst/>
          </a:prstGeom>
          <a:noFill/>
          <a:extLst>
            <a:ext uri="{909E8E84-426E-40DD-AFC4-6F175D3DCCD1}">
              <a14:hiddenFill xmlns:a14="http://schemas.microsoft.com/office/drawing/2010/main">
                <a:solidFill>
                  <a:srgbClr val="FFFFFF"/>
                </a:solidFill>
              </a14:hiddenFill>
            </a:ext>
          </a:extLst>
        </p:spPr>
      </p:pic>
      <p:pic>
        <p:nvPicPr>
          <p:cNvPr id="56344" name="Picture 2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47790" y="5187023"/>
            <a:ext cx="1296988" cy="1585912"/>
          </a:xfrm>
          <a:prstGeom prst="rect">
            <a:avLst/>
          </a:prstGeom>
          <a:noFill/>
          <a:extLst>
            <a:ext uri="{909E8E84-426E-40DD-AFC4-6F175D3DCCD1}">
              <a14:hiddenFill xmlns:a14="http://schemas.microsoft.com/office/drawing/2010/main">
                <a:solidFill>
                  <a:srgbClr val="FFFFFF"/>
                </a:solidFill>
              </a14:hiddenFill>
            </a:ext>
          </a:extLst>
        </p:spPr>
      </p:pic>
      <p:pic>
        <p:nvPicPr>
          <p:cNvPr id="56345" name="Picture 2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183749" y="5219525"/>
            <a:ext cx="1277937" cy="15859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539395928"/>
              </p:ext>
            </p:extLst>
          </p:nvPr>
        </p:nvGraphicFramePr>
        <p:xfrm>
          <a:off x="0" y="0"/>
          <a:ext cx="9144000" cy="6858000"/>
        </p:xfrm>
        <a:graphic>
          <a:graphicData uri="http://schemas.openxmlformats.org/drawingml/2006/table">
            <a:tbl>
              <a:tblPr firstRow="1" bandRow="1">
                <a:tableStyleId>{5940675A-B579-460E-94D1-54222C63F5DA}</a:tableStyleId>
              </a:tblPr>
              <a:tblGrid>
                <a:gridCol w="1524000"/>
                <a:gridCol w="1524000"/>
                <a:gridCol w="1524000"/>
                <a:gridCol w="1524000"/>
                <a:gridCol w="1524000"/>
                <a:gridCol w="1524000"/>
              </a:tblGrid>
              <a:tr h="17145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7145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7145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7145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95182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0" y="0"/>
          <a:ext cx="9144000" cy="6858000"/>
        </p:xfrm>
        <a:graphic>
          <a:graphicData uri="http://schemas.openxmlformats.org/drawingml/2006/table">
            <a:tbl>
              <a:tblPr firstRow="1" bandRow="1">
                <a:tableStyleId>{5940675A-B579-460E-94D1-54222C63F5DA}</a:tableStyleId>
              </a:tblPr>
              <a:tblGrid>
                <a:gridCol w="1524000"/>
                <a:gridCol w="1524000"/>
                <a:gridCol w="1524000"/>
                <a:gridCol w="1524000"/>
                <a:gridCol w="1524000"/>
                <a:gridCol w="1524000"/>
              </a:tblGrid>
              <a:tr h="17145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7145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7145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7145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8" y="7035815"/>
            <a:ext cx="1417638" cy="1757363"/>
          </a:xfrm>
          <a:prstGeom prst="rect">
            <a:avLst/>
          </a:prstGeom>
          <a:noFill/>
          <a:extLst>
            <a:ext uri="{909E8E84-426E-40DD-AFC4-6F175D3DCCD1}">
              <a14:hiddenFill xmlns:a14="http://schemas.microsoft.com/office/drawing/2010/main">
                <a:solidFill>
                  <a:srgbClr val="FFFFFF"/>
                </a:solidFill>
              </a14:hiddenFill>
            </a:ext>
          </a:extLst>
        </p:spPr>
      </p:pic>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6666" y="-140166"/>
            <a:ext cx="1406525" cy="1741488"/>
          </a:xfrm>
          <a:prstGeom prst="rect">
            <a:avLst/>
          </a:prstGeom>
          <a:noFill/>
          <a:extLst>
            <a:ext uri="{909E8E84-426E-40DD-AFC4-6F175D3DCCD1}">
              <a14:hiddenFill xmlns:a14="http://schemas.microsoft.com/office/drawing/2010/main">
                <a:solidFill>
                  <a:srgbClr val="FFFFFF"/>
                </a:solidFill>
              </a14:hiddenFill>
            </a:ext>
          </a:extLst>
        </p:spPr>
      </p:pic>
      <p:pic>
        <p:nvPicPr>
          <p:cNvPr id="563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5207" y="1721445"/>
            <a:ext cx="140017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563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6430" y="1689231"/>
            <a:ext cx="1438275" cy="1741488"/>
          </a:xfrm>
          <a:prstGeom prst="rect">
            <a:avLst/>
          </a:prstGeom>
          <a:noFill/>
          <a:extLst>
            <a:ext uri="{909E8E84-426E-40DD-AFC4-6F175D3DCCD1}">
              <a14:hiddenFill xmlns:a14="http://schemas.microsoft.com/office/drawing/2010/main">
                <a:solidFill>
                  <a:srgbClr val="FFFFFF"/>
                </a:solidFill>
              </a14:hiddenFill>
            </a:ext>
          </a:extLst>
        </p:spPr>
      </p:pic>
      <p:pic>
        <p:nvPicPr>
          <p:cNvPr id="563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56" y="1700808"/>
            <a:ext cx="1409700" cy="1744662"/>
          </a:xfrm>
          <a:prstGeom prst="rect">
            <a:avLst/>
          </a:prstGeom>
          <a:noFill/>
          <a:extLst>
            <a:ext uri="{909E8E84-426E-40DD-AFC4-6F175D3DCCD1}">
              <a14:hiddenFill xmlns:a14="http://schemas.microsoft.com/office/drawing/2010/main">
                <a:solidFill>
                  <a:srgbClr val="FFFFFF"/>
                </a:solidFill>
              </a14:hiddenFill>
            </a:ext>
          </a:extLst>
        </p:spPr>
      </p:pic>
      <p:pic>
        <p:nvPicPr>
          <p:cNvPr id="563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6712" y="4005064"/>
            <a:ext cx="1331913" cy="1720850"/>
          </a:xfrm>
          <a:prstGeom prst="rect">
            <a:avLst/>
          </a:prstGeom>
          <a:noFill/>
          <a:extLst>
            <a:ext uri="{909E8E84-426E-40DD-AFC4-6F175D3DCCD1}">
              <a14:hiddenFill xmlns:a14="http://schemas.microsoft.com/office/drawing/2010/main">
                <a:solidFill>
                  <a:srgbClr val="FFFFFF"/>
                </a:solidFill>
              </a14:hiddenFill>
            </a:ext>
          </a:extLst>
        </p:spPr>
      </p:pic>
      <p:pic>
        <p:nvPicPr>
          <p:cNvPr id="563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5382" y="7290108"/>
            <a:ext cx="1373187" cy="1700212"/>
          </a:xfrm>
          <a:prstGeom prst="rect">
            <a:avLst/>
          </a:prstGeom>
          <a:noFill/>
          <a:extLst>
            <a:ext uri="{909E8E84-426E-40DD-AFC4-6F175D3DCCD1}">
              <a14:hiddenFill xmlns:a14="http://schemas.microsoft.com/office/drawing/2010/main">
                <a:solidFill>
                  <a:srgbClr val="FFFFFF"/>
                </a:solidFill>
              </a14:hiddenFill>
            </a:ext>
          </a:extLst>
        </p:spPr>
      </p:pic>
      <p:pic>
        <p:nvPicPr>
          <p:cNvPr id="5632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1324" y="5732661"/>
            <a:ext cx="1406525" cy="1728787"/>
          </a:xfrm>
          <a:prstGeom prst="rect">
            <a:avLst/>
          </a:prstGeom>
          <a:noFill/>
          <a:extLst>
            <a:ext uri="{909E8E84-426E-40DD-AFC4-6F175D3DCCD1}">
              <a14:hiddenFill xmlns:a14="http://schemas.microsoft.com/office/drawing/2010/main">
                <a:solidFill>
                  <a:srgbClr val="FFFFFF"/>
                </a:solidFill>
              </a14:hiddenFill>
            </a:ext>
          </a:extLst>
        </p:spPr>
      </p:pic>
      <p:pic>
        <p:nvPicPr>
          <p:cNvPr id="5633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9228" y="-1655589"/>
            <a:ext cx="1384300" cy="1700213"/>
          </a:xfrm>
          <a:prstGeom prst="rect">
            <a:avLst/>
          </a:prstGeom>
          <a:noFill/>
          <a:extLst>
            <a:ext uri="{909E8E84-426E-40DD-AFC4-6F175D3DCCD1}">
              <a14:hiddenFill xmlns:a14="http://schemas.microsoft.com/office/drawing/2010/main">
                <a:solidFill>
                  <a:srgbClr val="FFFFFF"/>
                </a:solidFill>
              </a14:hiddenFill>
            </a:ext>
          </a:extLst>
        </p:spPr>
      </p:pic>
      <p:pic>
        <p:nvPicPr>
          <p:cNvPr id="56331"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5496" y="-930969"/>
            <a:ext cx="1316038" cy="1633537"/>
          </a:xfrm>
          <a:prstGeom prst="rect">
            <a:avLst/>
          </a:prstGeom>
          <a:noFill/>
          <a:extLst>
            <a:ext uri="{909E8E84-426E-40DD-AFC4-6F175D3DCCD1}">
              <a14:hiddenFill xmlns:a14="http://schemas.microsoft.com/office/drawing/2010/main">
                <a:solidFill>
                  <a:srgbClr val="FFFFFF"/>
                </a:solidFill>
              </a14:hiddenFill>
            </a:ext>
          </a:extLst>
        </p:spPr>
      </p:pic>
      <p:pic>
        <p:nvPicPr>
          <p:cNvPr id="56332"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87624" y="-1706018"/>
            <a:ext cx="1320800" cy="1614487"/>
          </a:xfrm>
          <a:prstGeom prst="rect">
            <a:avLst/>
          </a:prstGeom>
          <a:noFill/>
          <a:extLst>
            <a:ext uri="{909E8E84-426E-40DD-AFC4-6F175D3DCCD1}">
              <a14:hiddenFill xmlns:a14="http://schemas.microsoft.com/office/drawing/2010/main">
                <a:solidFill>
                  <a:srgbClr val="FFFFFF"/>
                </a:solidFill>
              </a14:hiddenFill>
            </a:ext>
          </a:extLst>
        </p:spPr>
      </p:pic>
      <p:pic>
        <p:nvPicPr>
          <p:cNvPr id="56333"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93467" y="-1467544"/>
            <a:ext cx="1317625" cy="1624013"/>
          </a:xfrm>
          <a:prstGeom prst="rect">
            <a:avLst/>
          </a:prstGeom>
          <a:noFill/>
          <a:extLst>
            <a:ext uri="{909E8E84-426E-40DD-AFC4-6F175D3DCCD1}">
              <a14:hiddenFill xmlns:a14="http://schemas.microsoft.com/office/drawing/2010/main">
                <a:solidFill>
                  <a:srgbClr val="FFFFFF"/>
                </a:solidFill>
              </a14:hiddenFill>
            </a:ext>
          </a:extLst>
        </p:spPr>
      </p:pic>
      <p:pic>
        <p:nvPicPr>
          <p:cNvPr id="56334"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61734" y="6825942"/>
            <a:ext cx="1320800" cy="1614487"/>
          </a:xfrm>
          <a:prstGeom prst="rect">
            <a:avLst/>
          </a:prstGeom>
          <a:noFill/>
          <a:extLst>
            <a:ext uri="{909E8E84-426E-40DD-AFC4-6F175D3DCCD1}">
              <a14:hiddenFill xmlns:a14="http://schemas.microsoft.com/office/drawing/2010/main">
                <a:solidFill>
                  <a:srgbClr val="FFFFFF"/>
                </a:solidFill>
              </a14:hiddenFill>
            </a:ext>
          </a:extLst>
        </p:spPr>
      </p:pic>
      <p:pic>
        <p:nvPicPr>
          <p:cNvPr id="56335"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59622" y="7173416"/>
            <a:ext cx="1306512" cy="1633537"/>
          </a:xfrm>
          <a:prstGeom prst="rect">
            <a:avLst/>
          </a:prstGeom>
          <a:noFill/>
          <a:extLst>
            <a:ext uri="{909E8E84-426E-40DD-AFC4-6F175D3DCCD1}">
              <a14:hiddenFill xmlns:a14="http://schemas.microsoft.com/office/drawing/2010/main">
                <a:solidFill>
                  <a:srgbClr val="FFFFFF"/>
                </a:solidFill>
              </a14:hiddenFill>
            </a:ext>
          </a:extLst>
        </p:spPr>
      </p:pic>
      <p:pic>
        <p:nvPicPr>
          <p:cNvPr id="56336"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36329" y="5187776"/>
            <a:ext cx="1316037" cy="1617662"/>
          </a:xfrm>
          <a:prstGeom prst="rect">
            <a:avLst/>
          </a:prstGeom>
          <a:noFill/>
          <a:extLst>
            <a:ext uri="{909E8E84-426E-40DD-AFC4-6F175D3DCCD1}">
              <a14:hiddenFill xmlns:a14="http://schemas.microsoft.com/office/drawing/2010/main">
                <a:solidFill>
                  <a:srgbClr val="FFFFFF"/>
                </a:solidFill>
              </a14:hiddenFill>
            </a:ext>
          </a:extLst>
        </p:spPr>
      </p:pic>
      <p:pic>
        <p:nvPicPr>
          <p:cNvPr id="56337"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68046" y="7621279"/>
            <a:ext cx="13208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56338" name="Picture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83749" y="-62956"/>
            <a:ext cx="1330325" cy="1700212"/>
          </a:xfrm>
          <a:prstGeom prst="rect">
            <a:avLst/>
          </a:prstGeom>
          <a:noFill/>
          <a:extLst>
            <a:ext uri="{909E8E84-426E-40DD-AFC4-6F175D3DCCD1}">
              <a14:hiddenFill xmlns:a14="http://schemas.microsoft.com/office/drawing/2010/main">
                <a:solidFill>
                  <a:srgbClr val="FFFFFF"/>
                </a:solidFill>
              </a14:hiddenFill>
            </a:ext>
          </a:extLst>
        </p:spPr>
      </p:pic>
      <p:pic>
        <p:nvPicPr>
          <p:cNvPr id="56339" name="Picture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612560" y="5986288"/>
            <a:ext cx="1325563" cy="1638300"/>
          </a:xfrm>
          <a:prstGeom prst="rect">
            <a:avLst/>
          </a:prstGeom>
          <a:noFill/>
          <a:extLst>
            <a:ext uri="{909E8E84-426E-40DD-AFC4-6F175D3DCCD1}">
              <a14:hiddenFill xmlns:a14="http://schemas.microsoft.com/office/drawing/2010/main">
                <a:solidFill>
                  <a:srgbClr val="FFFFFF"/>
                </a:solidFill>
              </a14:hiddenFill>
            </a:ext>
          </a:extLst>
        </p:spPr>
      </p:pic>
      <p:pic>
        <p:nvPicPr>
          <p:cNvPr id="56340" name="Picture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65457" y="1706936"/>
            <a:ext cx="1325563" cy="1643063"/>
          </a:xfrm>
          <a:prstGeom prst="rect">
            <a:avLst/>
          </a:prstGeom>
          <a:noFill/>
          <a:extLst>
            <a:ext uri="{909E8E84-426E-40DD-AFC4-6F175D3DCCD1}">
              <a14:hiddenFill xmlns:a14="http://schemas.microsoft.com/office/drawing/2010/main">
                <a:solidFill>
                  <a:srgbClr val="FFFFFF"/>
                </a:solidFill>
              </a14:hiddenFill>
            </a:ext>
          </a:extLst>
        </p:spPr>
      </p:pic>
      <p:pic>
        <p:nvPicPr>
          <p:cNvPr id="56341" name="Picture 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123885" y="-1640055"/>
            <a:ext cx="1325562" cy="1624012"/>
          </a:xfrm>
          <a:prstGeom prst="rect">
            <a:avLst/>
          </a:prstGeom>
          <a:noFill/>
          <a:extLst>
            <a:ext uri="{909E8E84-426E-40DD-AFC4-6F175D3DCCD1}">
              <a14:hiddenFill xmlns:a14="http://schemas.microsoft.com/office/drawing/2010/main">
                <a:solidFill>
                  <a:srgbClr val="FFFFFF"/>
                </a:solidFill>
              </a14:hiddenFill>
            </a:ext>
          </a:extLst>
        </p:spPr>
      </p:pic>
      <p:pic>
        <p:nvPicPr>
          <p:cNvPr id="56342" name="Picture 2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83968" y="7461448"/>
            <a:ext cx="1325562" cy="1619250"/>
          </a:xfrm>
          <a:prstGeom prst="rect">
            <a:avLst/>
          </a:prstGeom>
          <a:noFill/>
          <a:extLst>
            <a:ext uri="{909E8E84-426E-40DD-AFC4-6F175D3DCCD1}">
              <a14:hiddenFill xmlns:a14="http://schemas.microsoft.com/office/drawing/2010/main">
                <a:solidFill>
                  <a:srgbClr val="FFFFFF"/>
                </a:solidFill>
              </a14:hiddenFill>
            </a:ext>
          </a:extLst>
        </p:spPr>
      </p:pic>
      <p:pic>
        <p:nvPicPr>
          <p:cNvPr id="56343" name="Picture 2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63497" y="5219526"/>
            <a:ext cx="1301750" cy="1585912"/>
          </a:xfrm>
          <a:prstGeom prst="rect">
            <a:avLst/>
          </a:prstGeom>
          <a:noFill/>
          <a:extLst>
            <a:ext uri="{909E8E84-426E-40DD-AFC4-6F175D3DCCD1}">
              <a14:hiddenFill xmlns:a14="http://schemas.microsoft.com/office/drawing/2010/main">
                <a:solidFill>
                  <a:srgbClr val="FFFFFF"/>
                </a:solidFill>
              </a14:hiddenFill>
            </a:ext>
          </a:extLst>
        </p:spPr>
      </p:pic>
      <p:pic>
        <p:nvPicPr>
          <p:cNvPr id="56344" name="Picture 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0352" y="3501008"/>
            <a:ext cx="1296988" cy="1585912"/>
          </a:xfrm>
          <a:prstGeom prst="rect">
            <a:avLst/>
          </a:prstGeom>
          <a:noFill/>
          <a:extLst>
            <a:ext uri="{909E8E84-426E-40DD-AFC4-6F175D3DCCD1}">
              <a14:hiddenFill xmlns:a14="http://schemas.microsoft.com/office/drawing/2010/main">
                <a:solidFill>
                  <a:srgbClr val="FFFFFF"/>
                </a:solidFill>
              </a14:hiddenFill>
            </a:ext>
          </a:extLst>
        </p:spPr>
      </p:pic>
      <p:pic>
        <p:nvPicPr>
          <p:cNvPr id="56345" name="Picture 2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887630" y="3861048"/>
            <a:ext cx="1277937" cy="158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848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TotalTime>
  <Words>104</Words>
  <Application>Microsoft Office PowerPoint</Application>
  <PresentationFormat>On-screen Show (4:3)</PresentationFormat>
  <Paragraphs>19</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vocabulario</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55WD</cp:lastModifiedBy>
  <cp:revision>2</cp:revision>
  <dcterms:created xsi:type="dcterms:W3CDTF">2014-08-14T08:03:37Z</dcterms:created>
  <dcterms:modified xsi:type="dcterms:W3CDTF">2014-08-14T08:16:19Z</dcterms:modified>
</cp:coreProperties>
</file>