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60" r:id="rId11"/>
    <p:sldId id="261" r:id="rId12"/>
    <p:sldId id="262" r:id="rId13"/>
    <p:sldId id="263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919" autoAdjust="0"/>
  </p:normalViewPr>
  <p:slideViewPr>
    <p:cSldViewPr snapToGrid="0">
      <p:cViewPr varScale="1">
        <p:scale>
          <a:sx n="86" d="100"/>
          <a:sy n="86" d="100"/>
        </p:scale>
        <p:origin x="18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8A2D7-04E9-4AFC-9B5B-2DF222F64A66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822D7-92B3-4B8A-89DD-C6D060D2E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8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Conversation</a:t>
            </a:r>
            <a:r>
              <a:rPr lang="en-GB" baseline="0" dirty="0" smtClean="0"/>
              <a:t> slide to revise greetings.  The full conversation as follows: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err="1" smtClean="0"/>
              <a:t>Hola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err="1" smtClean="0"/>
              <a:t>Hola</a:t>
            </a:r>
            <a:r>
              <a:rPr lang="en-GB" baseline="0" dirty="0" smtClean="0"/>
              <a:t>. Buenos </a:t>
            </a:r>
            <a:r>
              <a:rPr lang="en-GB" baseline="0" dirty="0" err="1" smtClean="0"/>
              <a:t>días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err="1" smtClean="0"/>
              <a:t>Qué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tal</a:t>
            </a:r>
            <a:r>
              <a:rPr lang="en-GB" baseline="0" dirty="0" smtClean="0"/>
              <a:t>?</a:t>
            </a:r>
            <a:br>
              <a:rPr lang="en-GB" baseline="0" dirty="0" smtClean="0"/>
            </a:br>
            <a:r>
              <a:rPr lang="en-GB" baseline="0" dirty="0" err="1" smtClean="0"/>
              <a:t>Fenomenal</a:t>
            </a:r>
            <a:r>
              <a:rPr lang="en-GB" baseline="0" dirty="0" smtClean="0"/>
              <a:t>. Y </a:t>
            </a:r>
            <a:r>
              <a:rPr lang="en-GB" baseline="0" dirty="0" err="1" smtClean="0"/>
              <a:t>tú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Cómo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estás</a:t>
            </a:r>
            <a:r>
              <a:rPr lang="en-GB" baseline="0" dirty="0" smtClean="0"/>
              <a:t>?</a:t>
            </a:r>
            <a:br>
              <a:rPr lang="en-GB" baseline="0" dirty="0" smtClean="0"/>
            </a:br>
            <a:r>
              <a:rPr lang="en-GB" baseline="0" dirty="0" smtClean="0"/>
              <a:t>Regular.  </a:t>
            </a:r>
            <a:r>
              <a:rPr lang="en-GB" baseline="0" dirty="0" err="1" smtClean="0"/>
              <a:t>Cómo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llamas?</a:t>
            </a:r>
            <a:br>
              <a:rPr lang="en-GB" baseline="0" dirty="0" smtClean="0"/>
            </a:br>
            <a:r>
              <a:rPr lang="en-GB" baseline="0" dirty="0" smtClean="0"/>
              <a:t>Rosie. Y </a:t>
            </a:r>
            <a:r>
              <a:rPr lang="en-GB" baseline="0" dirty="0" err="1" smtClean="0"/>
              <a:t>tú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Cómo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llamas?</a:t>
            </a:r>
            <a:br>
              <a:rPr lang="en-GB" baseline="0" dirty="0" smtClean="0"/>
            </a:br>
            <a:r>
              <a:rPr lang="en-GB" baseline="0" dirty="0" smtClean="0"/>
              <a:t>Dennis.  </a:t>
            </a:r>
            <a:r>
              <a:rPr lang="en-GB" baseline="0" dirty="0" err="1" smtClean="0"/>
              <a:t>Adiós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Hasta </a:t>
            </a:r>
            <a:r>
              <a:rPr lang="en-GB" baseline="0" dirty="0" err="1" smtClean="0"/>
              <a:t>luego</a:t>
            </a:r>
            <a:r>
              <a:rPr lang="en-GB" baseline="0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22D7-92B3-4B8A-89DD-C6D060D2EB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153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C66BD7-32AD-494C-8C1A-9003E086933C}" type="slidenum">
              <a:rPr lang="en-GB"/>
              <a:pPr eaLnBrk="1" hangingPunct="1"/>
              <a:t>13</a:t>
            </a:fld>
            <a:endParaRPr lang="en-GB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>
                <a:latin typeface="Arial" panose="020B0604020202020204" pitchFamily="34" charset="0"/>
              </a:rPr>
              <a:t>Further oral practice slide.</a:t>
            </a:r>
          </a:p>
          <a:p>
            <a:pPr eaLnBrk="1" hangingPunct="1"/>
            <a:r>
              <a:rPr lang="en-GB" dirty="0" smtClean="0">
                <a:latin typeface="Arial" panose="020B0604020202020204" pitchFamily="34" charset="0"/>
              </a:rPr>
              <a:t>Teacher reads</a:t>
            </a:r>
            <a:r>
              <a:rPr lang="en-GB" baseline="0" dirty="0" smtClean="0">
                <a:latin typeface="Arial" panose="020B0604020202020204" pitchFamily="34" charset="0"/>
              </a:rPr>
              <a:t> out sentences and pupils say which picture it is: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Teacher can support understanding through miming key words.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1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los </a:t>
            </a:r>
            <a:r>
              <a:rPr lang="en-GB" baseline="0" dirty="0" err="1" smtClean="0">
                <a:latin typeface="Arial" panose="020B0604020202020204" pitchFamily="34" charset="0"/>
              </a:rPr>
              <a:t>ojos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verdes</a:t>
            </a:r>
            <a:r>
              <a:rPr lang="en-GB" baseline="0" dirty="0" smtClean="0">
                <a:latin typeface="Arial" panose="020B0604020202020204" pitchFamily="34" charset="0"/>
              </a:rPr>
              <a:t> (B)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2.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los </a:t>
            </a:r>
            <a:r>
              <a:rPr lang="en-GB" baseline="0" dirty="0" err="1" smtClean="0">
                <a:latin typeface="Arial" panose="020B0604020202020204" pitchFamily="34" charset="0"/>
              </a:rPr>
              <a:t>ojos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azules</a:t>
            </a:r>
            <a:r>
              <a:rPr lang="en-GB" baseline="0" dirty="0" smtClean="0">
                <a:latin typeface="Arial" panose="020B0604020202020204" pitchFamily="34" charset="0"/>
              </a:rPr>
              <a:t> (D)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3.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los </a:t>
            </a:r>
            <a:r>
              <a:rPr lang="en-GB" baseline="0" dirty="0" err="1" smtClean="0">
                <a:latin typeface="Arial" panose="020B0604020202020204" pitchFamily="34" charset="0"/>
              </a:rPr>
              <a:t>ojos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grises</a:t>
            </a:r>
            <a:r>
              <a:rPr lang="en-GB" baseline="0" dirty="0" smtClean="0">
                <a:latin typeface="Arial" panose="020B0604020202020204" pitchFamily="34" charset="0"/>
              </a:rPr>
              <a:t> y </a:t>
            </a:r>
            <a:r>
              <a:rPr lang="en-GB" baseline="0" dirty="0" err="1" smtClean="0">
                <a:latin typeface="Arial" panose="020B0604020202020204" pitchFamily="34" charset="0"/>
              </a:rPr>
              <a:t>llevo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gafas</a:t>
            </a:r>
            <a:r>
              <a:rPr lang="en-GB" baseline="0" dirty="0" smtClean="0">
                <a:latin typeface="Arial" panose="020B0604020202020204" pitchFamily="34" charset="0"/>
              </a:rPr>
              <a:t> (mime wearing glasses as they don’t know this yet) (A)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4.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el </a:t>
            </a:r>
            <a:r>
              <a:rPr lang="en-GB" baseline="0" dirty="0" err="1" smtClean="0">
                <a:latin typeface="Arial" panose="020B0604020202020204" pitchFamily="34" charset="0"/>
              </a:rPr>
              <a:t>pelo</a:t>
            </a:r>
            <a:r>
              <a:rPr lang="en-GB" baseline="0" dirty="0" smtClean="0">
                <a:latin typeface="Arial" panose="020B0604020202020204" pitchFamily="34" charset="0"/>
              </a:rPr>
              <a:t> largo y </a:t>
            </a:r>
            <a:r>
              <a:rPr lang="en-GB" baseline="0" dirty="0" err="1" smtClean="0">
                <a:latin typeface="Arial" panose="020B0604020202020204" pitchFamily="34" charset="0"/>
              </a:rPr>
              <a:t>liso</a:t>
            </a:r>
            <a:r>
              <a:rPr lang="en-GB" baseline="0" dirty="0" smtClean="0">
                <a:latin typeface="Arial" panose="020B0604020202020204" pitchFamily="34" charset="0"/>
              </a:rPr>
              <a:t> (C ) 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5.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el </a:t>
            </a:r>
            <a:r>
              <a:rPr lang="en-GB" baseline="0" dirty="0" err="1" smtClean="0">
                <a:latin typeface="Arial" panose="020B0604020202020204" pitchFamily="34" charset="0"/>
              </a:rPr>
              <a:t>pelo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corto</a:t>
            </a:r>
            <a:r>
              <a:rPr lang="en-GB" baseline="0" dirty="0" smtClean="0">
                <a:latin typeface="Arial" panose="020B0604020202020204" pitchFamily="34" charset="0"/>
              </a:rPr>
              <a:t> y </a:t>
            </a:r>
            <a:r>
              <a:rPr lang="en-GB" baseline="0" dirty="0" err="1" smtClean="0">
                <a:latin typeface="Arial" panose="020B0604020202020204" pitchFamily="34" charset="0"/>
              </a:rPr>
              <a:t>marrón</a:t>
            </a:r>
            <a:r>
              <a:rPr lang="en-GB" baseline="0" dirty="0" smtClean="0">
                <a:latin typeface="Arial" panose="020B0604020202020204" pitchFamily="34" charset="0"/>
              </a:rPr>
              <a:t> (D)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6.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el </a:t>
            </a:r>
            <a:r>
              <a:rPr lang="en-GB" baseline="0" dirty="0" err="1" smtClean="0">
                <a:latin typeface="Arial" panose="020B0604020202020204" pitchFamily="34" charset="0"/>
              </a:rPr>
              <a:t>pelo</a:t>
            </a:r>
            <a:r>
              <a:rPr lang="en-GB" baseline="0" dirty="0" smtClean="0">
                <a:latin typeface="Arial" panose="020B0604020202020204" pitchFamily="34" charset="0"/>
              </a:rPr>
              <a:t> largo y </a:t>
            </a:r>
            <a:r>
              <a:rPr lang="en-GB" baseline="0" dirty="0" err="1" smtClean="0">
                <a:latin typeface="Arial" panose="020B0604020202020204" pitchFamily="34" charset="0"/>
              </a:rPr>
              <a:t>rizado</a:t>
            </a:r>
            <a:r>
              <a:rPr lang="en-GB" baseline="0" dirty="0" smtClean="0">
                <a:latin typeface="Arial" panose="020B0604020202020204" pitchFamily="34" charset="0"/>
              </a:rPr>
              <a:t> (B)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7.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el </a:t>
            </a:r>
            <a:r>
              <a:rPr lang="en-GB" baseline="0" dirty="0" err="1" smtClean="0">
                <a:latin typeface="Arial" panose="020B0604020202020204" pitchFamily="34" charset="0"/>
              </a:rPr>
              <a:t>pelo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corto</a:t>
            </a:r>
            <a:r>
              <a:rPr lang="en-GB" baseline="0" dirty="0" smtClean="0">
                <a:latin typeface="Arial" panose="020B0604020202020204" pitchFamily="34" charset="0"/>
              </a:rPr>
              <a:t> y </a:t>
            </a:r>
            <a:r>
              <a:rPr lang="en-GB" baseline="0" dirty="0" err="1" smtClean="0">
                <a:latin typeface="Arial" panose="020B0604020202020204" pitchFamily="34" charset="0"/>
              </a:rPr>
              <a:t>rizado</a:t>
            </a:r>
            <a:r>
              <a:rPr lang="en-GB" baseline="0" dirty="0" smtClean="0">
                <a:latin typeface="Arial" panose="020B0604020202020204" pitchFamily="34" charset="0"/>
              </a:rPr>
              <a:t> (A)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8.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el </a:t>
            </a:r>
            <a:r>
              <a:rPr lang="en-GB" baseline="0" dirty="0" err="1" smtClean="0">
                <a:latin typeface="Arial" panose="020B0604020202020204" pitchFamily="34" charset="0"/>
              </a:rPr>
              <a:t>pelo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corto</a:t>
            </a:r>
            <a:r>
              <a:rPr lang="en-GB" baseline="0" dirty="0" smtClean="0">
                <a:latin typeface="Arial" panose="020B0604020202020204" pitchFamily="34" charset="0"/>
              </a:rPr>
              <a:t> y </a:t>
            </a:r>
            <a:r>
              <a:rPr lang="en-GB" baseline="0" dirty="0" err="1" smtClean="0">
                <a:latin typeface="Arial" panose="020B0604020202020204" pitchFamily="34" charset="0"/>
              </a:rPr>
              <a:t>liso</a:t>
            </a:r>
            <a:r>
              <a:rPr lang="en-GB" baseline="0" dirty="0" smtClean="0">
                <a:latin typeface="Arial" panose="020B0604020202020204" pitchFamily="34" charset="0"/>
              </a:rPr>
              <a:t> (D)</a:t>
            </a: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40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Arial" panose="020B0604020202020204" pitchFamily="34" charset="0"/>
              </a:rPr>
              <a:t>Same sentences again.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This time pupils needs to read them aloud for themselves and decide which picture they match to.  This sheet will need printing.</a:t>
            </a:r>
            <a:br>
              <a:rPr lang="en-GB" baseline="0" dirty="0" smtClean="0">
                <a:latin typeface="Arial" panose="020B0604020202020204" pitchFamily="34" charset="0"/>
              </a:rPr>
            </a:br>
            <a:endParaRPr lang="en-GB" baseline="0" dirty="0" smtClean="0">
              <a:latin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Arial" panose="020B0604020202020204" pitchFamily="34" charset="0"/>
              </a:rPr>
              <a:t>1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los </a:t>
            </a:r>
            <a:r>
              <a:rPr lang="en-GB" baseline="0" dirty="0" err="1" smtClean="0">
                <a:latin typeface="Arial" panose="020B0604020202020204" pitchFamily="34" charset="0"/>
              </a:rPr>
              <a:t>ojos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verdes</a:t>
            </a:r>
            <a:r>
              <a:rPr lang="en-GB" baseline="0" dirty="0" smtClean="0">
                <a:latin typeface="Arial" panose="020B0604020202020204" pitchFamily="34" charset="0"/>
              </a:rPr>
              <a:t> (B)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2.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los </a:t>
            </a:r>
            <a:r>
              <a:rPr lang="en-GB" baseline="0" dirty="0" err="1" smtClean="0">
                <a:latin typeface="Arial" panose="020B0604020202020204" pitchFamily="34" charset="0"/>
              </a:rPr>
              <a:t>ojos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azules</a:t>
            </a:r>
            <a:r>
              <a:rPr lang="en-GB" baseline="0" dirty="0" smtClean="0">
                <a:latin typeface="Arial" panose="020B0604020202020204" pitchFamily="34" charset="0"/>
              </a:rPr>
              <a:t> (D)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3.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los </a:t>
            </a:r>
            <a:r>
              <a:rPr lang="en-GB" baseline="0" dirty="0" err="1" smtClean="0">
                <a:latin typeface="Arial" panose="020B0604020202020204" pitchFamily="34" charset="0"/>
              </a:rPr>
              <a:t>ojos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grises</a:t>
            </a:r>
            <a:r>
              <a:rPr lang="en-GB" baseline="0" dirty="0" smtClean="0">
                <a:latin typeface="Arial" panose="020B0604020202020204" pitchFamily="34" charset="0"/>
              </a:rPr>
              <a:t> y </a:t>
            </a:r>
            <a:r>
              <a:rPr lang="en-GB" baseline="0" dirty="0" err="1" smtClean="0">
                <a:latin typeface="Arial" panose="020B0604020202020204" pitchFamily="34" charset="0"/>
              </a:rPr>
              <a:t>llevo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gafas</a:t>
            </a:r>
            <a:r>
              <a:rPr lang="en-GB" baseline="0" dirty="0" smtClean="0">
                <a:latin typeface="Arial" panose="020B0604020202020204" pitchFamily="34" charset="0"/>
              </a:rPr>
              <a:t> (mime wearing glasses as they don’t know this yet) (A)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4.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el </a:t>
            </a:r>
            <a:r>
              <a:rPr lang="en-GB" baseline="0" dirty="0" err="1" smtClean="0">
                <a:latin typeface="Arial" panose="020B0604020202020204" pitchFamily="34" charset="0"/>
              </a:rPr>
              <a:t>pelo</a:t>
            </a:r>
            <a:r>
              <a:rPr lang="en-GB" baseline="0" dirty="0" smtClean="0">
                <a:latin typeface="Arial" panose="020B0604020202020204" pitchFamily="34" charset="0"/>
              </a:rPr>
              <a:t> largo y </a:t>
            </a:r>
            <a:r>
              <a:rPr lang="en-GB" baseline="0" dirty="0" err="1" smtClean="0">
                <a:latin typeface="Arial" panose="020B0604020202020204" pitchFamily="34" charset="0"/>
              </a:rPr>
              <a:t>liso</a:t>
            </a:r>
            <a:r>
              <a:rPr lang="en-GB" baseline="0" dirty="0" smtClean="0">
                <a:latin typeface="Arial" panose="020B0604020202020204" pitchFamily="34" charset="0"/>
              </a:rPr>
              <a:t> (C ) 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5.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el </a:t>
            </a:r>
            <a:r>
              <a:rPr lang="en-GB" baseline="0" dirty="0" err="1" smtClean="0">
                <a:latin typeface="Arial" panose="020B0604020202020204" pitchFamily="34" charset="0"/>
              </a:rPr>
              <a:t>pelo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corto</a:t>
            </a:r>
            <a:r>
              <a:rPr lang="en-GB" baseline="0" dirty="0" smtClean="0">
                <a:latin typeface="Arial" panose="020B0604020202020204" pitchFamily="34" charset="0"/>
              </a:rPr>
              <a:t> y </a:t>
            </a:r>
            <a:r>
              <a:rPr lang="en-GB" baseline="0" dirty="0" err="1" smtClean="0">
                <a:latin typeface="Arial" panose="020B0604020202020204" pitchFamily="34" charset="0"/>
              </a:rPr>
              <a:t>marrón</a:t>
            </a:r>
            <a:r>
              <a:rPr lang="en-GB" baseline="0" dirty="0" smtClean="0">
                <a:latin typeface="Arial" panose="020B0604020202020204" pitchFamily="34" charset="0"/>
              </a:rPr>
              <a:t> (D)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6.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el </a:t>
            </a:r>
            <a:r>
              <a:rPr lang="en-GB" baseline="0" dirty="0" err="1" smtClean="0">
                <a:latin typeface="Arial" panose="020B0604020202020204" pitchFamily="34" charset="0"/>
              </a:rPr>
              <a:t>pelo</a:t>
            </a:r>
            <a:r>
              <a:rPr lang="en-GB" baseline="0" dirty="0" smtClean="0">
                <a:latin typeface="Arial" panose="020B0604020202020204" pitchFamily="34" charset="0"/>
              </a:rPr>
              <a:t> largo y </a:t>
            </a:r>
            <a:r>
              <a:rPr lang="en-GB" baseline="0" dirty="0" err="1" smtClean="0">
                <a:latin typeface="Arial" panose="020B0604020202020204" pitchFamily="34" charset="0"/>
              </a:rPr>
              <a:t>rizado</a:t>
            </a:r>
            <a:r>
              <a:rPr lang="en-GB" baseline="0" dirty="0" smtClean="0">
                <a:latin typeface="Arial" panose="020B0604020202020204" pitchFamily="34" charset="0"/>
              </a:rPr>
              <a:t> (B)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7.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el </a:t>
            </a:r>
            <a:r>
              <a:rPr lang="en-GB" baseline="0" dirty="0" err="1" smtClean="0">
                <a:latin typeface="Arial" panose="020B0604020202020204" pitchFamily="34" charset="0"/>
              </a:rPr>
              <a:t>pelo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corto</a:t>
            </a:r>
            <a:r>
              <a:rPr lang="en-GB" baseline="0" dirty="0" smtClean="0">
                <a:latin typeface="Arial" panose="020B0604020202020204" pitchFamily="34" charset="0"/>
              </a:rPr>
              <a:t> y </a:t>
            </a:r>
            <a:r>
              <a:rPr lang="en-GB" baseline="0" dirty="0" err="1" smtClean="0">
                <a:latin typeface="Arial" panose="020B0604020202020204" pitchFamily="34" charset="0"/>
              </a:rPr>
              <a:t>rizado</a:t>
            </a:r>
            <a:r>
              <a:rPr lang="en-GB" baseline="0" dirty="0" smtClean="0">
                <a:latin typeface="Arial" panose="020B0604020202020204" pitchFamily="34" charset="0"/>
              </a:rPr>
              <a:t> (A)</a:t>
            </a:r>
            <a:br>
              <a:rPr lang="en-GB" baseline="0" dirty="0" smtClean="0">
                <a:latin typeface="Arial" panose="020B0604020202020204" pitchFamily="34" charset="0"/>
              </a:rPr>
            </a:br>
            <a:r>
              <a:rPr lang="en-GB" baseline="0" dirty="0" smtClean="0">
                <a:latin typeface="Arial" panose="020B0604020202020204" pitchFamily="34" charset="0"/>
              </a:rPr>
              <a:t>8.  </a:t>
            </a:r>
            <a:r>
              <a:rPr lang="en-GB" baseline="0" dirty="0" err="1" smtClean="0">
                <a:latin typeface="Arial" panose="020B0604020202020204" pitchFamily="34" charset="0"/>
              </a:rPr>
              <a:t>Tengo</a:t>
            </a:r>
            <a:r>
              <a:rPr lang="en-GB" baseline="0" dirty="0" smtClean="0">
                <a:latin typeface="Arial" panose="020B0604020202020204" pitchFamily="34" charset="0"/>
              </a:rPr>
              <a:t> el </a:t>
            </a:r>
            <a:r>
              <a:rPr lang="en-GB" baseline="0" dirty="0" err="1" smtClean="0">
                <a:latin typeface="Arial" panose="020B0604020202020204" pitchFamily="34" charset="0"/>
              </a:rPr>
              <a:t>pelo</a:t>
            </a:r>
            <a:r>
              <a:rPr lang="en-GB" baseline="0" dirty="0" smtClean="0">
                <a:latin typeface="Arial" panose="020B0604020202020204" pitchFamily="34" charset="0"/>
              </a:rPr>
              <a:t> </a:t>
            </a:r>
            <a:r>
              <a:rPr lang="en-GB" baseline="0" dirty="0" err="1" smtClean="0">
                <a:latin typeface="Arial" panose="020B0604020202020204" pitchFamily="34" charset="0"/>
              </a:rPr>
              <a:t>corto</a:t>
            </a:r>
            <a:r>
              <a:rPr lang="en-GB" baseline="0" dirty="0" smtClean="0">
                <a:latin typeface="Arial" panose="020B0604020202020204" pitchFamily="34" charset="0"/>
              </a:rPr>
              <a:t> y </a:t>
            </a:r>
            <a:r>
              <a:rPr lang="en-GB" baseline="0" dirty="0" err="1" smtClean="0">
                <a:latin typeface="Arial" panose="020B0604020202020204" pitchFamily="34" charset="0"/>
              </a:rPr>
              <a:t>liso</a:t>
            </a:r>
            <a:r>
              <a:rPr lang="en-GB" baseline="0" dirty="0" smtClean="0">
                <a:latin typeface="Arial" panose="020B0604020202020204" pitchFamily="34" charset="0"/>
              </a:rPr>
              <a:t> (D)</a:t>
            </a:r>
            <a:endParaRPr lang="en-US" dirty="0" smtClean="0"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22D7-92B3-4B8A-89DD-C6D060D2EB0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99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588E80-56C7-4AB5-8BAD-F98897406F30}" type="slidenum">
              <a:rPr lang="en-GB"/>
              <a:pPr eaLnBrk="1" hangingPunct="1"/>
              <a:t>2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>
                <a:latin typeface="Arial" panose="020B0604020202020204" pitchFamily="34" charset="0"/>
              </a:rPr>
              <a:t>Use this slide to present the language for describing eyes.  </a:t>
            </a: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3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Elicit: </a:t>
            </a:r>
            <a:r>
              <a:rPr lang="en-GB" dirty="0" err="1" smtClean="0"/>
              <a:t>Tengo</a:t>
            </a:r>
            <a:r>
              <a:rPr lang="en-GB" baseline="0" dirty="0" smtClean="0"/>
              <a:t> los </a:t>
            </a:r>
            <a:r>
              <a:rPr lang="en-GB" baseline="0" dirty="0" err="1" smtClean="0"/>
              <a:t>ojos</a:t>
            </a:r>
            <a:r>
              <a:rPr lang="en-GB" baseline="0" dirty="0" smtClean="0"/>
              <a:t> ………………..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22D7-92B3-4B8A-89DD-C6D060D2EB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05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Elicit: </a:t>
            </a:r>
            <a:r>
              <a:rPr lang="en-GB" dirty="0" err="1" smtClean="0"/>
              <a:t>Tengo</a:t>
            </a:r>
            <a:r>
              <a:rPr lang="en-GB" baseline="0" dirty="0" smtClean="0"/>
              <a:t> los </a:t>
            </a:r>
            <a:r>
              <a:rPr lang="en-GB" baseline="0" dirty="0" err="1" smtClean="0"/>
              <a:t>ojos</a:t>
            </a:r>
            <a:r>
              <a:rPr lang="en-GB" baseline="0" dirty="0" smtClean="0"/>
              <a:t> ………………..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22D7-92B3-4B8A-89DD-C6D060D2EB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5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Elicit: </a:t>
            </a:r>
            <a:r>
              <a:rPr lang="en-GB" dirty="0" err="1" smtClean="0"/>
              <a:t>Tengo</a:t>
            </a:r>
            <a:r>
              <a:rPr lang="en-GB" baseline="0" dirty="0" smtClean="0"/>
              <a:t> los </a:t>
            </a:r>
            <a:r>
              <a:rPr lang="en-GB" baseline="0" dirty="0" err="1" smtClean="0"/>
              <a:t>ojos</a:t>
            </a:r>
            <a:r>
              <a:rPr lang="en-GB" baseline="0" dirty="0" smtClean="0"/>
              <a:t> ………………..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22D7-92B3-4B8A-89DD-C6D060D2EB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19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Elicit: </a:t>
            </a:r>
            <a:r>
              <a:rPr lang="en-GB" dirty="0" err="1" smtClean="0"/>
              <a:t>Tengo</a:t>
            </a:r>
            <a:r>
              <a:rPr lang="en-GB" baseline="0" dirty="0" smtClean="0"/>
              <a:t> los </a:t>
            </a:r>
            <a:r>
              <a:rPr lang="en-GB" baseline="0" dirty="0" err="1" smtClean="0"/>
              <a:t>ojos</a:t>
            </a:r>
            <a:r>
              <a:rPr lang="en-GB" baseline="0" dirty="0" smtClean="0"/>
              <a:t> ………………..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22D7-92B3-4B8A-89DD-C6D060D2EB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02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98E384-5372-4E59-BFE9-36DBE7B18988}" type="slidenum">
              <a:rPr lang="en-GB"/>
              <a:pPr eaLnBrk="1" hangingPunct="1"/>
              <a:t>10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latin typeface="Arial" panose="020B0604020202020204" pitchFamily="34" charset="0"/>
              </a:rPr>
              <a:t>The next two slide present hair descriptors.  I have always used gestures for teaching hair as you can elicit the language you want to practise with them very quickly and easily if you do.  Works v well for corto, largo, liso, rizado, ondulado, al rape</a:t>
            </a: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74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BD64B2-F01B-478E-9B90-B865665FDE8E}" type="slidenum">
              <a:rPr lang="en-GB"/>
              <a:pPr eaLnBrk="1" hangingPunct="1"/>
              <a:t>11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2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613BB3-A6EB-4519-98CE-A5C9FD3356AF}" type="slidenum">
              <a:rPr lang="en-GB"/>
              <a:pPr eaLnBrk="1" hangingPunct="1"/>
              <a:t>12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3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04F-DF03-4B98-BAD9-887FBEC19B99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082E-F435-4E2B-94E6-2B10C235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1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04F-DF03-4B98-BAD9-887FBEC19B99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082E-F435-4E2B-94E6-2B10C235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0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04F-DF03-4B98-BAD9-887FBEC19B99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082E-F435-4E2B-94E6-2B10C235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8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04F-DF03-4B98-BAD9-887FBEC19B99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082E-F435-4E2B-94E6-2B10C235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8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04F-DF03-4B98-BAD9-887FBEC19B99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082E-F435-4E2B-94E6-2B10C235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10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04F-DF03-4B98-BAD9-887FBEC19B99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082E-F435-4E2B-94E6-2B10C235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2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04F-DF03-4B98-BAD9-887FBEC19B99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082E-F435-4E2B-94E6-2B10C235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7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04F-DF03-4B98-BAD9-887FBEC19B99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082E-F435-4E2B-94E6-2B10C235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4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04F-DF03-4B98-BAD9-887FBEC19B99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082E-F435-4E2B-94E6-2B10C235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2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04F-DF03-4B98-BAD9-887FBEC19B99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082E-F435-4E2B-94E6-2B10C235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6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04F-DF03-4B98-BAD9-887FBEC19B99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082E-F435-4E2B-94E6-2B10C235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3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7304F-DF03-4B98-BAD9-887FBEC19B99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9082E-F435-4E2B-94E6-2B10C235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62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4283019" y="714748"/>
            <a:ext cx="2411928" cy="1928812"/>
          </a:xfrm>
          <a:prstGeom prst="wedgeEllipseCallout">
            <a:avLst>
              <a:gd name="adj1" fmla="val 66051"/>
              <a:gd name="adj2" fmla="val 162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cs typeface="Arial" panose="020B0604020202020204" pitchFamily="34" charset="0"/>
              </a:rPr>
              <a:t>¡H</a:t>
            </a:r>
            <a:r>
              <a:rPr lang="en-GB" altLang="en-US" sz="2400" dirty="0" smtClean="0">
                <a:cs typeface="Arial" panose="020B0604020202020204" pitchFamily="34" charset="0"/>
              </a:rPr>
              <a:t>___! ¡B______  d_____!  </a:t>
            </a:r>
            <a:endParaRPr lang="en-GB" altLang="en-US" sz="2400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2400" dirty="0" smtClean="0">
                <a:cs typeface="Arial" panose="020B0604020202020204" pitchFamily="34" charset="0"/>
              </a:rPr>
              <a:t>  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555887" y="2219697"/>
            <a:ext cx="1347787" cy="3067050"/>
            <a:chOff x="642910" y="2143116"/>
            <a:chExt cx="1347228" cy="3067191"/>
          </a:xfrm>
        </p:grpSpPr>
        <p:sp>
          <p:nvSpPr>
            <p:cNvPr id="4" name="Oval 3"/>
            <p:cNvSpPr/>
            <p:nvPr/>
          </p:nvSpPr>
          <p:spPr>
            <a:xfrm>
              <a:off x="1771154" y="2709880"/>
              <a:ext cx="214224" cy="1428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42852" y="2352676"/>
              <a:ext cx="999710" cy="92873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368157" y="32814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766176" y="39958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418634" y="40672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1342438" y="3495795"/>
              <a:ext cx="647700" cy="215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1124951" y="3638671"/>
              <a:ext cx="288925" cy="647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99833" y="2879750"/>
              <a:ext cx="442729" cy="187334"/>
            </a:xfrm>
            <a:custGeom>
              <a:avLst/>
              <a:gdLst>
                <a:gd name="connsiteX0" fmla="*/ 453766 w 519645"/>
                <a:gd name="connsiteY0" fmla="*/ 178130 h 225412"/>
                <a:gd name="connsiteX1" fmla="*/ 382514 w 519645"/>
                <a:gd name="connsiteY1" fmla="*/ 118754 h 225412"/>
                <a:gd name="connsiteX2" fmla="*/ 311262 w 519645"/>
                <a:gd name="connsiteY2" fmla="*/ 71252 h 225412"/>
                <a:gd name="connsiteX3" fmla="*/ 240010 w 519645"/>
                <a:gd name="connsiteY3" fmla="*/ 11876 h 225412"/>
                <a:gd name="connsiteX4" fmla="*/ 204385 w 519645"/>
                <a:gd name="connsiteY4" fmla="*/ 0 h 225412"/>
                <a:gd name="connsiteX5" fmla="*/ 133133 w 519645"/>
                <a:gd name="connsiteY5" fmla="*/ 11876 h 225412"/>
                <a:gd name="connsiteX6" fmla="*/ 61881 w 519645"/>
                <a:gd name="connsiteY6" fmla="*/ 35626 h 225412"/>
                <a:gd name="connsiteX7" fmla="*/ 26255 w 519645"/>
                <a:gd name="connsiteY7" fmla="*/ 59377 h 225412"/>
                <a:gd name="connsiteX8" fmla="*/ 2504 w 519645"/>
                <a:gd name="connsiteY8" fmla="*/ 95003 h 225412"/>
                <a:gd name="connsiteX9" fmla="*/ 14379 w 519645"/>
                <a:gd name="connsiteY9" fmla="*/ 154380 h 225412"/>
                <a:gd name="connsiteX10" fmla="*/ 85631 w 519645"/>
                <a:gd name="connsiteY10" fmla="*/ 213756 h 225412"/>
                <a:gd name="connsiteX11" fmla="*/ 453766 w 519645"/>
                <a:gd name="connsiteY11" fmla="*/ 178130 h 2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9645" h="225412">
                  <a:moveTo>
                    <a:pt x="453766" y="178130"/>
                  </a:moveTo>
                  <a:cubicBezTo>
                    <a:pt x="503247" y="162296"/>
                    <a:pt x="519645" y="225412"/>
                    <a:pt x="382514" y="118754"/>
                  </a:cubicBezTo>
                  <a:cubicBezTo>
                    <a:pt x="359982" y="101229"/>
                    <a:pt x="331446" y="91436"/>
                    <a:pt x="311262" y="71252"/>
                  </a:cubicBezTo>
                  <a:cubicBezTo>
                    <a:pt x="284996" y="44986"/>
                    <a:pt x="273079" y="28411"/>
                    <a:pt x="240010" y="11876"/>
                  </a:cubicBezTo>
                  <a:cubicBezTo>
                    <a:pt x="228814" y="6278"/>
                    <a:pt x="216260" y="3959"/>
                    <a:pt x="204385" y="0"/>
                  </a:cubicBezTo>
                  <a:cubicBezTo>
                    <a:pt x="180634" y="3959"/>
                    <a:pt x="156492" y="6036"/>
                    <a:pt x="133133" y="11876"/>
                  </a:cubicBezTo>
                  <a:cubicBezTo>
                    <a:pt x="108845" y="17948"/>
                    <a:pt x="61881" y="35626"/>
                    <a:pt x="61881" y="35626"/>
                  </a:cubicBezTo>
                  <a:cubicBezTo>
                    <a:pt x="50006" y="43543"/>
                    <a:pt x="36347" y="49285"/>
                    <a:pt x="26255" y="59377"/>
                  </a:cubicBezTo>
                  <a:cubicBezTo>
                    <a:pt x="16163" y="69469"/>
                    <a:pt x="4274" y="80841"/>
                    <a:pt x="2504" y="95003"/>
                  </a:cubicBezTo>
                  <a:cubicBezTo>
                    <a:pt x="0" y="115031"/>
                    <a:pt x="5352" y="136327"/>
                    <a:pt x="14379" y="154380"/>
                  </a:cubicBezTo>
                  <a:cubicBezTo>
                    <a:pt x="25809" y="177240"/>
                    <a:pt x="65170" y="200116"/>
                    <a:pt x="85631" y="213756"/>
                  </a:cubicBezTo>
                  <a:cubicBezTo>
                    <a:pt x="414177" y="201588"/>
                    <a:pt x="404286" y="193964"/>
                    <a:pt x="453766" y="17813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85522" y="2566998"/>
              <a:ext cx="142816" cy="14288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42910" y="2143116"/>
              <a:ext cx="1153633" cy="536600"/>
            </a:xfrm>
            <a:custGeom>
              <a:avLst/>
              <a:gdLst>
                <a:gd name="connsiteX0" fmla="*/ 225631 w 1153571"/>
                <a:gd name="connsiteY0" fmla="*/ 522515 h 536586"/>
                <a:gd name="connsiteX1" fmla="*/ 154379 w 1153571"/>
                <a:gd name="connsiteY1" fmla="*/ 498764 h 536586"/>
                <a:gd name="connsiteX2" fmla="*/ 95003 w 1153571"/>
                <a:gd name="connsiteY2" fmla="*/ 439387 h 536586"/>
                <a:gd name="connsiteX3" fmla="*/ 35626 w 1153571"/>
                <a:gd name="connsiteY3" fmla="*/ 368135 h 536586"/>
                <a:gd name="connsiteX4" fmla="*/ 0 w 1153571"/>
                <a:gd name="connsiteY4" fmla="*/ 344385 h 536586"/>
                <a:gd name="connsiteX5" fmla="*/ 35626 w 1153571"/>
                <a:gd name="connsiteY5" fmla="*/ 320634 h 536586"/>
                <a:gd name="connsiteX6" fmla="*/ 178130 w 1153571"/>
                <a:gd name="connsiteY6" fmla="*/ 308759 h 536586"/>
                <a:gd name="connsiteX7" fmla="*/ 190005 w 1153571"/>
                <a:gd name="connsiteY7" fmla="*/ 190005 h 536586"/>
                <a:gd name="connsiteX8" fmla="*/ 225631 w 1153571"/>
                <a:gd name="connsiteY8" fmla="*/ 201881 h 536586"/>
                <a:gd name="connsiteX9" fmla="*/ 249382 w 1153571"/>
                <a:gd name="connsiteY9" fmla="*/ 237507 h 536586"/>
                <a:gd name="connsiteX10" fmla="*/ 308759 w 1153571"/>
                <a:gd name="connsiteY10" fmla="*/ 225631 h 536586"/>
                <a:gd name="connsiteX11" fmla="*/ 332509 w 1153571"/>
                <a:gd name="connsiteY11" fmla="*/ 190005 h 536586"/>
                <a:gd name="connsiteX12" fmla="*/ 368135 w 1153571"/>
                <a:gd name="connsiteY12" fmla="*/ 118754 h 536586"/>
                <a:gd name="connsiteX13" fmla="*/ 380011 w 1153571"/>
                <a:gd name="connsiteY13" fmla="*/ 71252 h 536586"/>
                <a:gd name="connsiteX14" fmla="*/ 427512 w 1153571"/>
                <a:gd name="connsiteY14" fmla="*/ 142504 h 536586"/>
                <a:gd name="connsiteX15" fmla="*/ 463138 w 1153571"/>
                <a:gd name="connsiteY15" fmla="*/ 154380 h 536586"/>
                <a:gd name="connsiteX16" fmla="*/ 498764 w 1153571"/>
                <a:gd name="connsiteY16" fmla="*/ 142504 h 536586"/>
                <a:gd name="connsiteX17" fmla="*/ 558140 w 1153571"/>
                <a:gd name="connsiteY17" fmla="*/ 71252 h 536586"/>
                <a:gd name="connsiteX18" fmla="*/ 581891 w 1153571"/>
                <a:gd name="connsiteY18" fmla="*/ 106878 h 536586"/>
                <a:gd name="connsiteX19" fmla="*/ 688769 w 1153571"/>
                <a:gd name="connsiteY19" fmla="*/ 106878 h 536586"/>
                <a:gd name="connsiteX20" fmla="*/ 760021 w 1153571"/>
                <a:gd name="connsiteY20" fmla="*/ 35626 h 536586"/>
                <a:gd name="connsiteX21" fmla="*/ 795647 w 1153571"/>
                <a:gd name="connsiteY21" fmla="*/ 0 h 536586"/>
                <a:gd name="connsiteX22" fmla="*/ 831273 w 1153571"/>
                <a:gd name="connsiteY22" fmla="*/ 23751 h 536586"/>
                <a:gd name="connsiteX23" fmla="*/ 855024 w 1153571"/>
                <a:gd name="connsiteY23" fmla="*/ 118754 h 536586"/>
                <a:gd name="connsiteX24" fmla="*/ 1056904 w 1153571"/>
                <a:gd name="connsiteY24" fmla="*/ 106878 h 536586"/>
                <a:gd name="connsiteX25" fmla="*/ 1045029 w 1153571"/>
                <a:gd name="connsiteY25" fmla="*/ 142504 h 536586"/>
                <a:gd name="connsiteX26" fmla="*/ 997527 w 1153571"/>
                <a:gd name="connsiteY26" fmla="*/ 213756 h 536586"/>
                <a:gd name="connsiteX27" fmla="*/ 1140031 w 1153571"/>
                <a:gd name="connsiteY27" fmla="*/ 225631 h 536586"/>
                <a:gd name="connsiteX28" fmla="*/ 1104405 w 1153571"/>
                <a:gd name="connsiteY28" fmla="*/ 249382 h 536586"/>
                <a:gd name="connsiteX29" fmla="*/ 961901 w 1153571"/>
                <a:gd name="connsiteY29" fmla="*/ 273133 h 536586"/>
                <a:gd name="connsiteX30" fmla="*/ 878774 w 1153571"/>
                <a:gd name="connsiteY30" fmla="*/ 285008 h 536586"/>
                <a:gd name="connsiteX31" fmla="*/ 439387 w 1153571"/>
                <a:gd name="connsiteY31" fmla="*/ 308759 h 536586"/>
                <a:gd name="connsiteX32" fmla="*/ 403761 w 1153571"/>
                <a:gd name="connsiteY32" fmla="*/ 344385 h 536586"/>
                <a:gd name="connsiteX33" fmla="*/ 380011 w 1153571"/>
                <a:gd name="connsiteY33" fmla="*/ 380011 h 536586"/>
                <a:gd name="connsiteX34" fmla="*/ 344385 w 1153571"/>
                <a:gd name="connsiteY34" fmla="*/ 403761 h 536586"/>
                <a:gd name="connsiteX35" fmla="*/ 320634 w 1153571"/>
                <a:gd name="connsiteY35" fmla="*/ 439387 h 536586"/>
                <a:gd name="connsiteX36" fmla="*/ 285008 w 1153571"/>
                <a:gd name="connsiteY36" fmla="*/ 451263 h 536586"/>
                <a:gd name="connsiteX37" fmla="*/ 273133 w 1153571"/>
                <a:gd name="connsiteY37" fmla="*/ 486889 h 536586"/>
                <a:gd name="connsiteX38" fmla="*/ 225631 w 1153571"/>
                <a:gd name="connsiteY38" fmla="*/ 522515 h 5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53571" h="536586">
                  <a:moveTo>
                    <a:pt x="225631" y="522515"/>
                  </a:moveTo>
                  <a:cubicBezTo>
                    <a:pt x="205839" y="524494"/>
                    <a:pt x="168266" y="519595"/>
                    <a:pt x="154379" y="498764"/>
                  </a:cubicBezTo>
                  <a:cubicBezTo>
                    <a:pt x="122712" y="451263"/>
                    <a:pt x="142504" y="471055"/>
                    <a:pt x="95003" y="439387"/>
                  </a:cubicBezTo>
                  <a:cubicBezTo>
                    <a:pt x="71650" y="404358"/>
                    <a:pt x="69914" y="396708"/>
                    <a:pt x="35626" y="368135"/>
                  </a:cubicBezTo>
                  <a:cubicBezTo>
                    <a:pt x="24662" y="358998"/>
                    <a:pt x="11875" y="352302"/>
                    <a:pt x="0" y="344385"/>
                  </a:cubicBezTo>
                  <a:cubicBezTo>
                    <a:pt x="11875" y="336468"/>
                    <a:pt x="21631" y="323433"/>
                    <a:pt x="35626" y="320634"/>
                  </a:cubicBezTo>
                  <a:cubicBezTo>
                    <a:pt x="82366" y="311286"/>
                    <a:pt x="141743" y="339549"/>
                    <a:pt x="178130" y="308759"/>
                  </a:cubicBezTo>
                  <a:cubicBezTo>
                    <a:pt x="208499" y="283062"/>
                    <a:pt x="186047" y="229590"/>
                    <a:pt x="190005" y="190005"/>
                  </a:cubicBezTo>
                  <a:cubicBezTo>
                    <a:pt x="201880" y="193964"/>
                    <a:pt x="215856" y="194061"/>
                    <a:pt x="225631" y="201881"/>
                  </a:cubicBezTo>
                  <a:cubicBezTo>
                    <a:pt x="236776" y="210797"/>
                    <a:pt x="235659" y="233586"/>
                    <a:pt x="249382" y="237507"/>
                  </a:cubicBezTo>
                  <a:cubicBezTo>
                    <a:pt x="268790" y="243052"/>
                    <a:pt x="288967" y="229590"/>
                    <a:pt x="308759" y="225631"/>
                  </a:cubicBezTo>
                  <a:cubicBezTo>
                    <a:pt x="316676" y="213756"/>
                    <a:pt x="326126" y="202770"/>
                    <a:pt x="332509" y="190005"/>
                  </a:cubicBezTo>
                  <a:cubicBezTo>
                    <a:pt x="381675" y="91674"/>
                    <a:pt x="300070" y="220854"/>
                    <a:pt x="368135" y="118754"/>
                  </a:cubicBezTo>
                  <a:cubicBezTo>
                    <a:pt x="372094" y="102920"/>
                    <a:pt x="364177" y="75211"/>
                    <a:pt x="380011" y="71252"/>
                  </a:cubicBezTo>
                  <a:cubicBezTo>
                    <a:pt x="416903" y="62029"/>
                    <a:pt x="415980" y="130972"/>
                    <a:pt x="427512" y="142504"/>
                  </a:cubicBezTo>
                  <a:cubicBezTo>
                    <a:pt x="436363" y="151355"/>
                    <a:pt x="451263" y="150421"/>
                    <a:pt x="463138" y="154380"/>
                  </a:cubicBezTo>
                  <a:cubicBezTo>
                    <a:pt x="475013" y="150421"/>
                    <a:pt x="488349" y="149448"/>
                    <a:pt x="498764" y="142504"/>
                  </a:cubicBezTo>
                  <a:cubicBezTo>
                    <a:pt x="526196" y="124216"/>
                    <a:pt x="540614" y="97541"/>
                    <a:pt x="558140" y="71252"/>
                  </a:cubicBezTo>
                  <a:cubicBezTo>
                    <a:pt x="566057" y="83127"/>
                    <a:pt x="570016" y="98961"/>
                    <a:pt x="581891" y="106878"/>
                  </a:cubicBezTo>
                  <a:cubicBezTo>
                    <a:pt x="616724" y="130100"/>
                    <a:pt x="653272" y="113978"/>
                    <a:pt x="688769" y="106878"/>
                  </a:cubicBezTo>
                  <a:lnTo>
                    <a:pt x="760021" y="35626"/>
                  </a:lnTo>
                  <a:lnTo>
                    <a:pt x="795647" y="0"/>
                  </a:lnTo>
                  <a:cubicBezTo>
                    <a:pt x="807522" y="7917"/>
                    <a:pt x="822357" y="12606"/>
                    <a:pt x="831273" y="23751"/>
                  </a:cubicBezTo>
                  <a:cubicBezTo>
                    <a:pt x="841009" y="35922"/>
                    <a:pt x="854433" y="115800"/>
                    <a:pt x="855024" y="118754"/>
                  </a:cubicBezTo>
                  <a:cubicBezTo>
                    <a:pt x="922317" y="114795"/>
                    <a:pt x="990015" y="98517"/>
                    <a:pt x="1056904" y="106878"/>
                  </a:cubicBezTo>
                  <a:cubicBezTo>
                    <a:pt x="1069325" y="108431"/>
                    <a:pt x="1051108" y="131562"/>
                    <a:pt x="1045029" y="142504"/>
                  </a:cubicBezTo>
                  <a:cubicBezTo>
                    <a:pt x="1031166" y="167457"/>
                    <a:pt x="997527" y="213756"/>
                    <a:pt x="997527" y="213756"/>
                  </a:cubicBezTo>
                  <a:cubicBezTo>
                    <a:pt x="1045028" y="217714"/>
                    <a:pt x="1094811" y="210558"/>
                    <a:pt x="1140031" y="225631"/>
                  </a:cubicBezTo>
                  <a:cubicBezTo>
                    <a:pt x="1153571" y="230144"/>
                    <a:pt x="1118196" y="245704"/>
                    <a:pt x="1104405" y="249382"/>
                  </a:cubicBezTo>
                  <a:cubicBezTo>
                    <a:pt x="1057874" y="261790"/>
                    <a:pt x="1009574" y="266323"/>
                    <a:pt x="961901" y="273133"/>
                  </a:cubicBezTo>
                  <a:cubicBezTo>
                    <a:pt x="934192" y="277091"/>
                    <a:pt x="906699" y="283104"/>
                    <a:pt x="878774" y="285008"/>
                  </a:cubicBezTo>
                  <a:cubicBezTo>
                    <a:pt x="732438" y="294985"/>
                    <a:pt x="439387" y="308759"/>
                    <a:pt x="439387" y="308759"/>
                  </a:cubicBezTo>
                  <a:cubicBezTo>
                    <a:pt x="427512" y="320634"/>
                    <a:pt x="414512" y="331483"/>
                    <a:pt x="403761" y="344385"/>
                  </a:cubicBezTo>
                  <a:cubicBezTo>
                    <a:pt x="394624" y="355349"/>
                    <a:pt x="390103" y="369919"/>
                    <a:pt x="380011" y="380011"/>
                  </a:cubicBezTo>
                  <a:cubicBezTo>
                    <a:pt x="369919" y="390103"/>
                    <a:pt x="356260" y="395844"/>
                    <a:pt x="344385" y="403761"/>
                  </a:cubicBezTo>
                  <a:cubicBezTo>
                    <a:pt x="336468" y="415636"/>
                    <a:pt x="331779" y="430471"/>
                    <a:pt x="320634" y="439387"/>
                  </a:cubicBezTo>
                  <a:cubicBezTo>
                    <a:pt x="310859" y="447207"/>
                    <a:pt x="293859" y="442412"/>
                    <a:pt x="285008" y="451263"/>
                  </a:cubicBezTo>
                  <a:cubicBezTo>
                    <a:pt x="276157" y="460114"/>
                    <a:pt x="281984" y="478038"/>
                    <a:pt x="273133" y="486889"/>
                  </a:cubicBezTo>
                  <a:cubicBezTo>
                    <a:pt x="223436" y="536586"/>
                    <a:pt x="245423" y="520536"/>
                    <a:pt x="225631" y="522515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6892888" y="1865490"/>
            <a:ext cx="1549400" cy="3044825"/>
            <a:chOff x="4214810" y="2317914"/>
            <a:chExt cx="1548681" cy="3044793"/>
          </a:xfrm>
        </p:grpSpPr>
        <p:sp>
          <p:nvSpPr>
            <p:cNvPr id="15" name="Oval 14"/>
            <p:cNvSpPr/>
            <p:nvPr/>
          </p:nvSpPr>
          <p:spPr>
            <a:xfrm>
              <a:off x="4214810" y="2862420"/>
              <a:ext cx="214214" cy="142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352859" y="2505237"/>
              <a:ext cx="999661" cy="92867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Line 3"/>
            <p:cNvSpPr>
              <a:spLocks noChangeShapeType="1"/>
            </p:cNvSpPr>
            <p:nvPr/>
          </p:nvSpPr>
          <p:spPr bwMode="auto">
            <a:xfrm>
              <a:off x="4878713" y="34338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 flipH="1">
              <a:off x="4276732" y="41482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4929190" y="42196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 flipV="1">
              <a:off x="4362444" y="3571876"/>
              <a:ext cx="566746" cy="2207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4924430" y="3791071"/>
              <a:ext cx="361949" cy="5666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500427" y="2719547"/>
              <a:ext cx="142809" cy="14287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4357686" y="3000372"/>
              <a:ext cx="257175" cy="271462"/>
              <a:chOff x="4377" y="2115"/>
              <a:chExt cx="162" cy="171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4377" y="2115"/>
                <a:ext cx="162" cy="171"/>
              </a:xfrm>
              <a:custGeom>
                <a:avLst/>
                <a:gdLst>
                  <a:gd name="T0" fmla="*/ 0 w 162"/>
                  <a:gd name="T1" fmla="*/ 69 h 171"/>
                  <a:gd name="T2" fmla="*/ 47 w 162"/>
                  <a:gd name="T3" fmla="*/ 36 h 171"/>
                  <a:gd name="T4" fmla="*/ 87 w 162"/>
                  <a:gd name="T5" fmla="*/ 36 h 171"/>
                  <a:gd name="T6" fmla="*/ 120 w 162"/>
                  <a:gd name="T7" fmla="*/ 29 h 171"/>
                  <a:gd name="T8" fmla="*/ 120 w 162"/>
                  <a:gd name="T9" fmla="*/ 170 h 171"/>
                  <a:gd name="T10" fmla="*/ 60 w 162"/>
                  <a:gd name="T11" fmla="*/ 163 h 171"/>
                  <a:gd name="T12" fmla="*/ 47 w 162"/>
                  <a:gd name="T13" fmla="*/ 123 h 171"/>
                  <a:gd name="T14" fmla="*/ 13 w 162"/>
                  <a:gd name="T15" fmla="*/ 103 h 171"/>
                  <a:gd name="T16" fmla="*/ 0 w 162"/>
                  <a:gd name="T17" fmla="*/ 69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71"/>
                  <a:gd name="T29" fmla="*/ 162 w 162"/>
                  <a:gd name="T30" fmla="*/ 171 h 1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71">
                    <a:moveTo>
                      <a:pt x="0" y="69"/>
                    </a:moveTo>
                    <a:cubicBezTo>
                      <a:pt x="23" y="62"/>
                      <a:pt x="30" y="52"/>
                      <a:pt x="47" y="36"/>
                    </a:cubicBezTo>
                    <a:cubicBezTo>
                      <a:pt x="58" y="0"/>
                      <a:pt x="66" y="16"/>
                      <a:pt x="87" y="36"/>
                    </a:cubicBezTo>
                    <a:cubicBezTo>
                      <a:pt x="98" y="34"/>
                      <a:pt x="116" y="19"/>
                      <a:pt x="120" y="29"/>
                    </a:cubicBezTo>
                    <a:cubicBezTo>
                      <a:pt x="162" y="138"/>
                      <a:pt x="161" y="132"/>
                      <a:pt x="120" y="170"/>
                    </a:cubicBezTo>
                    <a:cubicBezTo>
                      <a:pt x="100" y="168"/>
                      <a:pt x="79" y="171"/>
                      <a:pt x="60" y="163"/>
                    </a:cubicBezTo>
                    <a:cubicBezTo>
                      <a:pt x="58" y="162"/>
                      <a:pt x="48" y="124"/>
                      <a:pt x="47" y="123"/>
                    </a:cubicBezTo>
                    <a:cubicBezTo>
                      <a:pt x="38" y="109"/>
                      <a:pt x="27" y="108"/>
                      <a:pt x="13" y="103"/>
                    </a:cubicBezTo>
                    <a:cubicBezTo>
                      <a:pt x="23" y="75"/>
                      <a:pt x="26" y="87"/>
                      <a:pt x="0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46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</p:grpSp>
        <p:sp>
          <p:nvSpPr>
            <p:cNvPr id="24" name="Freeform 23"/>
            <p:cNvSpPr/>
            <p:nvPr/>
          </p:nvSpPr>
          <p:spPr>
            <a:xfrm>
              <a:off x="4582939" y="2317914"/>
              <a:ext cx="1180552" cy="1436672"/>
            </a:xfrm>
            <a:custGeom>
              <a:avLst/>
              <a:gdLst>
                <a:gd name="connsiteX0" fmla="*/ 57711 w 1179929"/>
                <a:gd name="connsiteY0" fmla="*/ 231322 h 1436668"/>
                <a:gd name="connsiteX1" fmla="*/ 140838 w 1179929"/>
                <a:gd name="connsiteY1" fmla="*/ 148195 h 1436668"/>
                <a:gd name="connsiteX2" fmla="*/ 182402 w 1179929"/>
                <a:gd name="connsiteY2" fmla="*/ 106631 h 1436668"/>
                <a:gd name="connsiteX3" fmla="*/ 279383 w 1179929"/>
                <a:gd name="connsiteY3" fmla="*/ 23504 h 1436668"/>
                <a:gd name="connsiteX4" fmla="*/ 348656 w 1179929"/>
                <a:gd name="connsiteY4" fmla="*/ 37359 h 1436668"/>
                <a:gd name="connsiteX5" fmla="*/ 390220 w 1179929"/>
                <a:gd name="connsiteY5" fmla="*/ 51213 h 1436668"/>
                <a:gd name="connsiteX6" fmla="*/ 404074 w 1179929"/>
                <a:gd name="connsiteY6" fmla="*/ 106631 h 1436668"/>
                <a:gd name="connsiteX7" fmla="*/ 417929 w 1179929"/>
                <a:gd name="connsiteY7" fmla="*/ 148195 h 1436668"/>
                <a:gd name="connsiteX8" fmla="*/ 681165 w 1179929"/>
                <a:gd name="connsiteY8" fmla="*/ 162050 h 1436668"/>
                <a:gd name="connsiteX9" fmla="*/ 722729 w 1179929"/>
                <a:gd name="connsiteY9" fmla="*/ 175904 h 1436668"/>
                <a:gd name="connsiteX10" fmla="*/ 764293 w 1179929"/>
                <a:gd name="connsiteY10" fmla="*/ 328304 h 1436668"/>
                <a:gd name="connsiteX11" fmla="*/ 805856 w 1179929"/>
                <a:gd name="connsiteY11" fmla="*/ 369868 h 1436668"/>
                <a:gd name="connsiteX12" fmla="*/ 847420 w 1179929"/>
                <a:gd name="connsiteY12" fmla="*/ 383722 h 1436668"/>
                <a:gd name="connsiteX13" fmla="*/ 1069093 w 1179929"/>
                <a:gd name="connsiteY13" fmla="*/ 397577 h 1436668"/>
                <a:gd name="connsiteX14" fmla="*/ 1096802 w 1179929"/>
                <a:gd name="connsiteY14" fmla="*/ 508413 h 1436668"/>
                <a:gd name="connsiteX15" fmla="*/ 1082947 w 1179929"/>
                <a:gd name="connsiteY15" fmla="*/ 605395 h 1436668"/>
                <a:gd name="connsiteX16" fmla="*/ 1096802 w 1179929"/>
                <a:gd name="connsiteY16" fmla="*/ 743941 h 1436668"/>
                <a:gd name="connsiteX17" fmla="*/ 1138365 w 1179929"/>
                <a:gd name="connsiteY17" fmla="*/ 771650 h 1436668"/>
                <a:gd name="connsiteX18" fmla="*/ 1152220 w 1179929"/>
                <a:gd name="connsiteY18" fmla="*/ 813213 h 1436668"/>
                <a:gd name="connsiteX19" fmla="*/ 1166074 w 1179929"/>
                <a:gd name="connsiteY19" fmla="*/ 896341 h 1436668"/>
                <a:gd name="connsiteX20" fmla="*/ 1179929 w 1179929"/>
                <a:gd name="connsiteY20" fmla="*/ 937904 h 1436668"/>
                <a:gd name="connsiteX21" fmla="*/ 1166074 w 1179929"/>
                <a:gd name="connsiteY21" fmla="*/ 1007177 h 1436668"/>
                <a:gd name="connsiteX22" fmla="*/ 1069093 w 1179929"/>
                <a:gd name="connsiteY22" fmla="*/ 1090304 h 1436668"/>
                <a:gd name="connsiteX23" fmla="*/ 999820 w 1179929"/>
                <a:gd name="connsiteY23" fmla="*/ 1145722 h 1436668"/>
                <a:gd name="connsiteX24" fmla="*/ 1013674 w 1179929"/>
                <a:gd name="connsiteY24" fmla="*/ 1228850 h 1436668"/>
                <a:gd name="connsiteX25" fmla="*/ 1055238 w 1179929"/>
                <a:gd name="connsiteY25" fmla="*/ 1270413 h 1436668"/>
                <a:gd name="connsiteX26" fmla="*/ 1069093 w 1179929"/>
                <a:gd name="connsiteY26" fmla="*/ 1311977 h 1436668"/>
                <a:gd name="connsiteX27" fmla="*/ 1041383 w 1179929"/>
                <a:gd name="connsiteY27" fmla="*/ 1339686 h 1436668"/>
                <a:gd name="connsiteX28" fmla="*/ 999820 w 1179929"/>
                <a:gd name="connsiteY28" fmla="*/ 1367395 h 1436668"/>
                <a:gd name="connsiteX29" fmla="*/ 930547 w 1179929"/>
                <a:gd name="connsiteY29" fmla="*/ 1422813 h 1436668"/>
                <a:gd name="connsiteX30" fmla="*/ 861274 w 1179929"/>
                <a:gd name="connsiteY30" fmla="*/ 1408959 h 1436668"/>
                <a:gd name="connsiteX31" fmla="*/ 819711 w 1179929"/>
                <a:gd name="connsiteY31" fmla="*/ 1436668 h 1436668"/>
                <a:gd name="connsiteX32" fmla="*/ 736583 w 1179929"/>
                <a:gd name="connsiteY32" fmla="*/ 1408959 h 1436668"/>
                <a:gd name="connsiteX33" fmla="*/ 708874 w 1179929"/>
                <a:gd name="connsiteY33" fmla="*/ 1367395 h 1436668"/>
                <a:gd name="connsiteX34" fmla="*/ 681165 w 1179929"/>
                <a:gd name="connsiteY34" fmla="*/ 1284268 h 1436668"/>
                <a:gd name="connsiteX35" fmla="*/ 708874 w 1179929"/>
                <a:gd name="connsiteY35" fmla="*/ 1201141 h 1436668"/>
                <a:gd name="connsiteX36" fmla="*/ 722729 w 1179929"/>
                <a:gd name="connsiteY36" fmla="*/ 1159577 h 1436668"/>
                <a:gd name="connsiteX37" fmla="*/ 667311 w 1179929"/>
                <a:gd name="connsiteY37" fmla="*/ 993322 h 1436668"/>
                <a:gd name="connsiteX38" fmla="*/ 584183 w 1179929"/>
                <a:gd name="connsiteY38" fmla="*/ 882486 h 1436668"/>
                <a:gd name="connsiteX39" fmla="*/ 570329 w 1179929"/>
                <a:gd name="connsiteY39" fmla="*/ 840922 h 1436668"/>
                <a:gd name="connsiteX40" fmla="*/ 598038 w 1179929"/>
                <a:gd name="connsiteY40" fmla="*/ 743941 h 1436668"/>
                <a:gd name="connsiteX41" fmla="*/ 584183 w 1179929"/>
                <a:gd name="connsiteY41" fmla="*/ 702377 h 1436668"/>
                <a:gd name="connsiteX42" fmla="*/ 556474 w 1179929"/>
                <a:gd name="connsiteY42" fmla="*/ 660813 h 1436668"/>
                <a:gd name="connsiteX43" fmla="*/ 584183 w 1179929"/>
                <a:gd name="connsiteY43" fmla="*/ 508413 h 1436668"/>
                <a:gd name="connsiteX44" fmla="*/ 528765 w 1179929"/>
                <a:gd name="connsiteY44" fmla="*/ 425286 h 1436668"/>
                <a:gd name="connsiteX45" fmla="*/ 473347 w 1179929"/>
                <a:gd name="connsiteY45" fmla="*/ 342159 h 1436668"/>
                <a:gd name="connsiteX46" fmla="*/ 348656 w 1179929"/>
                <a:gd name="connsiteY46" fmla="*/ 342159 h 1436668"/>
                <a:gd name="connsiteX47" fmla="*/ 320947 w 1179929"/>
                <a:gd name="connsiteY47" fmla="*/ 300595 h 1436668"/>
                <a:gd name="connsiteX48" fmla="*/ 279383 w 1179929"/>
                <a:gd name="connsiteY48" fmla="*/ 286741 h 1436668"/>
                <a:gd name="connsiteX49" fmla="*/ 196256 w 1179929"/>
                <a:gd name="connsiteY49" fmla="*/ 314450 h 1436668"/>
                <a:gd name="connsiteX50" fmla="*/ 126983 w 1179929"/>
                <a:gd name="connsiteY50" fmla="*/ 369868 h 1436668"/>
                <a:gd name="connsiteX51" fmla="*/ 30002 w 1179929"/>
                <a:gd name="connsiteY51" fmla="*/ 314450 h 1436668"/>
                <a:gd name="connsiteX52" fmla="*/ 2293 w 1179929"/>
                <a:gd name="connsiteY52" fmla="*/ 272886 h 1436668"/>
                <a:gd name="connsiteX53" fmla="*/ 16147 w 1179929"/>
                <a:gd name="connsiteY53" fmla="*/ 217468 h 1436668"/>
                <a:gd name="connsiteX54" fmla="*/ 113129 w 1179929"/>
                <a:gd name="connsiteY54" fmla="*/ 162050 h 1436668"/>
                <a:gd name="connsiteX55" fmla="*/ 57711 w 1179929"/>
                <a:gd name="connsiteY55" fmla="*/ 231322 h 14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929" h="1436668">
                  <a:moveTo>
                    <a:pt x="57711" y="231322"/>
                  </a:moveTo>
                  <a:cubicBezTo>
                    <a:pt x="106972" y="132801"/>
                    <a:pt x="54632" y="209771"/>
                    <a:pt x="140838" y="148195"/>
                  </a:cubicBezTo>
                  <a:cubicBezTo>
                    <a:pt x="156782" y="136807"/>
                    <a:pt x="167526" y="119382"/>
                    <a:pt x="182402" y="106631"/>
                  </a:cubicBezTo>
                  <a:cubicBezTo>
                    <a:pt x="306806" y="0"/>
                    <a:pt x="176256" y="126633"/>
                    <a:pt x="279383" y="23504"/>
                  </a:cubicBezTo>
                  <a:cubicBezTo>
                    <a:pt x="302474" y="28122"/>
                    <a:pt x="325811" y="31648"/>
                    <a:pt x="348656" y="37359"/>
                  </a:cubicBezTo>
                  <a:cubicBezTo>
                    <a:pt x="362824" y="40901"/>
                    <a:pt x="381097" y="39809"/>
                    <a:pt x="390220" y="51213"/>
                  </a:cubicBezTo>
                  <a:cubicBezTo>
                    <a:pt x="402115" y="66082"/>
                    <a:pt x="398843" y="88322"/>
                    <a:pt x="404074" y="106631"/>
                  </a:cubicBezTo>
                  <a:cubicBezTo>
                    <a:pt x="408086" y="120673"/>
                    <a:pt x="403608" y="145331"/>
                    <a:pt x="417929" y="148195"/>
                  </a:cubicBezTo>
                  <a:cubicBezTo>
                    <a:pt x="504089" y="165427"/>
                    <a:pt x="593420" y="157432"/>
                    <a:pt x="681165" y="162050"/>
                  </a:cubicBezTo>
                  <a:cubicBezTo>
                    <a:pt x="695020" y="166668"/>
                    <a:pt x="711325" y="166781"/>
                    <a:pt x="722729" y="175904"/>
                  </a:cubicBezTo>
                  <a:cubicBezTo>
                    <a:pt x="772897" y="216038"/>
                    <a:pt x="744333" y="273414"/>
                    <a:pt x="764293" y="328304"/>
                  </a:cubicBezTo>
                  <a:cubicBezTo>
                    <a:pt x="770989" y="346718"/>
                    <a:pt x="789553" y="359000"/>
                    <a:pt x="805856" y="369868"/>
                  </a:cubicBezTo>
                  <a:cubicBezTo>
                    <a:pt x="818007" y="377969"/>
                    <a:pt x="832896" y="382193"/>
                    <a:pt x="847420" y="383722"/>
                  </a:cubicBezTo>
                  <a:cubicBezTo>
                    <a:pt x="921048" y="391472"/>
                    <a:pt x="995202" y="392959"/>
                    <a:pt x="1069093" y="397577"/>
                  </a:cubicBezTo>
                  <a:cubicBezTo>
                    <a:pt x="1080024" y="430372"/>
                    <a:pt x="1096802" y="474981"/>
                    <a:pt x="1096802" y="508413"/>
                  </a:cubicBezTo>
                  <a:cubicBezTo>
                    <a:pt x="1096802" y="541069"/>
                    <a:pt x="1087565" y="573068"/>
                    <a:pt x="1082947" y="605395"/>
                  </a:cubicBezTo>
                  <a:cubicBezTo>
                    <a:pt x="1087565" y="651577"/>
                    <a:pt x="1082125" y="699910"/>
                    <a:pt x="1096802" y="743941"/>
                  </a:cubicBezTo>
                  <a:cubicBezTo>
                    <a:pt x="1102067" y="759737"/>
                    <a:pt x="1127963" y="758648"/>
                    <a:pt x="1138365" y="771650"/>
                  </a:cubicBezTo>
                  <a:cubicBezTo>
                    <a:pt x="1147488" y="783054"/>
                    <a:pt x="1147602" y="799359"/>
                    <a:pt x="1152220" y="813213"/>
                  </a:cubicBezTo>
                  <a:cubicBezTo>
                    <a:pt x="1156838" y="840922"/>
                    <a:pt x="1159980" y="868918"/>
                    <a:pt x="1166074" y="896341"/>
                  </a:cubicBezTo>
                  <a:cubicBezTo>
                    <a:pt x="1169242" y="910597"/>
                    <a:pt x="1179929" y="923300"/>
                    <a:pt x="1179929" y="937904"/>
                  </a:cubicBezTo>
                  <a:cubicBezTo>
                    <a:pt x="1179929" y="961452"/>
                    <a:pt x="1176605" y="986115"/>
                    <a:pt x="1166074" y="1007177"/>
                  </a:cubicBezTo>
                  <a:cubicBezTo>
                    <a:pt x="1153494" y="1032338"/>
                    <a:pt x="1086787" y="1075559"/>
                    <a:pt x="1069093" y="1090304"/>
                  </a:cubicBezTo>
                  <a:cubicBezTo>
                    <a:pt x="990124" y="1156110"/>
                    <a:pt x="1102584" y="1077212"/>
                    <a:pt x="999820" y="1145722"/>
                  </a:cubicBezTo>
                  <a:cubicBezTo>
                    <a:pt x="1004438" y="1173431"/>
                    <a:pt x="1002265" y="1203180"/>
                    <a:pt x="1013674" y="1228850"/>
                  </a:cubicBezTo>
                  <a:cubicBezTo>
                    <a:pt x="1021632" y="1246755"/>
                    <a:pt x="1044370" y="1254111"/>
                    <a:pt x="1055238" y="1270413"/>
                  </a:cubicBezTo>
                  <a:cubicBezTo>
                    <a:pt x="1063339" y="1282564"/>
                    <a:pt x="1064475" y="1298122"/>
                    <a:pt x="1069093" y="1311977"/>
                  </a:cubicBezTo>
                  <a:cubicBezTo>
                    <a:pt x="1059856" y="1321213"/>
                    <a:pt x="1051583" y="1331526"/>
                    <a:pt x="1041383" y="1339686"/>
                  </a:cubicBezTo>
                  <a:cubicBezTo>
                    <a:pt x="1028381" y="1350088"/>
                    <a:pt x="1011594" y="1355621"/>
                    <a:pt x="999820" y="1367395"/>
                  </a:cubicBezTo>
                  <a:cubicBezTo>
                    <a:pt x="937154" y="1430062"/>
                    <a:pt x="1011462" y="1395843"/>
                    <a:pt x="930547" y="1422813"/>
                  </a:cubicBezTo>
                  <a:cubicBezTo>
                    <a:pt x="907456" y="1418195"/>
                    <a:pt x="884640" y="1406038"/>
                    <a:pt x="861274" y="1408959"/>
                  </a:cubicBezTo>
                  <a:cubicBezTo>
                    <a:pt x="844752" y="1411024"/>
                    <a:pt x="836362" y="1436668"/>
                    <a:pt x="819711" y="1436668"/>
                  </a:cubicBezTo>
                  <a:cubicBezTo>
                    <a:pt x="790503" y="1436668"/>
                    <a:pt x="736583" y="1408959"/>
                    <a:pt x="736583" y="1408959"/>
                  </a:cubicBezTo>
                  <a:cubicBezTo>
                    <a:pt x="727347" y="1395104"/>
                    <a:pt x="715637" y="1382611"/>
                    <a:pt x="708874" y="1367395"/>
                  </a:cubicBezTo>
                  <a:cubicBezTo>
                    <a:pt x="697012" y="1340705"/>
                    <a:pt x="681165" y="1284268"/>
                    <a:pt x="681165" y="1284268"/>
                  </a:cubicBezTo>
                  <a:lnTo>
                    <a:pt x="708874" y="1201141"/>
                  </a:lnTo>
                  <a:lnTo>
                    <a:pt x="722729" y="1159577"/>
                  </a:lnTo>
                  <a:cubicBezTo>
                    <a:pt x="629079" y="1065927"/>
                    <a:pt x="731384" y="1185542"/>
                    <a:pt x="667311" y="993322"/>
                  </a:cubicBezTo>
                  <a:cubicBezTo>
                    <a:pt x="651644" y="946322"/>
                    <a:pt x="617007" y="915309"/>
                    <a:pt x="584183" y="882486"/>
                  </a:cubicBezTo>
                  <a:cubicBezTo>
                    <a:pt x="579565" y="868631"/>
                    <a:pt x="570329" y="855526"/>
                    <a:pt x="570329" y="840922"/>
                  </a:cubicBezTo>
                  <a:cubicBezTo>
                    <a:pt x="570329" y="823521"/>
                    <a:pt x="591503" y="763544"/>
                    <a:pt x="598038" y="743941"/>
                  </a:cubicBezTo>
                  <a:cubicBezTo>
                    <a:pt x="593420" y="730086"/>
                    <a:pt x="590714" y="715439"/>
                    <a:pt x="584183" y="702377"/>
                  </a:cubicBezTo>
                  <a:cubicBezTo>
                    <a:pt x="576736" y="687484"/>
                    <a:pt x="558131" y="677382"/>
                    <a:pt x="556474" y="660813"/>
                  </a:cubicBezTo>
                  <a:cubicBezTo>
                    <a:pt x="552929" y="625357"/>
                    <a:pt x="574125" y="548645"/>
                    <a:pt x="584183" y="508413"/>
                  </a:cubicBezTo>
                  <a:cubicBezTo>
                    <a:pt x="555350" y="393077"/>
                    <a:pt x="595740" y="501828"/>
                    <a:pt x="528765" y="425286"/>
                  </a:cubicBezTo>
                  <a:cubicBezTo>
                    <a:pt x="506835" y="400224"/>
                    <a:pt x="473347" y="342159"/>
                    <a:pt x="473347" y="342159"/>
                  </a:cubicBezTo>
                  <a:cubicBezTo>
                    <a:pt x="425416" y="358135"/>
                    <a:pt x="407174" y="371418"/>
                    <a:pt x="348656" y="342159"/>
                  </a:cubicBezTo>
                  <a:cubicBezTo>
                    <a:pt x="333763" y="334712"/>
                    <a:pt x="333949" y="310997"/>
                    <a:pt x="320947" y="300595"/>
                  </a:cubicBezTo>
                  <a:cubicBezTo>
                    <a:pt x="309543" y="291472"/>
                    <a:pt x="293238" y="291359"/>
                    <a:pt x="279383" y="286741"/>
                  </a:cubicBezTo>
                  <a:cubicBezTo>
                    <a:pt x="251674" y="295977"/>
                    <a:pt x="205492" y="286741"/>
                    <a:pt x="196256" y="314450"/>
                  </a:cubicBezTo>
                  <a:cubicBezTo>
                    <a:pt x="176381" y="374077"/>
                    <a:pt x="196570" y="352471"/>
                    <a:pt x="126983" y="369868"/>
                  </a:cubicBezTo>
                  <a:cubicBezTo>
                    <a:pt x="105250" y="359001"/>
                    <a:pt x="49585" y="334033"/>
                    <a:pt x="30002" y="314450"/>
                  </a:cubicBezTo>
                  <a:cubicBezTo>
                    <a:pt x="18228" y="302676"/>
                    <a:pt x="11529" y="286741"/>
                    <a:pt x="2293" y="272886"/>
                  </a:cubicBezTo>
                  <a:cubicBezTo>
                    <a:pt x="6911" y="254413"/>
                    <a:pt x="0" y="227560"/>
                    <a:pt x="16147" y="217468"/>
                  </a:cubicBezTo>
                  <a:cubicBezTo>
                    <a:pt x="126844" y="148282"/>
                    <a:pt x="113129" y="258912"/>
                    <a:pt x="113129" y="162050"/>
                  </a:cubicBezTo>
                  <a:lnTo>
                    <a:pt x="57711" y="23132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1984637" y="862033"/>
            <a:ext cx="1638498" cy="1285875"/>
          </a:xfrm>
          <a:prstGeom prst="wedgeEllipseCallout">
            <a:avLst>
              <a:gd name="adj1" fmla="val -69319"/>
              <a:gd name="adj2" fmla="val 6097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cs typeface="Arial" panose="020B0604020202020204" pitchFamily="34" charset="0"/>
              </a:rPr>
              <a:t>¡</a:t>
            </a:r>
            <a:r>
              <a:rPr lang="en-GB" altLang="en-US" sz="2400" dirty="0" smtClean="0">
                <a:cs typeface="Arial" panose="020B0604020202020204" pitchFamily="34" charset="0"/>
              </a:rPr>
              <a:t>H___!  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2175301" y="1764084"/>
            <a:ext cx="1638498" cy="1285875"/>
          </a:xfrm>
          <a:prstGeom prst="wedgeEllipseCallout">
            <a:avLst>
              <a:gd name="adj1" fmla="val -69319"/>
              <a:gd name="adj2" fmla="val 6097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 smtClean="0">
                <a:cs typeface="Arial" panose="020B0604020202020204" pitchFamily="34" charset="0"/>
              </a:rPr>
              <a:t>¿</a:t>
            </a:r>
            <a:r>
              <a:rPr lang="en-GB" altLang="en-US" sz="2400" dirty="0" err="1" smtClean="0">
                <a:cs typeface="Arial" panose="020B0604020202020204" pitchFamily="34" charset="0"/>
              </a:rPr>
              <a:t>Q___t</a:t>
            </a:r>
            <a:r>
              <a:rPr lang="en-GB" altLang="en-US" sz="2400" dirty="0" smtClean="0">
                <a:cs typeface="Arial" panose="020B0604020202020204" pitchFamily="34" charset="0"/>
              </a:rPr>
              <a:t>__?  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4268027" y="2148260"/>
            <a:ext cx="2411928" cy="1928812"/>
          </a:xfrm>
          <a:prstGeom prst="wedgeEllipseCallout">
            <a:avLst>
              <a:gd name="adj1" fmla="val 66051"/>
              <a:gd name="adj2" fmla="val -47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 smtClean="0">
                <a:cs typeface="Arial" panose="020B0604020202020204" pitchFamily="34" charset="0"/>
              </a:rPr>
              <a:t>¡F______! ¿Y t_? ¿C______  </a:t>
            </a:r>
            <a:r>
              <a:rPr lang="en-GB" altLang="en-US" sz="2400" dirty="0">
                <a:cs typeface="Arial" panose="020B0604020202020204" pitchFamily="34" charset="0"/>
              </a:rPr>
              <a:t>e</a:t>
            </a:r>
            <a:r>
              <a:rPr lang="en-GB" altLang="en-US" sz="2400" dirty="0" smtClean="0">
                <a:cs typeface="Arial" panose="020B0604020202020204" pitchFamily="34" charset="0"/>
              </a:rPr>
              <a:t>_____?  </a:t>
            </a:r>
            <a:endParaRPr lang="en-GB" altLang="en-US" sz="2400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2400" dirty="0" smtClean="0">
                <a:cs typeface="Arial" panose="020B0604020202020204" pitchFamily="34" charset="0"/>
              </a:rPr>
              <a:t>  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2331927" y="2733498"/>
            <a:ext cx="2222747" cy="1703614"/>
          </a:xfrm>
          <a:prstGeom prst="wedgeEllipseCallout">
            <a:avLst>
              <a:gd name="adj1" fmla="val -76172"/>
              <a:gd name="adj2" fmla="val -1141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 smtClean="0">
                <a:cs typeface="Arial" panose="020B0604020202020204" pitchFamily="34" charset="0"/>
              </a:rPr>
              <a:t>R____</a:t>
            </a:r>
            <a:br>
              <a:rPr lang="en-GB" altLang="en-US" sz="2400" dirty="0" smtClean="0">
                <a:cs typeface="Arial" panose="020B0604020202020204" pitchFamily="34" charset="0"/>
              </a:rPr>
            </a:br>
            <a:r>
              <a:rPr lang="en-GB" altLang="en-US" sz="2400" dirty="0" smtClean="0">
                <a:cs typeface="Arial" panose="020B0604020202020204" pitchFamily="34" charset="0"/>
              </a:rPr>
              <a:t>¿C___ t_ </a:t>
            </a:r>
            <a:r>
              <a:rPr lang="en-GB" altLang="en-US" sz="2400" dirty="0" err="1" smtClean="0">
                <a:cs typeface="Arial" panose="020B0604020202020204" pitchFamily="34" charset="0"/>
              </a:rPr>
              <a:t>ll</a:t>
            </a:r>
            <a:r>
              <a:rPr lang="en-GB" altLang="en-US" sz="2400" dirty="0" smtClean="0">
                <a:cs typeface="Arial" panose="020B0604020202020204" pitchFamily="34" charset="0"/>
              </a:rPr>
              <a:t>___?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4311827" y="3948460"/>
            <a:ext cx="2411928" cy="1928812"/>
          </a:xfrm>
          <a:prstGeom prst="wedgeEllipseCallout">
            <a:avLst>
              <a:gd name="adj1" fmla="val 61839"/>
              <a:gd name="adj2" fmla="val -532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 smtClean="0">
                <a:cs typeface="Arial" panose="020B0604020202020204" pitchFamily="34" charset="0"/>
              </a:rPr>
              <a:t>Rosie.</a:t>
            </a:r>
            <a:br>
              <a:rPr lang="en-GB" altLang="en-US" sz="2400" dirty="0" smtClean="0">
                <a:cs typeface="Arial" panose="020B0604020202020204" pitchFamily="34" charset="0"/>
              </a:rPr>
            </a:br>
            <a:r>
              <a:rPr lang="en-GB" altLang="en-US" sz="2400" dirty="0">
                <a:cs typeface="Arial" panose="020B0604020202020204" pitchFamily="34" charset="0"/>
              </a:rPr>
              <a:t>¿Y t_? ¿C</a:t>
            </a:r>
            <a:r>
              <a:rPr lang="en-GB" altLang="en-US" sz="2400" dirty="0" smtClean="0">
                <a:cs typeface="Arial" panose="020B0604020202020204" pitchFamily="34" charset="0"/>
              </a:rPr>
              <a:t>____ t_ </a:t>
            </a:r>
            <a:r>
              <a:rPr lang="en-GB" altLang="en-US" sz="2400" dirty="0" err="1" smtClean="0">
                <a:cs typeface="Arial" panose="020B0604020202020204" pitchFamily="34" charset="0"/>
              </a:rPr>
              <a:t>ll</a:t>
            </a:r>
            <a:r>
              <a:rPr lang="en-GB" altLang="en-US" sz="2400" dirty="0" smtClean="0">
                <a:cs typeface="Arial" panose="020B0604020202020204" pitchFamily="34" charset="0"/>
              </a:rPr>
              <a:t>_____?</a:t>
            </a:r>
            <a:endParaRPr lang="en-GB" altLang="en-US" sz="2400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2400" dirty="0" smtClean="0">
                <a:cs typeface="Arial" panose="020B0604020202020204" pitchFamily="34" charset="0"/>
              </a:rPr>
              <a:t>  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2106403" y="4149080"/>
            <a:ext cx="2222747" cy="1440160"/>
          </a:xfrm>
          <a:prstGeom prst="wedgeEllipseCallout">
            <a:avLst>
              <a:gd name="adj1" fmla="val -56974"/>
              <a:gd name="adj2" fmla="val -6628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 smtClean="0">
                <a:cs typeface="Arial" panose="020B0604020202020204" pitchFamily="34" charset="0"/>
              </a:rPr>
              <a:t>Dennis.</a:t>
            </a:r>
            <a:br>
              <a:rPr lang="en-GB" altLang="en-US" sz="2400" dirty="0" smtClean="0">
                <a:cs typeface="Arial" panose="020B0604020202020204" pitchFamily="34" charset="0"/>
              </a:rPr>
            </a:br>
            <a:r>
              <a:rPr lang="en-GB" altLang="en-US" sz="2400" dirty="0" smtClean="0">
                <a:cs typeface="Arial" panose="020B0604020202020204" pitchFamily="34" charset="0"/>
              </a:rPr>
              <a:t>¡A____!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6120512" y="4365104"/>
            <a:ext cx="2411928" cy="1512168"/>
          </a:xfrm>
          <a:prstGeom prst="wedgeEllipseCallout">
            <a:avLst>
              <a:gd name="adj1" fmla="val 13818"/>
              <a:gd name="adj2" fmla="val -1123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 smtClean="0">
                <a:cs typeface="Arial" panose="020B0604020202020204" pitchFamily="34" charset="0"/>
              </a:rPr>
              <a:t>¡H_______ l______!  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ongblack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33845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longblondh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333375"/>
            <a:ext cx="329723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longgingerha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3600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9388" y="3068638"/>
            <a:ext cx="41751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Tengo el pelo largo y negro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59338" y="3078163"/>
            <a:ext cx="41751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Tengo el pelo largo y rubio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555875" y="6389688"/>
            <a:ext cx="41751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Tengo el pelo largo y rojo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292725" y="3716338"/>
            <a:ext cx="2592388" cy="1439862"/>
          </a:xfrm>
          <a:prstGeom prst="wedgeRoundRectCallout">
            <a:avLst>
              <a:gd name="adj1" fmla="val -41551"/>
              <a:gd name="adj2" fmla="val 7304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>
                <a:cs typeface="Arial" panose="020B0604020202020204" pitchFamily="34" charset="0"/>
              </a:rPr>
              <a:t>¡</a:t>
            </a:r>
            <a:r>
              <a:rPr lang="en-GB" sz="2000"/>
              <a:t>…y </a:t>
            </a:r>
            <a:r>
              <a:rPr lang="en-GB" sz="2000" b="1"/>
              <a:t>liso</a:t>
            </a:r>
            <a:r>
              <a:rPr lang="en-GB" sz="2000"/>
              <a:t>!</a:t>
            </a:r>
          </a:p>
          <a:p>
            <a:pPr algn="ctr" eaLnBrk="1" hangingPunct="1"/>
            <a:r>
              <a:rPr lang="en-GB" sz="2000"/>
              <a:t>No tengo el pelo</a:t>
            </a:r>
            <a:r>
              <a:rPr lang="en-GB" sz="2000" b="1"/>
              <a:t> rizado</a:t>
            </a:r>
            <a:r>
              <a:rPr lang="en-GB" sz="2000"/>
              <a:t> o </a:t>
            </a:r>
            <a:r>
              <a:rPr lang="en-GB" sz="2000" b="1"/>
              <a:t>ondulado</a:t>
            </a:r>
            <a:r>
              <a:rPr lang="en-GB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05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  <p:bldP spid="92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urlybrown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59175"/>
            <a:ext cx="35179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shortblondh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3671888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shortstraightbr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5888"/>
            <a:ext cx="3665538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5438" y="3068638"/>
            <a:ext cx="41751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Tengo el pelo corto y rubio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60925" y="3068638"/>
            <a:ext cx="41751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Tengo el pelo corto y marr</a:t>
            </a:r>
            <a:r>
              <a:rPr lang="en-US" sz="2400">
                <a:cs typeface="Arial" panose="020B0604020202020204" pitchFamily="34" charset="0"/>
              </a:rPr>
              <a:t>ón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051050" y="6389688"/>
            <a:ext cx="5329238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Tengo el pelo corto, casta</a:t>
            </a:r>
            <a:r>
              <a:rPr lang="en-US" sz="2400">
                <a:cs typeface="Arial" panose="020B0604020202020204" pitchFamily="34" charset="0"/>
              </a:rPr>
              <a:t>ño</a:t>
            </a:r>
            <a:r>
              <a:rPr lang="en-GB" sz="2400"/>
              <a:t> y rizado</a:t>
            </a:r>
          </a:p>
        </p:txBody>
      </p:sp>
    </p:spTree>
    <p:extLst>
      <p:ext uri="{BB962C8B-B14F-4D97-AF65-F5344CB8AC3E}">
        <p14:creationId xmlns:p14="http://schemas.microsoft.com/office/powerpoint/2010/main" val="17665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moustach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8050"/>
            <a:ext cx="47529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be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22338"/>
            <a:ext cx="4537076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0" y="4581525"/>
            <a:ext cx="4500563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Tengo barba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35488" y="4581525"/>
            <a:ext cx="460851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Tengo bigote</a:t>
            </a:r>
          </a:p>
        </p:txBody>
      </p:sp>
    </p:spTree>
    <p:extLst>
      <p:ext uri="{BB962C8B-B14F-4D97-AF65-F5344CB8AC3E}">
        <p14:creationId xmlns:p14="http://schemas.microsoft.com/office/powerpoint/2010/main" val="394194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  <p:bldP spid="6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hortblack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4538"/>
            <a:ext cx="4249737" cy="3097212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longblond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4248150" cy="3124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urlygingergr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248150" cy="28082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blondcurly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3225"/>
            <a:ext cx="4251325" cy="28098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850" y="196426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5461" y="196426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400" y="309202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7626" y="309202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4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2" y="784876"/>
            <a:ext cx="5888182" cy="588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aseline="0" dirty="0" smtClean="0">
                <a:latin typeface="Arial" panose="020B0604020202020204" pitchFamily="34" charset="0"/>
              </a:rPr>
              <a:t>1  </a:t>
            </a:r>
            <a:r>
              <a:rPr lang="en-GB" sz="2400" baseline="0" dirty="0" err="1" smtClean="0">
                <a:latin typeface="Arial" panose="020B0604020202020204" pitchFamily="34" charset="0"/>
              </a:rPr>
              <a:t>Tengo</a:t>
            </a:r>
            <a:r>
              <a:rPr lang="en-GB" sz="2400" baseline="0" dirty="0" smtClean="0">
                <a:latin typeface="Arial" panose="020B0604020202020204" pitchFamily="34" charset="0"/>
              </a:rPr>
              <a:t> los </a:t>
            </a:r>
            <a:r>
              <a:rPr lang="en-GB" sz="2400" baseline="0" dirty="0" err="1" smtClean="0">
                <a:latin typeface="Arial" panose="020B0604020202020204" pitchFamily="34" charset="0"/>
              </a:rPr>
              <a:t>ojos</a:t>
            </a:r>
            <a:r>
              <a:rPr lang="en-GB" sz="2400" baseline="0" dirty="0" smtClean="0">
                <a:latin typeface="Arial" panose="020B0604020202020204" pitchFamily="34" charset="0"/>
              </a:rPr>
              <a:t> </a:t>
            </a:r>
            <a:r>
              <a:rPr lang="en-GB" sz="2400" baseline="0" dirty="0" err="1" smtClean="0">
                <a:latin typeface="Arial" panose="020B0604020202020204" pitchFamily="34" charset="0"/>
              </a:rPr>
              <a:t>verdes</a:t>
            </a:r>
            <a:r>
              <a:rPr lang="en-GB" sz="2400" baseline="0" dirty="0" smtClean="0">
                <a:latin typeface="Arial" panose="020B0604020202020204" pitchFamily="34" charset="0"/>
              </a:rPr>
              <a:t>.</a:t>
            </a:r>
            <a:br>
              <a:rPr lang="en-GB" sz="2400" baseline="0" dirty="0" smtClean="0">
                <a:latin typeface="Arial" panose="020B0604020202020204" pitchFamily="34" charset="0"/>
              </a:rPr>
            </a:br>
            <a:r>
              <a:rPr lang="en-GB" sz="2400" baseline="0" dirty="0" smtClean="0">
                <a:latin typeface="Arial" panose="020B0604020202020204" pitchFamily="34" charset="0"/>
              </a:rPr>
              <a:t>2.  </a:t>
            </a:r>
            <a:r>
              <a:rPr lang="en-GB" sz="2400" baseline="0" dirty="0" err="1" smtClean="0">
                <a:latin typeface="Arial" panose="020B0604020202020204" pitchFamily="34" charset="0"/>
              </a:rPr>
              <a:t>Tengo</a:t>
            </a:r>
            <a:r>
              <a:rPr lang="en-GB" sz="2400" baseline="0" dirty="0" smtClean="0">
                <a:latin typeface="Arial" panose="020B0604020202020204" pitchFamily="34" charset="0"/>
              </a:rPr>
              <a:t> los </a:t>
            </a:r>
            <a:r>
              <a:rPr lang="en-GB" sz="2400" baseline="0" dirty="0" err="1" smtClean="0">
                <a:latin typeface="Arial" panose="020B0604020202020204" pitchFamily="34" charset="0"/>
              </a:rPr>
              <a:t>ojos</a:t>
            </a:r>
            <a:r>
              <a:rPr lang="en-GB" sz="2400" baseline="0" dirty="0" smtClean="0">
                <a:latin typeface="Arial" panose="020B0604020202020204" pitchFamily="34" charset="0"/>
              </a:rPr>
              <a:t> </a:t>
            </a:r>
            <a:r>
              <a:rPr lang="en-GB" sz="2400" baseline="0" dirty="0" err="1" smtClean="0">
                <a:latin typeface="Arial" panose="020B0604020202020204" pitchFamily="34" charset="0"/>
              </a:rPr>
              <a:t>azules</a:t>
            </a:r>
            <a:r>
              <a:rPr lang="en-GB" sz="2400" baseline="0" dirty="0" smtClean="0">
                <a:latin typeface="Arial" panose="020B0604020202020204" pitchFamily="34" charset="0"/>
              </a:rPr>
              <a:t>.</a:t>
            </a:r>
            <a:br>
              <a:rPr lang="en-GB" sz="2400" baseline="0" dirty="0" smtClean="0">
                <a:latin typeface="Arial" panose="020B0604020202020204" pitchFamily="34" charset="0"/>
              </a:rPr>
            </a:br>
            <a:r>
              <a:rPr lang="en-GB" sz="2400" baseline="0" dirty="0" smtClean="0">
                <a:latin typeface="Arial" panose="020B0604020202020204" pitchFamily="34" charset="0"/>
              </a:rPr>
              <a:t>3.  </a:t>
            </a:r>
            <a:r>
              <a:rPr lang="en-GB" sz="2400" baseline="0" dirty="0" err="1" smtClean="0">
                <a:latin typeface="Arial" panose="020B0604020202020204" pitchFamily="34" charset="0"/>
              </a:rPr>
              <a:t>Tengo</a:t>
            </a:r>
            <a:r>
              <a:rPr lang="en-GB" sz="2400" baseline="0" dirty="0" smtClean="0">
                <a:latin typeface="Arial" panose="020B0604020202020204" pitchFamily="34" charset="0"/>
              </a:rPr>
              <a:t> los </a:t>
            </a:r>
            <a:r>
              <a:rPr lang="en-GB" sz="2400" baseline="0" dirty="0" err="1" smtClean="0">
                <a:latin typeface="Arial" panose="020B0604020202020204" pitchFamily="34" charset="0"/>
              </a:rPr>
              <a:t>ojos</a:t>
            </a:r>
            <a:r>
              <a:rPr lang="en-GB" sz="2400" baseline="0" dirty="0" smtClean="0">
                <a:latin typeface="Arial" panose="020B0604020202020204" pitchFamily="34" charset="0"/>
              </a:rPr>
              <a:t> </a:t>
            </a:r>
            <a:r>
              <a:rPr lang="en-GB" sz="2400" baseline="0" dirty="0" err="1" smtClean="0">
                <a:latin typeface="Arial" panose="020B0604020202020204" pitchFamily="34" charset="0"/>
              </a:rPr>
              <a:t>grises</a:t>
            </a:r>
            <a:r>
              <a:rPr lang="en-GB" sz="2400" baseline="0" dirty="0" smtClean="0">
                <a:latin typeface="Arial" panose="020B0604020202020204" pitchFamily="34" charset="0"/>
              </a:rPr>
              <a:t> y </a:t>
            </a:r>
            <a:r>
              <a:rPr lang="en-GB" sz="2400" baseline="0" dirty="0" err="1" smtClean="0">
                <a:latin typeface="Arial" panose="020B0604020202020204" pitchFamily="34" charset="0"/>
              </a:rPr>
              <a:t>llevo</a:t>
            </a:r>
            <a:r>
              <a:rPr lang="en-GB" sz="2400" baseline="0" dirty="0" smtClean="0">
                <a:latin typeface="Arial" panose="020B0604020202020204" pitchFamily="34" charset="0"/>
              </a:rPr>
              <a:t> </a:t>
            </a:r>
            <a:r>
              <a:rPr lang="en-GB" sz="2400" baseline="0" dirty="0" err="1" smtClean="0">
                <a:latin typeface="Arial" panose="020B0604020202020204" pitchFamily="34" charset="0"/>
              </a:rPr>
              <a:t>gafas</a:t>
            </a:r>
            <a:r>
              <a:rPr lang="en-GB" sz="2400" baseline="0" dirty="0" smtClean="0">
                <a:latin typeface="Arial" panose="020B0604020202020204" pitchFamily="34" charset="0"/>
              </a:rPr>
              <a:t>.</a:t>
            </a:r>
            <a:br>
              <a:rPr lang="en-GB" sz="2400" baseline="0" dirty="0" smtClean="0">
                <a:latin typeface="Arial" panose="020B0604020202020204" pitchFamily="34" charset="0"/>
              </a:rPr>
            </a:br>
            <a:r>
              <a:rPr lang="en-GB" sz="2400" baseline="0" dirty="0" smtClean="0">
                <a:latin typeface="Arial" panose="020B0604020202020204" pitchFamily="34" charset="0"/>
              </a:rPr>
              <a:t>4.  </a:t>
            </a:r>
            <a:r>
              <a:rPr lang="en-GB" sz="2400" baseline="0" dirty="0" err="1" smtClean="0">
                <a:latin typeface="Arial" panose="020B0604020202020204" pitchFamily="34" charset="0"/>
              </a:rPr>
              <a:t>Tengo</a:t>
            </a:r>
            <a:r>
              <a:rPr lang="en-GB" sz="2400" baseline="0" dirty="0" smtClean="0">
                <a:latin typeface="Arial" panose="020B0604020202020204" pitchFamily="34" charset="0"/>
              </a:rPr>
              <a:t> el </a:t>
            </a:r>
            <a:r>
              <a:rPr lang="en-GB" sz="2400" baseline="0" dirty="0" err="1" smtClean="0">
                <a:latin typeface="Arial" panose="020B0604020202020204" pitchFamily="34" charset="0"/>
              </a:rPr>
              <a:t>pelo</a:t>
            </a:r>
            <a:r>
              <a:rPr lang="en-GB" sz="2400" baseline="0" dirty="0" smtClean="0">
                <a:latin typeface="Arial" panose="020B0604020202020204" pitchFamily="34" charset="0"/>
              </a:rPr>
              <a:t> largo y </a:t>
            </a:r>
            <a:r>
              <a:rPr lang="en-GB" sz="2400" baseline="0" dirty="0" err="1" smtClean="0">
                <a:latin typeface="Arial" panose="020B0604020202020204" pitchFamily="34" charset="0"/>
              </a:rPr>
              <a:t>liso</a:t>
            </a:r>
            <a:r>
              <a:rPr lang="en-GB" sz="2400" baseline="0" dirty="0" smtClean="0">
                <a:latin typeface="Arial" panose="020B0604020202020204" pitchFamily="34" charset="0"/>
              </a:rPr>
              <a:t>. </a:t>
            </a:r>
            <a:br>
              <a:rPr lang="en-GB" sz="2400" baseline="0" dirty="0" smtClean="0">
                <a:latin typeface="Arial" panose="020B0604020202020204" pitchFamily="34" charset="0"/>
              </a:rPr>
            </a:br>
            <a:r>
              <a:rPr lang="en-GB" sz="2400" baseline="0" dirty="0" smtClean="0">
                <a:latin typeface="Arial" panose="020B0604020202020204" pitchFamily="34" charset="0"/>
              </a:rPr>
              <a:t>5.  </a:t>
            </a:r>
            <a:r>
              <a:rPr lang="en-GB" sz="2400" baseline="0" dirty="0" err="1" smtClean="0">
                <a:latin typeface="Arial" panose="020B0604020202020204" pitchFamily="34" charset="0"/>
              </a:rPr>
              <a:t>Tengo</a:t>
            </a:r>
            <a:r>
              <a:rPr lang="en-GB" sz="2400" baseline="0" dirty="0" smtClean="0">
                <a:latin typeface="Arial" panose="020B0604020202020204" pitchFamily="34" charset="0"/>
              </a:rPr>
              <a:t> el </a:t>
            </a:r>
            <a:r>
              <a:rPr lang="en-GB" sz="2400" baseline="0" dirty="0" err="1" smtClean="0">
                <a:latin typeface="Arial" panose="020B0604020202020204" pitchFamily="34" charset="0"/>
              </a:rPr>
              <a:t>pelo</a:t>
            </a:r>
            <a:r>
              <a:rPr lang="en-GB" sz="2400" baseline="0" dirty="0" smtClean="0">
                <a:latin typeface="Arial" panose="020B0604020202020204" pitchFamily="34" charset="0"/>
              </a:rPr>
              <a:t> </a:t>
            </a:r>
            <a:r>
              <a:rPr lang="en-GB" sz="2400" baseline="0" dirty="0" err="1" smtClean="0">
                <a:latin typeface="Arial" panose="020B0604020202020204" pitchFamily="34" charset="0"/>
              </a:rPr>
              <a:t>corto</a:t>
            </a:r>
            <a:r>
              <a:rPr lang="en-GB" sz="2400" baseline="0" dirty="0" smtClean="0">
                <a:latin typeface="Arial" panose="020B0604020202020204" pitchFamily="34" charset="0"/>
              </a:rPr>
              <a:t> y </a:t>
            </a:r>
            <a:r>
              <a:rPr lang="en-GB" sz="2400" baseline="0" dirty="0" err="1" smtClean="0">
                <a:latin typeface="Arial" panose="020B0604020202020204" pitchFamily="34" charset="0"/>
              </a:rPr>
              <a:t>marrón</a:t>
            </a:r>
            <a:r>
              <a:rPr lang="en-GB" sz="2400" baseline="0" dirty="0" smtClean="0">
                <a:latin typeface="Arial" panose="020B0604020202020204" pitchFamily="34" charset="0"/>
              </a:rPr>
              <a:t>.</a:t>
            </a:r>
            <a:br>
              <a:rPr lang="en-GB" sz="2400" baseline="0" dirty="0" smtClean="0">
                <a:latin typeface="Arial" panose="020B0604020202020204" pitchFamily="34" charset="0"/>
              </a:rPr>
            </a:br>
            <a:r>
              <a:rPr lang="en-GB" sz="2400" baseline="0" dirty="0" smtClean="0">
                <a:latin typeface="Arial" panose="020B0604020202020204" pitchFamily="34" charset="0"/>
              </a:rPr>
              <a:t>6.  </a:t>
            </a:r>
            <a:r>
              <a:rPr lang="en-GB" sz="2400" baseline="0" dirty="0" err="1" smtClean="0">
                <a:latin typeface="Arial" panose="020B0604020202020204" pitchFamily="34" charset="0"/>
              </a:rPr>
              <a:t>Tengo</a:t>
            </a:r>
            <a:r>
              <a:rPr lang="en-GB" sz="2400" baseline="0" dirty="0" smtClean="0">
                <a:latin typeface="Arial" panose="020B0604020202020204" pitchFamily="34" charset="0"/>
              </a:rPr>
              <a:t> el </a:t>
            </a:r>
            <a:r>
              <a:rPr lang="en-GB" sz="2400" baseline="0" dirty="0" err="1" smtClean="0">
                <a:latin typeface="Arial" panose="020B0604020202020204" pitchFamily="34" charset="0"/>
              </a:rPr>
              <a:t>pelo</a:t>
            </a:r>
            <a:r>
              <a:rPr lang="en-GB" sz="2400" baseline="0" dirty="0" smtClean="0">
                <a:latin typeface="Arial" panose="020B0604020202020204" pitchFamily="34" charset="0"/>
              </a:rPr>
              <a:t> largo y </a:t>
            </a:r>
            <a:r>
              <a:rPr lang="en-GB" sz="2400" baseline="0" dirty="0" err="1" smtClean="0">
                <a:latin typeface="Arial" panose="020B0604020202020204" pitchFamily="34" charset="0"/>
              </a:rPr>
              <a:t>rizado</a:t>
            </a:r>
            <a:r>
              <a:rPr lang="en-GB" sz="2400" baseline="0" dirty="0" smtClean="0">
                <a:latin typeface="Arial" panose="020B0604020202020204" pitchFamily="34" charset="0"/>
              </a:rPr>
              <a:t>.</a:t>
            </a:r>
            <a:br>
              <a:rPr lang="en-GB" sz="2400" baseline="0" dirty="0" smtClean="0">
                <a:latin typeface="Arial" panose="020B0604020202020204" pitchFamily="34" charset="0"/>
              </a:rPr>
            </a:br>
            <a:r>
              <a:rPr lang="en-GB" sz="2400" baseline="0" dirty="0" smtClean="0">
                <a:latin typeface="Arial" panose="020B0604020202020204" pitchFamily="34" charset="0"/>
              </a:rPr>
              <a:t>7.  </a:t>
            </a:r>
            <a:r>
              <a:rPr lang="en-GB" sz="2400" baseline="0" dirty="0" err="1" smtClean="0">
                <a:latin typeface="Arial" panose="020B0604020202020204" pitchFamily="34" charset="0"/>
              </a:rPr>
              <a:t>Tengo</a:t>
            </a:r>
            <a:r>
              <a:rPr lang="en-GB" sz="2400" baseline="0" dirty="0" smtClean="0">
                <a:latin typeface="Arial" panose="020B0604020202020204" pitchFamily="34" charset="0"/>
              </a:rPr>
              <a:t> el </a:t>
            </a:r>
            <a:r>
              <a:rPr lang="en-GB" sz="2400" baseline="0" dirty="0" err="1" smtClean="0">
                <a:latin typeface="Arial" panose="020B0604020202020204" pitchFamily="34" charset="0"/>
              </a:rPr>
              <a:t>pelo</a:t>
            </a:r>
            <a:r>
              <a:rPr lang="en-GB" sz="2400" baseline="0" dirty="0" smtClean="0">
                <a:latin typeface="Arial" panose="020B0604020202020204" pitchFamily="34" charset="0"/>
              </a:rPr>
              <a:t> </a:t>
            </a:r>
            <a:r>
              <a:rPr lang="en-GB" sz="2400" baseline="0" dirty="0" err="1" smtClean="0">
                <a:latin typeface="Arial" panose="020B0604020202020204" pitchFamily="34" charset="0"/>
              </a:rPr>
              <a:t>corto</a:t>
            </a:r>
            <a:r>
              <a:rPr lang="en-GB" sz="2400" baseline="0" dirty="0" smtClean="0">
                <a:latin typeface="Arial" panose="020B0604020202020204" pitchFamily="34" charset="0"/>
              </a:rPr>
              <a:t> y </a:t>
            </a:r>
            <a:r>
              <a:rPr lang="en-GB" sz="2400" baseline="0" dirty="0" err="1" smtClean="0">
                <a:latin typeface="Arial" panose="020B0604020202020204" pitchFamily="34" charset="0"/>
              </a:rPr>
              <a:t>rizado</a:t>
            </a:r>
            <a:r>
              <a:rPr lang="en-GB" sz="2400" baseline="0" dirty="0" smtClean="0">
                <a:latin typeface="Arial" panose="020B0604020202020204" pitchFamily="34" charset="0"/>
              </a:rPr>
              <a:t>.</a:t>
            </a:r>
            <a:br>
              <a:rPr lang="en-GB" sz="2400" baseline="0" dirty="0" smtClean="0">
                <a:latin typeface="Arial" panose="020B0604020202020204" pitchFamily="34" charset="0"/>
              </a:rPr>
            </a:br>
            <a:r>
              <a:rPr lang="en-GB" sz="2400" baseline="0" dirty="0" smtClean="0">
                <a:latin typeface="Arial" panose="020B0604020202020204" pitchFamily="34" charset="0"/>
              </a:rPr>
              <a:t>8.  </a:t>
            </a:r>
            <a:r>
              <a:rPr lang="en-GB" sz="2400" baseline="0" dirty="0" err="1" smtClean="0">
                <a:latin typeface="Arial" panose="020B0604020202020204" pitchFamily="34" charset="0"/>
              </a:rPr>
              <a:t>Tengo</a:t>
            </a:r>
            <a:r>
              <a:rPr lang="en-GB" sz="2400" baseline="0" dirty="0" smtClean="0">
                <a:latin typeface="Arial" panose="020B0604020202020204" pitchFamily="34" charset="0"/>
              </a:rPr>
              <a:t> el </a:t>
            </a:r>
            <a:r>
              <a:rPr lang="en-GB" sz="2400" baseline="0" dirty="0" err="1" smtClean="0">
                <a:latin typeface="Arial" panose="020B0604020202020204" pitchFamily="34" charset="0"/>
              </a:rPr>
              <a:t>pelo</a:t>
            </a:r>
            <a:r>
              <a:rPr lang="en-GB" sz="2400" baseline="0" dirty="0" smtClean="0">
                <a:latin typeface="Arial" panose="020B0604020202020204" pitchFamily="34" charset="0"/>
              </a:rPr>
              <a:t> </a:t>
            </a:r>
            <a:r>
              <a:rPr lang="en-GB" sz="2400" baseline="0" dirty="0" err="1" smtClean="0">
                <a:latin typeface="Arial" panose="020B0604020202020204" pitchFamily="34" charset="0"/>
              </a:rPr>
              <a:t>corto</a:t>
            </a:r>
            <a:r>
              <a:rPr lang="en-GB" sz="2400" baseline="0" dirty="0" smtClean="0">
                <a:latin typeface="Arial" panose="020B0604020202020204" pitchFamily="34" charset="0"/>
              </a:rPr>
              <a:t> y </a:t>
            </a:r>
            <a:r>
              <a:rPr lang="en-GB" sz="2400" baseline="0" dirty="0" err="1" smtClean="0">
                <a:latin typeface="Arial" panose="020B0604020202020204" pitchFamily="34" charset="0"/>
              </a:rPr>
              <a:t>liso</a:t>
            </a:r>
            <a:r>
              <a:rPr lang="en-GB" sz="2400" baseline="0" dirty="0" smtClean="0">
                <a:latin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2" y="13854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¿</a:t>
            </a:r>
            <a:r>
              <a:rPr lang="en-GB" sz="3600" b="1" dirty="0" err="1" smtClean="0"/>
              <a:t>Quién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es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689958" y="78487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5913" y="156073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5291" y="211900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0299" y="287878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1140" y="3735169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4280" y="44757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8135" y="514945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7793" y="5890071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8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lue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419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5288" y="3213100"/>
            <a:ext cx="41751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Tengo los ojos azules</a:t>
            </a:r>
          </a:p>
        </p:txBody>
      </p:sp>
      <p:pic>
        <p:nvPicPr>
          <p:cNvPr id="5126" name="Picture 6" descr="greeney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125538"/>
            <a:ext cx="41751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0" y="3213100"/>
            <a:ext cx="41751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Tengo los ojos verdes</a:t>
            </a:r>
          </a:p>
        </p:txBody>
      </p:sp>
      <p:pic>
        <p:nvPicPr>
          <p:cNvPr id="5128" name="Picture 8" descr="browneyes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7925"/>
            <a:ext cx="41751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95288" y="5886450"/>
            <a:ext cx="41751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Tengo los ojos marrones</a:t>
            </a:r>
          </a:p>
        </p:txBody>
      </p:sp>
      <p:pic>
        <p:nvPicPr>
          <p:cNvPr id="5130" name="Picture 10" descr="greyey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717925"/>
            <a:ext cx="41767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72000" y="5886450"/>
            <a:ext cx="41751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Tengo los ojos grises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95288" y="206375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cs typeface="Arial" panose="020B0604020202020204" pitchFamily="34" charset="0"/>
              </a:rPr>
              <a:t>¿De </a:t>
            </a:r>
            <a:r>
              <a:rPr lang="en-US" sz="4000" dirty="0" err="1">
                <a:cs typeface="Arial" panose="020B0604020202020204" pitchFamily="34" charset="0"/>
              </a:rPr>
              <a:t>qué</a:t>
            </a:r>
            <a:r>
              <a:rPr lang="en-US" sz="4000" dirty="0">
                <a:cs typeface="Arial" panose="020B0604020202020204" pitchFamily="34" charset="0"/>
              </a:rPr>
              <a:t> color son </a:t>
            </a:r>
            <a:r>
              <a:rPr lang="en-US" sz="4000" dirty="0" err="1">
                <a:cs typeface="Arial" panose="020B0604020202020204" pitchFamily="34" charset="0"/>
              </a:rPr>
              <a:t>tus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ojos</a:t>
            </a:r>
            <a:r>
              <a:rPr lang="en-US" sz="4000" dirty="0"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61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 animBg="1"/>
      <p:bldP spid="5129" grpId="0" animBg="1"/>
      <p:bldP spid="51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95288" y="206375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cs typeface="Arial" panose="020B0604020202020204" pitchFamily="34" charset="0"/>
              </a:rPr>
              <a:t>¿De </a:t>
            </a:r>
            <a:r>
              <a:rPr lang="en-US" sz="4000" dirty="0" err="1">
                <a:cs typeface="Arial" panose="020B0604020202020204" pitchFamily="34" charset="0"/>
              </a:rPr>
              <a:t>qué</a:t>
            </a:r>
            <a:r>
              <a:rPr lang="en-US" sz="4000" dirty="0">
                <a:cs typeface="Arial" panose="020B0604020202020204" pitchFamily="34" charset="0"/>
              </a:rPr>
              <a:t> color son </a:t>
            </a:r>
            <a:r>
              <a:rPr lang="en-US" sz="4000" dirty="0" err="1">
                <a:cs typeface="Arial" panose="020B0604020202020204" pitchFamily="34" charset="0"/>
              </a:rPr>
              <a:t>tus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ojos</a:t>
            </a:r>
            <a:r>
              <a:rPr lang="en-US" sz="40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4"/>
          <a:stretch>
            <a:fillRect/>
          </a:stretch>
        </p:blipFill>
        <p:spPr bwMode="auto">
          <a:xfrm>
            <a:off x="1582069" y="1720515"/>
            <a:ext cx="5632451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00025" y="5241255"/>
            <a:ext cx="41751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Tengo los ojos marrones</a:t>
            </a:r>
          </a:p>
        </p:txBody>
      </p:sp>
    </p:spTree>
    <p:extLst>
      <p:ext uri="{BB962C8B-B14F-4D97-AF65-F5344CB8AC3E}">
        <p14:creationId xmlns:p14="http://schemas.microsoft.com/office/powerpoint/2010/main" val="13490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95288" y="206375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cs typeface="Arial" panose="020B0604020202020204" pitchFamily="34" charset="0"/>
              </a:rPr>
              <a:t>¿De </a:t>
            </a:r>
            <a:r>
              <a:rPr lang="en-US" sz="4000" dirty="0" err="1">
                <a:cs typeface="Arial" panose="020B0604020202020204" pitchFamily="34" charset="0"/>
              </a:rPr>
              <a:t>qué</a:t>
            </a:r>
            <a:r>
              <a:rPr lang="en-US" sz="4000" dirty="0">
                <a:cs typeface="Arial" panose="020B0604020202020204" pitchFamily="34" charset="0"/>
              </a:rPr>
              <a:t> color son </a:t>
            </a:r>
            <a:r>
              <a:rPr lang="en-US" sz="4000" dirty="0" err="1">
                <a:cs typeface="Arial" panose="020B0604020202020204" pitchFamily="34" charset="0"/>
              </a:rPr>
              <a:t>tus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ojos</a:t>
            </a:r>
            <a:r>
              <a:rPr lang="en-US" sz="4000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00025" y="5241255"/>
            <a:ext cx="4175125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dirty="0" err="1"/>
              <a:t>Tengo</a:t>
            </a:r>
            <a:r>
              <a:rPr lang="en-GB" sz="2400" dirty="0"/>
              <a:t> los </a:t>
            </a:r>
            <a:r>
              <a:rPr lang="en-GB" sz="2400" dirty="0" err="1"/>
              <a:t>ojos</a:t>
            </a:r>
            <a:r>
              <a:rPr lang="en-GB" sz="2400" dirty="0"/>
              <a:t> </a:t>
            </a:r>
            <a:r>
              <a:rPr lang="en-GB" sz="2400" dirty="0" err="1" smtClean="0"/>
              <a:t>azules</a:t>
            </a:r>
            <a:endParaRPr lang="en-GB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t="30264" r="37538" b="42838"/>
          <a:stretch>
            <a:fillRect/>
          </a:stretch>
        </p:blipFill>
        <p:spPr bwMode="auto">
          <a:xfrm>
            <a:off x="1189540" y="1600200"/>
            <a:ext cx="64023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03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95288" y="206375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cs typeface="Arial" panose="020B0604020202020204" pitchFamily="34" charset="0"/>
              </a:rPr>
              <a:t>¿De </a:t>
            </a:r>
            <a:r>
              <a:rPr lang="en-US" sz="4000" dirty="0" err="1">
                <a:cs typeface="Arial" panose="020B0604020202020204" pitchFamily="34" charset="0"/>
              </a:rPr>
              <a:t>qué</a:t>
            </a:r>
            <a:r>
              <a:rPr lang="en-US" sz="4000" dirty="0">
                <a:cs typeface="Arial" panose="020B0604020202020204" pitchFamily="34" charset="0"/>
              </a:rPr>
              <a:t> color son </a:t>
            </a:r>
            <a:r>
              <a:rPr lang="en-US" sz="4000" dirty="0" err="1">
                <a:cs typeface="Arial" panose="020B0604020202020204" pitchFamily="34" charset="0"/>
              </a:rPr>
              <a:t>tus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ojos</a:t>
            </a:r>
            <a:r>
              <a:rPr lang="en-US" sz="4000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00025" y="5241255"/>
            <a:ext cx="4175125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dirty="0" err="1"/>
              <a:t>Tengo</a:t>
            </a:r>
            <a:r>
              <a:rPr lang="en-GB" sz="2400" dirty="0"/>
              <a:t> los </a:t>
            </a:r>
            <a:r>
              <a:rPr lang="en-GB" sz="2400" dirty="0" err="1"/>
              <a:t>ojos</a:t>
            </a:r>
            <a:r>
              <a:rPr lang="en-GB" sz="2400" dirty="0"/>
              <a:t> </a:t>
            </a:r>
            <a:r>
              <a:rPr lang="en-GB" sz="2400" dirty="0" err="1" smtClean="0"/>
              <a:t>verdes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15298" b="19707"/>
          <a:stretch>
            <a:fillRect/>
          </a:stretch>
        </p:blipFill>
        <p:spPr bwMode="auto">
          <a:xfrm>
            <a:off x="1031792" y="1714834"/>
            <a:ext cx="69897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1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95288" y="206375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cs typeface="Arial" panose="020B0604020202020204" pitchFamily="34" charset="0"/>
              </a:rPr>
              <a:t>¿De </a:t>
            </a:r>
            <a:r>
              <a:rPr lang="en-US" sz="4000" dirty="0" err="1">
                <a:cs typeface="Arial" panose="020B0604020202020204" pitchFamily="34" charset="0"/>
              </a:rPr>
              <a:t>qué</a:t>
            </a:r>
            <a:r>
              <a:rPr lang="en-US" sz="4000" dirty="0">
                <a:cs typeface="Arial" panose="020B0604020202020204" pitchFamily="34" charset="0"/>
              </a:rPr>
              <a:t> color son </a:t>
            </a:r>
            <a:r>
              <a:rPr lang="en-US" sz="4000" dirty="0" err="1">
                <a:cs typeface="Arial" panose="020B0604020202020204" pitchFamily="34" charset="0"/>
              </a:rPr>
              <a:t>tus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ojos</a:t>
            </a:r>
            <a:r>
              <a:rPr lang="en-US" sz="4000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00025" y="5241255"/>
            <a:ext cx="4175125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dirty="0" err="1"/>
              <a:t>Tengo</a:t>
            </a:r>
            <a:r>
              <a:rPr lang="en-GB" sz="2400" dirty="0"/>
              <a:t> los </a:t>
            </a:r>
            <a:r>
              <a:rPr lang="en-GB" sz="2400" dirty="0" err="1"/>
              <a:t>ojos</a:t>
            </a:r>
            <a:r>
              <a:rPr lang="en-GB" sz="2400" dirty="0"/>
              <a:t> </a:t>
            </a:r>
            <a:r>
              <a:rPr lang="en-GB" sz="2400" dirty="0" err="1" smtClean="0"/>
              <a:t>grises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913" r="19251" b="75820"/>
          <a:stretch/>
        </p:blipFill>
        <p:spPr>
          <a:xfrm>
            <a:off x="998421" y="1940768"/>
            <a:ext cx="6638855" cy="22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00.i.aliimg.com/wsphoto/v0/844593248_1/28-inch-Heat-resistant-Auburn-Brown-Wavy-Curly-Long-Cosplay-Wig-Free-Ship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6" t="3270" r="2354" b="16495"/>
          <a:stretch>
            <a:fillRect/>
          </a:stretch>
        </p:blipFill>
        <p:spPr bwMode="auto">
          <a:xfrm>
            <a:off x="6011863" y="-50800"/>
            <a:ext cx="3132137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27337" y="131730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cs typeface="Arial" panose="020B0604020202020204" pitchFamily="34" charset="0"/>
              </a:rPr>
              <a:t>¿</a:t>
            </a:r>
            <a:r>
              <a:rPr lang="en-US" sz="4000" dirty="0" err="1" smtClean="0">
                <a:cs typeface="Arial" panose="020B0604020202020204" pitchFamily="34" charset="0"/>
              </a:rPr>
              <a:t>Cómo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tienes</a:t>
            </a:r>
            <a:r>
              <a:rPr lang="en-US" sz="4000" dirty="0" smtClean="0">
                <a:cs typeface="Arial" panose="020B0604020202020204" pitchFamily="34" charset="0"/>
              </a:rPr>
              <a:t> el </a:t>
            </a:r>
            <a:r>
              <a:rPr lang="en-US" sz="4000" dirty="0" err="1" smtClean="0">
                <a:cs typeface="Arial" panose="020B0604020202020204" pitchFamily="34" charset="0"/>
              </a:rPr>
              <a:t>pelo</a:t>
            </a:r>
            <a:r>
              <a:rPr lang="en-US" sz="4000" dirty="0" smtClean="0">
                <a:cs typeface="Arial" panose="020B0604020202020204" pitchFamily="34" charset="0"/>
              </a:rPr>
              <a:t>?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27336" y="1291836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 smtClean="0">
                <a:cs typeface="Arial" panose="020B0604020202020204" pitchFamily="34" charset="0"/>
              </a:rPr>
              <a:t>Tengo</a:t>
            </a:r>
            <a:r>
              <a:rPr lang="en-US" sz="4000" dirty="0" smtClean="0">
                <a:cs typeface="Arial" panose="020B0604020202020204" pitchFamily="34" charset="0"/>
              </a:rPr>
              <a:t> el </a:t>
            </a:r>
            <a:r>
              <a:rPr lang="en-US" sz="4000" dirty="0" err="1" smtClean="0">
                <a:cs typeface="Arial" panose="020B0604020202020204" pitchFamily="34" charset="0"/>
              </a:rPr>
              <a:t>pelo</a:t>
            </a:r>
            <a:r>
              <a:rPr lang="en-US" sz="4000" dirty="0" smtClean="0">
                <a:cs typeface="Arial" panose="020B0604020202020204" pitchFamily="34" charset="0"/>
              </a:rPr>
              <a:t>…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7335" y="3373243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>
                <a:cs typeface="Arial" panose="020B0604020202020204" pitchFamily="34" charset="0"/>
              </a:rPr>
              <a:t>c</a:t>
            </a:r>
            <a:r>
              <a:rPr lang="en-US" sz="4000" dirty="0" err="1" smtClean="0">
                <a:cs typeface="Arial" panose="020B0604020202020204" pitchFamily="34" charset="0"/>
              </a:rPr>
              <a:t>astaño</a:t>
            </a:r>
            <a:r>
              <a:rPr lang="en-US" sz="4000" dirty="0">
                <a:cs typeface="Arial" panose="020B0604020202020204" pitchFamily="34" charset="0"/>
              </a:rPr>
              <a:t>.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7335" y="2037039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cs typeface="Arial" panose="020B0604020202020204" pitchFamily="34" charset="0"/>
              </a:rPr>
              <a:t>l</a:t>
            </a:r>
            <a:r>
              <a:rPr lang="en-US" sz="4000" dirty="0" smtClean="0">
                <a:cs typeface="Arial" panose="020B0604020202020204" pitchFamily="34" charset="0"/>
              </a:rPr>
              <a:t>argo, 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27630" y="2070501"/>
            <a:ext cx="30558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>
                <a:cs typeface="Arial" panose="020B0604020202020204" pitchFamily="34" charset="0"/>
              </a:rPr>
              <a:t>o</a:t>
            </a:r>
            <a:r>
              <a:rPr lang="en-US" sz="4000" dirty="0" err="1" smtClean="0">
                <a:cs typeface="Arial" panose="020B0604020202020204" pitchFamily="34" charset="0"/>
              </a:rPr>
              <a:t>ndulado</a:t>
            </a:r>
            <a:r>
              <a:rPr lang="en-US" sz="4000" dirty="0" smtClean="0">
                <a:cs typeface="Arial" panose="020B0604020202020204" pitchFamily="34" charset="0"/>
              </a:rPr>
              <a:t> y</a:t>
            </a:r>
            <a:endParaRPr lang="en-US" sz="4000" dirty="0"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84979" y="131730"/>
            <a:ext cx="18661" cy="6578082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521881" y="2741650"/>
            <a:ext cx="2923914" cy="727885"/>
          </a:xfrm>
          <a:custGeom>
            <a:avLst/>
            <a:gdLst>
              <a:gd name="connsiteX0" fmla="*/ 0 w 3359021"/>
              <a:gd name="connsiteY0" fmla="*/ 727885 h 727885"/>
              <a:gd name="connsiteX1" fmla="*/ 261257 w 3359021"/>
              <a:gd name="connsiteY1" fmla="*/ 97 h 727885"/>
              <a:gd name="connsiteX2" fmla="*/ 709127 w 3359021"/>
              <a:gd name="connsiteY2" fmla="*/ 671901 h 727885"/>
              <a:gd name="connsiteX3" fmla="*/ 1082351 w 3359021"/>
              <a:gd name="connsiteY3" fmla="*/ 93403 h 727885"/>
              <a:gd name="connsiteX4" fmla="*/ 1492898 w 3359021"/>
              <a:gd name="connsiteY4" fmla="*/ 653240 h 727885"/>
              <a:gd name="connsiteX5" fmla="*/ 1940768 w 3359021"/>
              <a:gd name="connsiteY5" fmla="*/ 37419 h 727885"/>
              <a:gd name="connsiteX6" fmla="*/ 2481943 w 3359021"/>
              <a:gd name="connsiteY6" fmla="*/ 671901 h 727885"/>
              <a:gd name="connsiteX7" fmla="*/ 2948474 w 3359021"/>
              <a:gd name="connsiteY7" fmla="*/ 74742 h 727885"/>
              <a:gd name="connsiteX8" fmla="*/ 3359021 w 3359021"/>
              <a:gd name="connsiteY8" fmla="*/ 653240 h 727885"/>
              <a:gd name="connsiteX9" fmla="*/ 3359021 w 3359021"/>
              <a:gd name="connsiteY9" fmla="*/ 653240 h 72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9021" h="727885">
                <a:moveTo>
                  <a:pt x="0" y="727885"/>
                </a:moveTo>
                <a:cubicBezTo>
                  <a:pt x="71534" y="368656"/>
                  <a:pt x="143069" y="9428"/>
                  <a:pt x="261257" y="97"/>
                </a:cubicBezTo>
                <a:cubicBezTo>
                  <a:pt x="379445" y="-9234"/>
                  <a:pt x="572278" y="656350"/>
                  <a:pt x="709127" y="671901"/>
                </a:cubicBezTo>
                <a:cubicBezTo>
                  <a:pt x="845976" y="687452"/>
                  <a:pt x="951723" y="96513"/>
                  <a:pt x="1082351" y="93403"/>
                </a:cubicBezTo>
                <a:cubicBezTo>
                  <a:pt x="1212979" y="90293"/>
                  <a:pt x="1349829" y="662571"/>
                  <a:pt x="1492898" y="653240"/>
                </a:cubicBezTo>
                <a:cubicBezTo>
                  <a:pt x="1635967" y="643909"/>
                  <a:pt x="1775927" y="34309"/>
                  <a:pt x="1940768" y="37419"/>
                </a:cubicBezTo>
                <a:cubicBezTo>
                  <a:pt x="2105609" y="40529"/>
                  <a:pt x="2313992" y="665681"/>
                  <a:pt x="2481943" y="671901"/>
                </a:cubicBezTo>
                <a:cubicBezTo>
                  <a:pt x="2649894" y="678121"/>
                  <a:pt x="2802294" y="77852"/>
                  <a:pt x="2948474" y="74742"/>
                </a:cubicBezTo>
                <a:cubicBezTo>
                  <a:pt x="3094654" y="71632"/>
                  <a:pt x="3359021" y="653240"/>
                  <a:pt x="3359021" y="653240"/>
                </a:cubicBezTo>
                <a:lnTo>
                  <a:pt x="3359021" y="653240"/>
                </a:ln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20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27337" y="131730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cs typeface="Arial" panose="020B0604020202020204" pitchFamily="34" charset="0"/>
              </a:rPr>
              <a:t>¿</a:t>
            </a:r>
            <a:r>
              <a:rPr lang="en-US" sz="4000" dirty="0" err="1" smtClean="0">
                <a:cs typeface="Arial" panose="020B0604020202020204" pitchFamily="34" charset="0"/>
              </a:rPr>
              <a:t>Cómo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tienes</a:t>
            </a:r>
            <a:r>
              <a:rPr lang="en-US" sz="4000" dirty="0" smtClean="0">
                <a:cs typeface="Arial" panose="020B0604020202020204" pitchFamily="34" charset="0"/>
              </a:rPr>
              <a:t> el </a:t>
            </a:r>
            <a:r>
              <a:rPr lang="en-US" sz="4000" dirty="0" err="1" smtClean="0">
                <a:cs typeface="Arial" panose="020B0604020202020204" pitchFamily="34" charset="0"/>
              </a:rPr>
              <a:t>pelo</a:t>
            </a:r>
            <a:r>
              <a:rPr lang="en-US" sz="4000" dirty="0" smtClean="0">
                <a:cs typeface="Arial" panose="020B0604020202020204" pitchFamily="34" charset="0"/>
              </a:rPr>
              <a:t>?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27336" y="1291836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 smtClean="0">
                <a:cs typeface="Arial" panose="020B0604020202020204" pitchFamily="34" charset="0"/>
              </a:rPr>
              <a:t>Tengo</a:t>
            </a:r>
            <a:r>
              <a:rPr lang="en-US" sz="4000" dirty="0" smtClean="0">
                <a:cs typeface="Arial" panose="020B0604020202020204" pitchFamily="34" charset="0"/>
              </a:rPr>
              <a:t> el </a:t>
            </a:r>
            <a:r>
              <a:rPr lang="en-US" sz="4000" dirty="0" err="1" smtClean="0">
                <a:cs typeface="Arial" panose="020B0604020202020204" pitchFamily="34" charset="0"/>
              </a:rPr>
              <a:t>pelo</a:t>
            </a:r>
            <a:r>
              <a:rPr lang="en-US" sz="4000" dirty="0" smtClean="0">
                <a:cs typeface="Arial" panose="020B0604020202020204" pitchFamily="34" charset="0"/>
              </a:rPr>
              <a:t>…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7336" y="3063306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cs typeface="Arial" panose="020B0604020202020204" pitchFamily="34" charset="0"/>
              </a:rPr>
              <a:t>n</a:t>
            </a:r>
            <a:r>
              <a:rPr lang="en-US" sz="4000" dirty="0" smtClean="0">
                <a:cs typeface="Arial" panose="020B0604020202020204" pitchFamily="34" charset="0"/>
              </a:rPr>
              <a:t>egro. 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7336" y="2072722"/>
            <a:ext cx="155686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>
                <a:cs typeface="Arial" panose="020B0604020202020204" pitchFamily="34" charset="0"/>
              </a:rPr>
              <a:t>c</a:t>
            </a:r>
            <a:r>
              <a:rPr lang="en-US" sz="4000" dirty="0" err="1" smtClean="0">
                <a:cs typeface="Arial" panose="020B0604020202020204" pitchFamily="34" charset="0"/>
              </a:rPr>
              <a:t>orto</a:t>
            </a:r>
            <a:r>
              <a:rPr lang="en-US" sz="4000" dirty="0" smtClean="0">
                <a:cs typeface="Arial" panose="020B0604020202020204" pitchFamily="34" charset="0"/>
              </a:rPr>
              <a:t>,  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589605" y="2072722"/>
            <a:ext cx="199335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>
                <a:cs typeface="Arial" panose="020B0604020202020204" pitchFamily="34" charset="0"/>
              </a:rPr>
              <a:t>l</a:t>
            </a:r>
            <a:r>
              <a:rPr lang="en-US" sz="4000" dirty="0" err="1" smtClean="0">
                <a:cs typeface="Arial" panose="020B0604020202020204" pitchFamily="34" charset="0"/>
              </a:rPr>
              <a:t>iso</a:t>
            </a:r>
            <a:r>
              <a:rPr lang="en-US" sz="4000" dirty="0" smtClean="0">
                <a:cs typeface="Arial" panose="020B0604020202020204" pitchFamily="34" charset="0"/>
              </a:rPr>
              <a:t> y</a:t>
            </a:r>
            <a:endParaRPr lang="en-US" sz="4000" dirty="0"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45224" y="1518496"/>
            <a:ext cx="3707" cy="1465599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3983" r="14185" b="5284"/>
          <a:stretch>
            <a:fillRect/>
          </a:stretch>
        </p:blipFill>
        <p:spPr bwMode="auto">
          <a:xfrm>
            <a:off x="5185500" y="1034051"/>
            <a:ext cx="3607948" cy="454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1587905" y="2833147"/>
            <a:ext cx="1996751" cy="1866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6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71242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cs typeface="Arial" panose="020B0604020202020204" pitchFamily="34" charset="0"/>
              </a:rPr>
              <a:t>¿</a:t>
            </a:r>
            <a:r>
              <a:rPr lang="en-US" sz="4000" dirty="0" err="1" smtClean="0">
                <a:cs typeface="Arial" panose="020B0604020202020204" pitchFamily="34" charset="0"/>
              </a:rPr>
              <a:t>Cómo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tienes</a:t>
            </a:r>
            <a:r>
              <a:rPr lang="en-US" sz="4000" dirty="0" smtClean="0">
                <a:cs typeface="Arial" panose="020B0604020202020204" pitchFamily="34" charset="0"/>
              </a:rPr>
              <a:t> el </a:t>
            </a:r>
            <a:r>
              <a:rPr lang="en-US" sz="4000" dirty="0" err="1" smtClean="0">
                <a:cs typeface="Arial" panose="020B0604020202020204" pitchFamily="34" charset="0"/>
              </a:rPr>
              <a:t>pelo</a:t>
            </a:r>
            <a:r>
              <a:rPr lang="en-US" sz="4000" dirty="0" smtClean="0">
                <a:cs typeface="Arial" panose="020B0604020202020204" pitchFamily="34" charset="0"/>
              </a:rPr>
              <a:t>?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27336" y="1048589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 smtClean="0">
                <a:cs typeface="Arial" panose="020B0604020202020204" pitchFamily="34" charset="0"/>
              </a:rPr>
              <a:t>Tengo</a:t>
            </a:r>
            <a:r>
              <a:rPr lang="en-US" sz="4000" dirty="0" smtClean="0">
                <a:cs typeface="Arial" panose="020B0604020202020204" pitchFamily="34" charset="0"/>
              </a:rPr>
              <a:t> el </a:t>
            </a:r>
            <a:r>
              <a:rPr lang="en-US" sz="4000" dirty="0" err="1" smtClean="0">
                <a:cs typeface="Arial" panose="020B0604020202020204" pitchFamily="34" charset="0"/>
              </a:rPr>
              <a:t>pelo</a:t>
            </a:r>
            <a:r>
              <a:rPr lang="en-US" sz="4000" dirty="0" smtClean="0">
                <a:cs typeface="Arial" panose="020B0604020202020204" pitchFamily="34" charset="0"/>
              </a:rPr>
              <a:t>…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7336" y="3226845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>
                <a:cs typeface="Arial" panose="020B0604020202020204" pitchFamily="34" charset="0"/>
              </a:rPr>
              <a:t>r</a:t>
            </a:r>
            <a:r>
              <a:rPr lang="en-US" sz="4000" dirty="0" err="1" smtClean="0">
                <a:cs typeface="Arial" panose="020B0604020202020204" pitchFamily="34" charset="0"/>
              </a:rPr>
              <a:t>ubio</a:t>
            </a:r>
            <a:r>
              <a:rPr lang="en-US" sz="4000" dirty="0" smtClean="0">
                <a:cs typeface="Arial" panose="020B0604020202020204" pitchFamily="34" charset="0"/>
              </a:rPr>
              <a:t>. 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7335" y="2007050"/>
            <a:ext cx="174152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cs typeface="Arial" panose="020B0604020202020204" pitchFamily="34" charset="0"/>
              </a:rPr>
              <a:t>l</a:t>
            </a:r>
            <a:r>
              <a:rPr lang="en-US" sz="4000" dirty="0" smtClean="0">
                <a:cs typeface="Arial" panose="020B0604020202020204" pitchFamily="34" charset="0"/>
              </a:rPr>
              <a:t>argo, 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589605" y="2049052"/>
            <a:ext cx="26144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>
                <a:cs typeface="Arial" panose="020B0604020202020204" pitchFamily="34" charset="0"/>
              </a:rPr>
              <a:t>r</a:t>
            </a:r>
            <a:r>
              <a:rPr lang="en-US" sz="4000" dirty="0" err="1" smtClean="0">
                <a:cs typeface="Arial" panose="020B0604020202020204" pitchFamily="34" charset="0"/>
              </a:rPr>
              <a:t>izado</a:t>
            </a:r>
            <a:r>
              <a:rPr lang="en-US" sz="4000" dirty="0" smtClean="0">
                <a:cs typeface="Arial" panose="020B0604020202020204" pitchFamily="34" charset="0"/>
              </a:rPr>
              <a:t> y</a:t>
            </a:r>
            <a:endParaRPr lang="en-US" sz="4000" dirty="0"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45224" y="1518496"/>
            <a:ext cx="3708" cy="5167066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http://www.wigmyway.com/media/import/4030-6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8" r="17760" b="8589"/>
          <a:stretch>
            <a:fillRect/>
          </a:stretch>
        </p:blipFill>
        <p:spPr bwMode="auto">
          <a:xfrm>
            <a:off x="5085781" y="629217"/>
            <a:ext cx="3932026" cy="605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1456409" y="2765004"/>
            <a:ext cx="2400300" cy="438786"/>
          </a:xfrm>
          <a:custGeom>
            <a:avLst/>
            <a:gdLst>
              <a:gd name="connsiteX0" fmla="*/ 0 w 2400300"/>
              <a:gd name="connsiteY0" fmla="*/ 342904 h 438786"/>
              <a:gd name="connsiteX1" fmla="*/ 19050 w 2400300"/>
              <a:gd name="connsiteY1" fmla="*/ 295279 h 438786"/>
              <a:gd name="connsiteX2" fmla="*/ 47625 w 2400300"/>
              <a:gd name="connsiteY2" fmla="*/ 209554 h 438786"/>
              <a:gd name="connsiteX3" fmla="*/ 85725 w 2400300"/>
              <a:gd name="connsiteY3" fmla="*/ 152404 h 438786"/>
              <a:gd name="connsiteX4" fmla="*/ 142875 w 2400300"/>
              <a:gd name="connsiteY4" fmla="*/ 114304 h 438786"/>
              <a:gd name="connsiteX5" fmla="*/ 342900 w 2400300"/>
              <a:gd name="connsiteY5" fmla="*/ 123829 h 438786"/>
              <a:gd name="connsiteX6" fmla="*/ 381000 w 2400300"/>
              <a:gd name="connsiteY6" fmla="*/ 152404 h 438786"/>
              <a:gd name="connsiteX7" fmla="*/ 447675 w 2400300"/>
              <a:gd name="connsiteY7" fmla="*/ 238129 h 438786"/>
              <a:gd name="connsiteX8" fmla="*/ 476250 w 2400300"/>
              <a:gd name="connsiteY8" fmla="*/ 295279 h 438786"/>
              <a:gd name="connsiteX9" fmla="*/ 466725 w 2400300"/>
              <a:gd name="connsiteY9" fmla="*/ 419104 h 438786"/>
              <a:gd name="connsiteX10" fmla="*/ 257175 w 2400300"/>
              <a:gd name="connsiteY10" fmla="*/ 419104 h 438786"/>
              <a:gd name="connsiteX11" fmla="*/ 190500 w 2400300"/>
              <a:gd name="connsiteY11" fmla="*/ 342904 h 438786"/>
              <a:gd name="connsiteX12" fmla="*/ 171450 w 2400300"/>
              <a:gd name="connsiteY12" fmla="*/ 314329 h 438786"/>
              <a:gd name="connsiteX13" fmla="*/ 190500 w 2400300"/>
              <a:gd name="connsiteY13" fmla="*/ 152404 h 438786"/>
              <a:gd name="connsiteX14" fmla="*/ 228600 w 2400300"/>
              <a:gd name="connsiteY14" fmla="*/ 142879 h 438786"/>
              <a:gd name="connsiteX15" fmla="*/ 304800 w 2400300"/>
              <a:gd name="connsiteY15" fmla="*/ 114304 h 438786"/>
              <a:gd name="connsiteX16" fmla="*/ 542925 w 2400300"/>
              <a:gd name="connsiteY16" fmla="*/ 123829 h 438786"/>
              <a:gd name="connsiteX17" fmla="*/ 600075 w 2400300"/>
              <a:gd name="connsiteY17" fmla="*/ 161929 h 438786"/>
              <a:gd name="connsiteX18" fmla="*/ 628650 w 2400300"/>
              <a:gd name="connsiteY18" fmla="*/ 228604 h 438786"/>
              <a:gd name="connsiteX19" fmla="*/ 647700 w 2400300"/>
              <a:gd name="connsiteY19" fmla="*/ 285754 h 438786"/>
              <a:gd name="connsiteX20" fmla="*/ 657225 w 2400300"/>
              <a:gd name="connsiteY20" fmla="*/ 314329 h 438786"/>
              <a:gd name="connsiteX21" fmla="*/ 647700 w 2400300"/>
              <a:gd name="connsiteY21" fmla="*/ 381004 h 438786"/>
              <a:gd name="connsiteX22" fmla="*/ 609600 w 2400300"/>
              <a:gd name="connsiteY22" fmla="*/ 390529 h 438786"/>
              <a:gd name="connsiteX23" fmla="*/ 581025 w 2400300"/>
              <a:gd name="connsiteY23" fmla="*/ 400054 h 438786"/>
              <a:gd name="connsiteX24" fmla="*/ 438150 w 2400300"/>
              <a:gd name="connsiteY24" fmla="*/ 381004 h 438786"/>
              <a:gd name="connsiteX25" fmla="*/ 381000 w 2400300"/>
              <a:gd name="connsiteY25" fmla="*/ 342904 h 438786"/>
              <a:gd name="connsiteX26" fmla="*/ 381000 w 2400300"/>
              <a:gd name="connsiteY26" fmla="*/ 171454 h 438786"/>
              <a:gd name="connsiteX27" fmla="*/ 409575 w 2400300"/>
              <a:gd name="connsiteY27" fmla="*/ 142879 h 438786"/>
              <a:gd name="connsiteX28" fmla="*/ 428625 w 2400300"/>
              <a:gd name="connsiteY28" fmla="*/ 114304 h 438786"/>
              <a:gd name="connsiteX29" fmla="*/ 457200 w 2400300"/>
              <a:gd name="connsiteY29" fmla="*/ 104779 h 438786"/>
              <a:gd name="connsiteX30" fmla="*/ 514350 w 2400300"/>
              <a:gd name="connsiteY30" fmla="*/ 66679 h 438786"/>
              <a:gd name="connsiteX31" fmla="*/ 609600 w 2400300"/>
              <a:gd name="connsiteY31" fmla="*/ 38104 h 438786"/>
              <a:gd name="connsiteX32" fmla="*/ 638175 w 2400300"/>
              <a:gd name="connsiteY32" fmla="*/ 19054 h 438786"/>
              <a:gd name="connsiteX33" fmla="*/ 819150 w 2400300"/>
              <a:gd name="connsiteY33" fmla="*/ 47629 h 438786"/>
              <a:gd name="connsiteX34" fmla="*/ 876300 w 2400300"/>
              <a:gd name="connsiteY34" fmla="*/ 104779 h 438786"/>
              <a:gd name="connsiteX35" fmla="*/ 923925 w 2400300"/>
              <a:gd name="connsiteY35" fmla="*/ 180979 h 438786"/>
              <a:gd name="connsiteX36" fmla="*/ 933450 w 2400300"/>
              <a:gd name="connsiteY36" fmla="*/ 209554 h 438786"/>
              <a:gd name="connsiteX37" fmla="*/ 952500 w 2400300"/>
              <a:gd name="connsiteY37" fmla="*/ 238129 h 438786"/>
              <a:gd name="connsiteX38" fmla="*/ 971550 w 2400300"/>
              <a:gd name="connsiteY38" fmla="*/ 295279 h 438786"/>
              <a:gd name="connsiteX39" fmla="*/ 933450 w 2400300"/>
              <a:gd name="connsiteY39" fmla="*/ 371479 h 438786"/>
              <a:gd name="connsiteX40" fmla="*/ 904875 w 2400300"/>
              <a:gd name="connsiteY40" fmla="*/ 390529 h 438786"/>
              <a:gd name="connsiteX41" fmla="*/ 828675 w 2400300"/>
              <a:gd name="connsiteY41" fmla="*/ 409579 h 438786"/>
              <a:gd name="connsiteX42" fmla="*/ 733425 w 2400300"/>
              <a:gd name="connsiteY42" fmla="*/ 371479 h 438786"/>
              <a:gd name="connsiteX43" fmla="*/ 723900 w 2400300"/>
              <a:gd name="connsiteY43" fmla="*/ 342904 h 438786"/>
              <a:gd name="connsiteX44" fmla="*/ 742950 w 2400300"/>
              <a:gd name="connsiteY44" fmla="*/ 209554 h 438786"/>
              <a:gd name="connsiteX45" fmla="*/ 781050 w 2400300"/>
              <a:gd name="connsiteY45" fmla="*/ 190504 h 438786"/>
              <a:gd name="connsiteX46" fmla="*/ 809625 w 2400300"/>
              <a:gd name="connsiteY46" fmla="*/ 171454 h 438786"/>
              <a:gd name="connsiteX47" fmla="*/ 895350 w 2400300"/>
              <a:gd name="connsiteY47" fmla="*/ 152404 h 438786"/>
              <a:gd name="connsiteX48" fmla="*/ 923925 w 2400300"/>
              <a:gd name="connsiteY48" fmla="*/ 142879 h 438786"/>
              <a:gd name="connsiteX49" fmla="*/ 971550 w 2400300"/>
              <a:gd name="connsiteY49" fmla="*/ 133354 h 438786"/>
              <a:gd name="connsiteX50" fmla="*/ 1152525 w 2400300"/>
              <a:gd name="connsiteY50" fmla="*/ 142879 h 438786"/>
              <a:gd name="connsiteX51" fmla="*/ 1209675 w 2400300"/>
              <a:gd name="connsiteY51" fmla="*/ 200029 h 438786"/>
              <a:gd name="connsiteX52" fmla="*/ 1209675 w 2400300"/>
              <a:gd name="connsiteY52" fmla="*/ 371479 h 438786"/>
              <a:gd name="connsiteX53" fmla="*/ 1152525 w 2400300"/>
              <a:gd name="connsiteY53" fmla="*/ 390529 h 438786"/>
              <a:gd name="connsiteX54" fmla="*/ 1038225 w 2400300"/>
              <a:gd name="connsiteY54" fmla="*/ 381004 h 438786"/>
              <a:gd name="connsiteX55" fmla="*/ 971550 w 2400300"/>
              <a:gd name="connsiteY55" fmla="*/ 323854 h 438786"/>
              <a:gd name="connsiteX56" fmla="*/ 933450 w 2400300"/>
              <a:gd name="connsiteY56" fmla="*/ 238129 h 438786"/>
              <a:gd name="connsiteX57" fmla="*/ 923925 w 2400300"/>
              <a:gd name="connsiteY57" fmla="*/ 209554 h 438786"/>
              <a:gd name="connsiteX58" fmla="*/ 942975 w 2400300"/>
              <a:gd name="connsiteY58" fmla="*/ 114304 h 438786"/>
              <a:gd name="connsiteX59" fmla="*/ 1000125 w 2400300"/>
              <a:gd name="connsiteY59" fmla="*/ 66679 h 438786"/>
              <a:gd name="connsiteX60" fmla="*/ 1028700 w 2400300"/>
              <a:gd name="connsiteY60" fmla="*/ 57154 h 438786"/>
              <a:gd name="connsiteX61" fmla="*/ 1400175 w 2400300"/>
              <a:gd name="connsiteY61" fmla="*/ 95254 h 438786"/>
              <a:gd name="connsiteX62" fmla="*/ 1428750 w 2400300"/>
              <a:gd name="connsiteY62" fmla="*/ 114304 h 438786"/>
              <a:gd name="connsiteX63" fmla="*/ 1495425 w 2400300"/>
              <a:gd name="connsiteY63" fmla="*/ 200029 h 438786"/>
              <a:gd name="connsiteX64" fmla="*/ 1504950 w 2400300"/>
              <a:gd name="connsiteY64" fmla="*/ 361954 h 438786"/>
              <a:gd name="connsiteX65" fmla="*/ 1466850 w 2400300"/>
              <a:gd name="connsiteY65" fmla="*/ 400054 h 438786"/>
              <a:gd name="connsiteX66" fmla="*/ 1428750 w 2400300"/>
              <a:gd name="connsiteY66" fmla="*/ 409579 h 438786"/>
              <a:gd name="connsiteX67" fmla="*/ 1333500 w 2400300"/>
              <a:gd name="connsiteY67" fmla="*/ 400054 h 438786"/>
              <a:gd name="connsiteX68" fmla="*/ 1304925 w 2400300"/>
              <a:gd name="connsiteY68" fmla="*/ 381004 h 438786"/>
              <a:gd name="connsiteX69" fmla="*/ 1257300 w 2400300"/>
              <a:gd name="connsiteY69" fmla="*/ 323854 h 438786"/>
              <a:gd name="connsiteX70" fmla="*/ 1238250 w 2400300"/>
              <a:gd name="connsiteY70" fmla="*/ 247654 h 438786"/>
              <a:gd name="connsiteX71" fmla="*/ 1247775 w 2400300"/>
              <a:gd name="connsiteY71" fmla="*/ 95254 h 438786"/>
              <a:gd name="connsiteX72" fmla="*/ 1276350 w 2400300"/>
              <a:gd name="connsiteY72" fmla="*/ 28579 h 438786"/>
              <a:gd name="connsiteX73" fmla="*/ 1381125 w 2400300"/>
              <a:gd name="connsiteY73" fmla="*/ 4 h 438786"/>
              <a:gd name="connsiteX74" fmla="*/ 1562100 w 2400300"/>
              <a:gd name="connsiteY74" fmla="*/ 19054 h 438786"/>
              <a:gd name="connsiteX75" fmla="*/ 1609725 w 2400300"/>
              <a:gd name="connsiteY75" fmla="*/ 47629 h 438786"/>
              <a:gd name="connsiteX76" fmla="*/ 1666875 w 2400300"/>
              <a:gd name="connsiteY76" fmla="*/ 95254 h 438786"/>
              <a:gd name="connsiteX77" fmla="*/ 1704975 w 2400300"/>
              <a:gd name="connsiteY77" fmla="*/ 152404 h 438786"/>
              <a:gd name="connsiteX78" fmla="*/ 1695450 w 2400300"/>
              <a:gd name="connsiteY78" fmla="*/ 352429 h 438786"/>
              <a:gd name="connsiteX79" fmla="*/ 1685925 w 2400300"/>
              <a:gd name="connsiteY79" fmla="*/ 381004 h 438786"/>
              <a:gd name="connsiteX80" fmla="*/ 1619250 w 2400300"/>
              <a:gd name="connsiteY80" fmla="*/ 390529 h 438786"/>
              <a:gd name="connsiteX81" fmla="*/ 1543050 w 2400300"/>
              <a:gd name="connsiteY81" fmla="*/ 381004 h 438786"/>
              <a:gd name="connsiteX82" fmla="*/ 1514475 w 2400300"/>
              <a:gd name="connsiteY82" fmla="*/ 371479 h 438786"/>
              <a:gd name="connsiteX83" fmla="*/ 1504950 w 2400300"/>
              <a:gd name="connsiteY83" fmla="*/ 342904 h 438786"/>
              <a:gd name="connsiteX84" fmla="*/ 1495425 w 2400300"/>
              <a:gd name="connsiteY84" fmla="*/ 295279 h 438786"/>
              <a:gd name="connsiteX85" fmla="*/ 1476375 w 2400300"/>
              <a:gd name="connsiteY85" fmla="*/ 266704 h 438786"/>
              <a:gd name="connsiteX86" fmla="*/ 1485900 w 2400300"/>
              <a:gd name="connsiteY86" fmla="*/ 133354 h 438786"/>
              <a:gd name="connsiteX87" fmla="*/ 1543050 w 2400300"/>
              <a:gd name="connsiteY87" fmla="*/ 95254 h 438786"/>
              <a:gd name="connsiteX88" fmla="*/ 1619250 w 2400300"/>
              <a:gd name="connsiteY88" fmla="*/ 66679 h 438786"/>
              <a:gd name="connsiteX89" fmla="*/ 1676400 w 2400300"/>
              <a:gd name="connsiteY89" fmla="*/ 47629 h 438786"/>
              <a:gd name="connsiteX90" fmla="*/ 1876425 w 2400300"/>
              <a:gd name="connsiteY90" fmla="*/ 66679 h 438786"/>
              <a:gd name="connsiteX91" fmla="*/ 1933575 w 2400300"/>
              <a:gd name="connsiteY91" fmla="*/ 104779 h 438786"/>
              <a:gd name="connsiteX92" fmla="*/ 1962150 w 2400300"/>
              <a:gd name="connsiteY92" fmla="*/ 409579 h 438786"/>
              <a:gd name="connsiteX93" fmla="*/ 1905000 w 2400300"/>
              <a:gd name="connsiteY93" fmla="*/ 428629 h 438786"/>
              <a:gd name="connsiteX94" fmla="*/ 1685925 w 2400300"/>
              <a:gd name="connsiteY94" fmla="*/ 390529 h 438786"/>
              <a:gd name="connsiteX95" fmla="*/ 1676400 w 2400300"/>
              <a:gd name="connsiteY95" fmla="*/ 361954 h 438786"/>
              <a:gd name="connsiteX96" fmla="*/ 1685925 w 2400300"/>
              <a:gd name="connsiteY96" fmla="*/ 95254 h 438786"/>
              <a:gd name="connsiteX97" fmla="*/ 1695450 w 2400300"/>
              <a:gd name="connsiteY97" fmla="*/ 66679 h 438786"/>
              <a:gd name="connsiteX98" fmla="*/ 1724025 w 2400300"/>
              <a:gd name="connsiteY98" fmla="*/ 47629 h 438786"/>
              <a:gd name="connsiteX99" fmla="*/ 1743075 w 2400300"/>
              <a:gd name="connsiteY99" fmla="*/ 19054 h 438786"/>
              <a:gd name="connsiteX100" fmla="*/ 1790700 w 2400300"/>
              <a:gd name="connsiteY100" fmla="*/ 4 h 438786"/>
              <a:gd name="connsiteX101" fmla="*/ 2095500 w 2400300"/>
              <a:gd name="connsiteY101" fmla="*/ 19054 h 438786"/>
              <a:gd name="connsiteX102" fmla="*/ 2190750 w 2400300"/>
              <a:gd name="connsiteY102" fmla="*/ 47629 h 438786"/>
              <a:gd name="connsiteX103" fmla="*/ 2295525 w 2400300"/>
              <a:gd name="connsiteY103" fmla="*/ 114304 h 438786"/>
              <a:gd name="connsiteX104" fmla="*/ 2324100 w 2400300"/>
              <a:gd name="connsiteY104" fmla="*/ 152404 h 438786"/>
              <a:gd name="connsiteX105" fmla="*/ 2362200 w 2400300"/>
              <a:gd name="connsiteY105" fmla="*/ 180979 h 438786"/>
              <a:gd name="connsiteX106" fmla="*/ 2390775 w 2400300"/>
              <a:gd name="connsiteY106" fmla="*/ 209554 h 438786"/>
              <a:gd name="connsiteX107" fmla="*/ 2400300 w 2400300"/>
              <a:gd name="connsiteY107" fmla="*/ 238129 h 438786"/>
              <a:gd name="connsiteX108" fmla="*/ 2333625 w 2400300"/>
              <a:gd name="connsiteY108" fmla="*/ 361954 h 438786"/>
              <a:gd name="connsiteX109" fmla="*/ 2295525 w 2400300"/>
              <a:gd name="connsiteY109" fmla="*/ 371479 h 438786"/>
              <a:gd name="connsiteX110" fmla="*/ 2238375 w 2400300"/>
              <a:gd name="connsiteY110" fmla="*/ 390529 h 438786"/>
              <a:gd name="connsiteX111" fmla="*/ 2162175 w 2400300"/>
              <a:gd name="connsiteY111" fmla="*/ 409579 h 438786"/>
              <a:gd name="connsiteX112" fmla="*/ 2000250 w 2400300"/>
              <a:gd name="connsiteY112" fmla="*/ 400054 h 438786"/>
              <a:gd name="connsiteX113" fmla="*/ 1971675 w 2400300"/>
              <a:gd name="connsiteY113" fmla="*/ 390529 h 438786"/>
              <a:gd name="connsiteX114" fmla="*/ 1962150 w 2400300"/>
              <a:gd name="connsiteY114" fmla="*/ 361954 h 438786"/>
              <a:gd name="connsiteX115" fmla="*/ 1971675 w 2400300"/>
              <a:gd name="connsiteY115" fmla="*/ 142879 h 438786"/>
              <a:gd name="connsiteX116" fmla="*/ 2019300 w 2400300"/>
              <a:gd name="connsiteY116" fmla="*/ 104779 h 438786"/>
              <a:gd name="connsiteX117" fmla="*/ 2181225 w 2400300"/>
              <a:gd name="connsiteY117" fmla="*/ 95254 h 438786"/>
              <a:gd name="connsiteX118" fmla="*/ 2162175 w 2400300"/>
              <a:gd name="connsiteY118" fmla="*/ 85729 h 43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400300" h="438786">
                <a:moveTo>
                  <a:pt x="0" y="342904"/>
                </a:moveTo>
                <a:cubicBezTo>
                  <a:pt x="6350" y="327029"/>
                  <a:pt x="13299" y="311381"/>
                  <a:pt x="19050" y="295279"/>
                </a:cubicBezTo>
                <a:cubicBezTo>
                  <a:pt x="29181" y="266913"/>
                  <a:pt x="30917" y="234616"/>
                  <a:pt x="47625" y="209554"/>
                </a:cubicBezTo>
                <a:cubicBezTo>
                  <a:pt x="60325" y="190504"/>
                  <a:pt x="66675" y="165104"/>
                  <a:pt x="85725" y="152404"/>
                </a:cubicBezTo>
                <a:lnTo>
                  <a:pt x="142875" y="114304"/>
                </a:lnTo>
                <a:cubicBezTo>
                  <a:pt x="209550" y="117479"/>
                  <a:pt x="276988" y="113283"/>
                  <a:pt x="342900" y="123829"/>
                </a:cubicBezTo>
                <a:cubicBezTo>
                  <a:pt x="358576" y="126337"/>
                  <a:pt x="368947" y="142073"/>
                  <a:pt x="381000" y="152404"/>
                </a:cubicBezTo>
                <a:cubicBezTo>
                  <a:pt x="415817" y="182247"/>
                  <a:pt x="419011" y="195133"/>
                  <a:pt x="447675" y="238129"/>
                </a:cubicBezTo>
                <a:cubicBezTo>
                  <a:pt x="472294" y="275058"/>
                  <a:pt x="463105" y="255844"/>
                  <a:pt x="476250" y="295279"/>
                </a:cubicBezTo>
                <a:cubicBezTo>
                  <a:pt x="473075" y="336554"/>
                  <a:pt x="493666" y="387673"/>
                  <a:pt x="466725" y="419104"/>
                </a:cubicBezTo>
                <a:cubicBezTo>
                  <a:pt x="446527" y="442668"/>
                  <a:pt x="277373" y="420940"/>
                  <a:pt x="257175" y="419104"/>
                </a:cubicBezTo>
                <a:cubicBezTo>
                  <a:pt x="209550" y="387354"/>
                  <a:pt x="234950" y="409579"/>
                  <a:pt x="190500" y="342904"/>
                </a:cubicBezTo>
                <a:lnTo>
                  <a:pt x="171450" y="314329"/>
                </a:lnTo>
                <a:cubicBezTo>
                  <a:pt x="177800" y="260354"/>
                  <a:pt x="173314" y="203962"/>
                  <a:pt x="190500" y="152404"/>
                </a:cubicBezTo>
                <a:cubicBezTo>
                  <a:pt x="194640" y="139985"/>
                  <a:pt x="216568" y="148036"/>
                  <a:pt x="228600" y="142879"/>
                </a:cubicBezTo>
                <a:cubicBezTo>
                  <a:pt x="314443" y="106089"/>
                  <a:pt x="184011" y="138462"/>
                  <a:pt x="304800" y="114304"/>
                </a:cubicBezTo>
                <a:cubicBezTo>
                  <a:pt x="384175" y="117479"/>
                  <a:pt x="464500" y="111180"/>
                  <a:pt x="542925" y="123829"/>
                </a:cubicBezTo>
                <a:cubicBezTo>
                  <a:pt x="565528" y="127475"/>
                  <a:pt x="600075" y="161929"/>
                  <a:pt x="600075" y="161929"/>
                </a:cubicBezTo>
                <a:cubicBezTo>
                  <a:pt x="630736" y="253911"/>
                  <a:pt x="581570" y="110903"/>
                  <a:pt x="628650" y="228604"/>
                </a:cubicBezTo>
                <a:cubicBezTo>
                  <a:pt x="636108" y="247248"/>
                  <a:pt x="641350" y="266704"/>
                  <a:pt x="647700" y="285754"/>
                </a:cubicBezTo>
                <a:lnTo>
                  <a:pt x="657225" y="314329"/>
                </a:lnTo>
                <a:cubicBezTo>
                  <a:pt x="654050" y="336554"/>
                  <a:pt x="659599" y="361966"/>
                  <a:pt x="647700" y="381004"/>
                </a:cubicBezTo>
                <a:cubicBezTo>
                  <a:pt x="640762" y="392105"/>
                  <a:pt x="622187" y="386933"/>
                  <a:pt x="609600" y="390529"/>
                </a:cubicBezTo>
                <a:cubicBezTo>
                  <a:pt x="599946" y="393287"/>
                  <a:pt x="590550" y="396879"/>
                  <a:pt x="581025" y="400054"/>
                </a:cubicBezTo>
                <a:cubicBezTo>
                  <a:pt x="533400" y="393704"/>
                  <a:pt x="484348" y="394203"/>
                  <a:pt x="438150" y="381004"/>
                </a:cubicBezTo>
                <a:cubicBezTo>
                  <a:pt x="416136" y="374714"/>
                  <a:pt x="381000" y="342904"/>
                  <a:pt x="381000" y="342904"/>
                </a:cubicBezTo>
                <a:cubicBezTo>
                  <a:pt x="359383" y="278053"/>
                  <a:pt x="356537" y="281537"/>
                  <a:pt x="381000" y="171454"/>
                </a:cubicBezTo>
                <a:cubicBezTo>
                  <a:pt x="383922" y="158304"/>
                  <a:pt x="400951" y="153227"/>
                  <a:pt x="409575" y="142879"/>
                </a:cubicBezTo>
                <a:cubicBezTo>
                  <a:pt x="416904" y="134085"/>
                  <a:pt x="419686" y="121455"/>
                  <a:pt x="428625" y="114304"/>
                </a:cubicBezTo>
                <a:cubicBezTo>
                  <a:pt x="436465" y="108032"/>
                  <a:pt x="448423" y="109655"/>
                  <a:pt x="457200" y="104779"/>
                </a:cubicBezTo>
                <a:cubicBezTo>
                  <a:pt x="477214" y="93660"/>
                  <a:pt x="492630" y="73919"/>
                  <a:pt x="514350" y="66679"/>
                </a:cubicBezTo>
                <a:cubicBezTo>
                  <a:pt x="583919" y="43489"/>
                  <a:pt x="552019" y="52499"/>
                  <a:pt x="609600" y="38104"/>
                </a:cubicBezTo>
                <a:cubicBezTo>
                  <a:pt x="619125" y="31754"/>
                  <a:pt x="626743" y="19656"/>
                  <a:pt x="638175" y="19054"/>
                </a:cubicBezTo>
                <a:cubicBezTo>
                  <a:pt x="775778" y="11812"/>
                  <a:pt x="754122" y="4277"/>
                  <a:pt x="819150" y="47629"/>
                </a:cubicBezTo>
                <a:cubicBezTo>
                  <a:pt x="864045" y="114972"/>
                  <a:pt x="805413" y="33892"/>
                  <a:pt x="876300" y="104779"/>
                </a:cubicBezTo>
                <a:cubicBezTo>
                  <a:pt x="896812" y="125291"/>
                  <a:pt x="912607" y="154571"/>
                  <a:pt x="923925" y="180979"/>
                </a:cubicBezTo>
                <a:cubicBezTo>
                  <a:pt x="927880" y="190207"/>
                  <a:pt x="928960" y="200574"/>
                  <a:pt x="933450" y="209554"/>
                </a:cubicBezTo>
                <a:cubicBezTo>
                  <a:pt x="938570" y="219793"/>
                  <a:pt x="947851" y="227668"/>
                  <a:pt x="952500" y="238129"/>
                </a:cubicBezTo>
                <a:cubicBezTo>
                  <a:pt x="960655" y="256479"/>
                  <a:pt x="971550" y="295279"/>
                  <a:pt x="971550" y="295279"/>
                </a:cubicBezTo>
                <a:cubicBezTo>
                  <a:pt x="957746" y="391910"/>
                  <a:pt x="984602" y="345903"/>
                  <a:pt x="933450" y="371479"/>
                </a:cubicBezTo>
                <a:cubicBezTo>
                  <a:pt x="923211" y="376599"/>
                  <a:pt x="915633" y="386617"/>
                  <a:pt x="904875" y="390529"/>
                </a:cubicBezTo>
                <a:cubicBezTo>
                  <a:pt x="880270" y="399476"/>
                  <a:pt x="828675" y="409579"/>
                  <a:pt x="828675" y="409579"/>
                </a:cubicBezTo>
                <a:cubicBezTo>
                  <a:pt x="760942" y="401112"/>
                  <a:pt x="757808" y="420244"/>
                  <a:pt x="733425" y="371479"/>
                </a:cubicBezTo>
                <a:cubicBezTo>
                  <a:pt x="728935" y="362499"/>
                  <a:pt x="727075" y="352429"/>
                  <a:pt x="723900" y="342904"/>
                </a:cubicBezTo>
                <a:cubicBezTo>
                  <a:pt x="730250" y="298454"/>
                  <a:pt x="727184" y="251596"/>
                  <a:pt x="742950" y="209554"/>
                </a:cubicBezTo>
                <a:cubicBezTo>
                  <a:pt x="747936" y="196259"/>
                  <a:pt x="768722" y="197549"/>
                  <a:pt x="781050" y="190504"/>
                </a:cubicBezTo>
                <a:cubicBezTo>
                  <a:pt x="790989" y="184824"/>
                  <a:pt x="799103" y="175963"/>
                  <a:pt x="809625" y="171454"/>
                </a:cubicBezTo>
                <a:cubicBezTo>
                  <a:pt x="823314" y="165587"/>
                  <a:pt x="884501" y="155116"/>
                  <a:pt x="895350" y="152404"/>
                </a:cubicBezTo>
                <a:cubicBezTo>
                  <a:pt x="905090" y="149969"/>
                  <a:pt x="914185" y="145314"/>
                  <a:pt x="923925" y="142879"/>
                </a:cubicBezTo>
                <a:cubicBezTo>
                  <a:pt x="939631" y="138952"/>
                  <a:pt x="955675" y="136529"/>
                  <a:pt x="971550" y="133354"/>
                </a:cubicBezTo>
                <a:lnTo>
                  <a:pt x="1152525" y="142879"/>
                </a:lnTo>
                <a:cubicBezTo>
                  <a:pt x="1178468" y="150143"/>
                  <a:pt x="1209675" y="200029"/>
                  <a:pt x="1209675" y="200029"/>
                </a:cubicBezTo>
                <a:cubicBezTo>
                  <a:pt x="1229329" y="258990"/>
                  <a:pt x="1243472" y="289400"/>
                  <a:pt x="1209675" y="371479"/>
                </a:cubicBezTo>
                <a:cubicBezTo>
                  <a:pt x="1202029" y="390047"/>
                  <a:pt x="1152525" y="390529"/>
                  <a:pt x="1152525" y="390529"/>
                </a:cubicBezTo>
                <a:cubicBezTo>
                  <a:pt x="1114425" y="387354"/>
                  <a:pt x="1075715" y="388502"/>
                  <a:pt x="1038225" y="381004"/>
                </a:cubicBezTo>
                <a:cubicBezTo>
                  <a:pt x="1020792" y="377517"/>
                  <a:pt x="976818" y="330000"/>
                  <a:pt x="971550" y="323854"/>
                </a:cubicBezTo>
                <a:cubicBezTo>
                  <a:pt x="946850" y="295038"/>
                  <a:pt x="946492" y="277255"/>
                  <a:pt x="933450" y="238129"/>
                </a:cubicBezTo>
                <a:lnTo>
                  <a:pt x="923925" y="209554"/>
                </a:lnTo>
                <a:cubicBezTo>
                  <a:pt x="924732" y="203907"/>
                  <a:pt x="930884" y="132440"/>
                  <a:pt x="942975" y="114304"/>
                </a:cubicBezTo>
                <a:cubicBezTo>
                  <a:pt x="953508" y="98505"/>
                  <a:pt x="982554" y="75464"/>
                  <a:pt x="1000125" y="66679"/>
                </a:cubicBezTo>
                <a:cubicBezTo>
                  <a:pt x="1009105" y="62189"/>
                  <a:pt x="1019175" y="60329"/>
                  <a:pt x="1028700" y="57154"/>
                </a:cubicBezTo>
                <a:cubicBezTo>
                  <a:pt x="1146622" y="61085"/>
                  <a:pt x="1286986" y="38659"/>
                  <a:pt x="1400175" y="95254"/>
                </a:cubicBezTo>
                <a:cubicBezTo>
                  <a:pt x="1410414" y="100374"/>
                  <a:pt x="1419225" y="107954"/>
                  <a:pt x="1428750" y="114304"/>
                </a:cubicBezTo>
                <a:cubicBezTo>
                  <a:pt x="1474322" y="182662"/>
                  <a:pt x="1450661" y="155265"/>
                  <a:pt x="1495425" y="200029"/>
                </a:cubicBezTo>
                <a:cubicBezTo>
                  <a:pt x="1516905" y="264468"/>
                  <a:pt x="1531417" y="282553"/>
                  <a:pt x="1504950" y="361954"/>
                </a:cubicBezTo>
                <a:cubicBezTo>
                  <a:pt x="1499270" y="378993"/>
                  <a:pt x="1482080" y="390535"/>
                  <a:pt x="1466850" y="400054"/>
                </a:cubicBezTo>
                <a:cubicBezTo>
                  <a:pt x="1455749" y="406992"/>
                  <a:pt x="1441450" y="406404"/>
                  <a:pt x="1428750" y="409579"/>
                </a:cubicBezTo>
                <a:cubicBezTo>
                  <a:pt x="1397000" y="406404"/>
                  <a:pt x="1364591" y="407229"/>
                  <a:pt x="1333500" y="400054"/>
                </a:cubicBezTo>
                <a:cubicBezTo>
                  <a:pt x="1322346" y="397480"/>
                  <a:pt x="1313719" y="388333"/>
                  <a:pt x="1304925" y="381004"/>
                </a:cubicBezTo>
                <a:cubicBezTo>
                  <a:pt x="1286869" y="365957"/>
                  <a:pt x="1268004" y="345261"/>
                  <a:pt x="1257300" y="323854"/>
                </a:cubicBezTo>
                <a:cubicBezTo>
                  <a:pt x="1247537" y="304328"/>
                  <a:pt x="1241873" y="265768"/>
                  <a:pt x="1238250" y="247654"/>
                </a:cubicBezTo>
                <a:cubicBezTo>
                  <a:pt x="1241425" y="196854"/>
                  <a:pt x="1242447" y="145873"/>
                  <a:pt x="1247775" y="95254"/>
                </a:cubicBezTo>
                <a:cubicBezTo>
                  <a:pt x="1249001" y="83607"/>
                  <a:pt x="1270896" y="32669"/>
                  <a:pt x="1276350" y="28579"/>
                </a:cubicBezTo>
                <a:cubicBezTo>
                  <a:pt x="1293928" y="15396"/>
                  <a:pt x="1358096" y="4610"/>
                  <a:pt x="1381125" y="4"/>
                </a:cubicBezTo>
                <a:cubicBezTo>
                  <a:pt x="1395106" y="878"/>
                  <a:pt x="1514519" y="-4737"/>
                  <a:pt x="1562100" y="19054"/>
                </a:cubicBezTo>
                <a:cubicBezTo>
                  <a:pt x="1578659" y="27333"/>
                  <a:pt x="1594026" y="37817"/>
                  <a:pt x="1609725" y="47629"/>
                </a:cubicBezTo>
                <a:cubicBezTo>
                  <a:pt x="1633523" y="62503"/>
                  <a:pt x="1649015" y="72291"/>
                  <a:pt x="1666875" y="95254"/>
                </a:cubicBezTo>
                <a:cubicBezTo>
                  <a:pt x="1680931" y="113326"/>
                  <a:pt x="1704975" y="152404"/>
                  <a:pt x="1704975" y="152404"/>
                </a:cubicBezTo>
                <a:cubicBezTo>
                  <a:pt x="1701800" y="219079"/>
                  <a:pt x="1700993" y="285909"/>
                  <a:pt x="1695450" y="352429"/>
                </a:cubicBezTo>
                <a:cubicBezTo>
                  <a:pt x="1694616" y="362435"/>
                  <a:pt x="1694905" y="376514"/>
                  <a:pt x="1685925" y="381004"/>
                </a:cubicBezTo>
                <a:cubicBezTo>
                  <a:pt x="1665845" y="391044"/>
                  <a:pt x="1641475" y="387354"/>
                  <a:pt x="1619250" y="390529"/>
                </a:cubicBezTo>
                <a:cubicBezTo>
                  <a:pt x="1593850" y="387354"/>
                  <a:pt x="1568235" y="385583"/>
                  <a:pt x="1543050" y="381004"/>
                </a:cubicBezTo>
                <a:cubicBezTo>
                  <a:pt x="1533172" y="379208"/>
                  <a:pt x="1521575" y="378579"/>
                  <a:pt x="1514475" y="371479"/>
                </a:cubicBezTo>
                <a:cubicBezTo>
                  <a:pt x="1507375" y="364379"/>
                  <a:pt x="1507385" y="352644"/>
                  <a:pt x="1504950" y="342904"/>
                </a:cubicBezTo>
                <a:cubicBezTo>
                  <a:pt x="1501023" y="327198"/>
                  <a:pt x="1501109" y="310438"/>
                  <a:pt x="1495425" y="295279"/>
                </a:cubicBezTo>
                <a:cubicBezTo>
                  <a:pt x="1491405" y="284560"/>
                  <a:pt x="1482725" y="276229"/>
                  <a:pt x="1476375" y="266704"/>
                </a:cubicBezTo>
                <a:cubicBezTo>
                  <a:pt x="1479550" y="222254"/>
                  <a:pt x="1469748" y="174887"/>
                  <a:pt x="1485900" y="133354"/>
                </a:cubicBezTo>
                <a:cubicBezTo>
                  <a:pt x="1494198" y="112016"/>
                  <a:pt x="1524000" y="107954"/>
                  <a:pt x="1543050" y="95254"/>
                </a:cubicBezTo>
                <a:cubicBezTo>
                  <a:pt x="1592778" y="62102"/>
                  <a:pt x="1549535" y="85692"/>
                  <a:pt x="1619250" y="66679"/>
                </a:cubicBezTo>
                <a:cubicBezTo>
                  <a:pt x="1638623" y="61395"/>
                  <a:pt x="1676400" y="47629"/>
                  <a:pt x="1676400" y="47629"/>
                </a:cubicBezTo>
                <a:cubicBezTo>
                  <a:pt x="1743075" y="53979"/>
                  <a:pt x="1811043" y="52150"/>
                  <a:pt x="1876425" y="66679"/>
                </a:cubicBezTo>
                <a:cubicBezTo>
                  <a:pt x="1898775" y="71646"/>
                  <a:pt x="1933575" y="104779"/>
                  <a:pt x="1933575" y="104779"/>
                </a:cubicBezTo>
                <a:cubicBezTo>
                  <a:pt x="1991629" y="220887"/>
                  <a:pt x="2010868" y="228627"/>
                  <a:pt x="1962150" y="409579"/>
                </a:cubicBezTo>
                <a:cubicBezTo>
                  <a:pt x="1956930" y="428969"/>
                  <a:pt x="1905000" y="428629"/>
                  <a:pt x="1905000" y="428629"/>
                </a:cubicBezTo>
                <a:cubicBezTo>
                  <a:pt x="1777279" y="422547"/>
                  <a:pt x="1727640" y="473960"/>
                  <a:pt x="1685925" y="390529"/>
                </a:cubicBezTo>
                <a:cubicBezTo>
                  <a:pt x="1681435" y="381549"/>
                  <a:pt x="1679575" y="371479"/>
                  <a:pt x="1676400" y="361954"/>
                </a:cubicBezTo>
                <a:cubicBezTo>
                  <a:pt x="1679575" y="273054"/>
                  <a:pt x="1680198" y="184026"/>
                  <a:pt x="1685925" y="95254"/>
                </a:cubicBezTo>
                <a:cubicBezTo>
                  <a:pt x="1686571" y="85235"/>
                  <a:pt x="1689178" y="74519"/>
                  <a:pt x="1695450" y="66679"/>
                </a:cubicBezTo>
                <a:cubicBezTo>
                  <a:pt x="1702601" y="57740"/>
                  <a:pt x="1714500" y="53979"/>
                  <a:pt x="1724025" y="47629"/>
                </a:cubicBezTo>
                <a:cubicBezTo>
                  <a:pt x="1730375" y="38104"/>
                  <a:pt x="1733760" y="25708"/>
                  <a:pt x="1743075" y="19054"/>
                </a:cubicBezTo>
                <a:cubicBezTo>
                  <a:pt x="1756988" y="9116"/>
                  <a:pt x="1773602" y="4"/>
                  <a:pt x="1790700" y="4"/>
                </a:cubicBezTo>
                <a:cubicBezTo>
                  <a:pt x="1892498" y="4"/>
                  <a:pt x="1993900" y="12704"/>
                  <a:pt x="2095500" y="19054"/>
                </a:cubicBezTo>
                <a:cubicBezTo>
                  <a:pt x="2129129" y="25780"/>
                  <a:pt x="2160582" y="29064"/>
                  <a:pt x="2190750" y="47629"/>
                </a:cubicBezTo>
                <a:cubicBezTo>
                  <a:pt x="2315184" y="124204"/>
                  <a:pt x="2224116" y="90501"/>
                  <a:pt x="2295525" y="114304"/>
                </a:cubicBezTo>
                <a:cubicBezTo>
                  <a:pt x="2305050" y="127004"/>
                  <a:pt x="2312875" y="141179"/>
                  <a:pt x="2324100" y="152404"/>
                </a:cubicBezTo>
                <a:cubicBezTo>
                  <a:pt x="2335325" y="163629"/>
                  <a:pt x="2350147" y="170648"/>
                  <a:pt x="2362200" y="180979"/>
                </a:cubicBezTo>
                <a:cubicBezTo>
                  <a:pt x="2372427" y="189745"/>
                  <a:pt x="2381250" y="200029"/>
                  <a:pt x="2390775" y="209554"/>
                </a:cubicBezTo>
                <a:cubicBezTo>
                  <a:pt x="2393950" y="219079"/>
                  <a:pt x="2400300" y="228089"/>
                  <a:pt x="2400300" y="238129"/>
                </a:cubicBezTo>
                <a:cubicBezTo>
                  <a:pt x="2400300" y="282500"/>
                  <a:pt x="2390648" y="347698"/>
                  <a:pt x="2333625" y="361954"/>
                </a:cubicBezTo>
                <a:cubicBezTo>
                  <a:pt x="2320925" y="365129"/>
                  <a:pt x="2308064" y="367717"/>
                  <a:pt x="2295525" y="371479"/>
                </a:cubicBezTo>
                <a:cubicBezTo>
                  <a:pt x="2276291" y="377249"/>
                  <a:pt x="2257856" y="385659"/>
                  <a:pt x="2238375" y="390529"/>
                </a:cubicBezTo>
                <a:lnTo>
                  <a:pt x="2162175" y="409579"/>
                </a:lnTo>
                <a:cubicBezTo>
                  <a:pt x="2108200" y="406404"/>
                  <a:pt x="2054050" y="405434"/>
                  <a:pt x="2000250" y="400054"/>
                </a:cubicBezTo>
                <a:cubicBezTo>
                  <a:pt x="1990260" y="399055"/>
                  <a:pt x="1978775" y="397629"/>
                  <a:pt x="1971675" y="390529"/>
                </a:cubicBezTo>
                <a:cubicBezTo>
                  <a:pt x="1964575" y="383429"/>
                  <a:pt x="1965325" y="371479"/>
                  <a:pt x="1962150" y="361954"/>
                </a:cubicBezTo>
                <a:cubicBezTo>
                  <a:pt x="1965325" y="288929"/>
                  <a:pt x="1963297" y="215491"/>
                  <a:pt x="1971675" y="142879"/>
                </a:cubicBezTo>
                <a:cubicBezTo>
                  <a:pt x="1974474" y="118623"/>
                  <a:pt x="1999003" y="106809"/>
                  <a:pt x="2019300" y="104779"/>
                </a:cubicBezTo>
                <a:cubicBezTo>
                  <a:pt x="2073100" y="99399"/>
                  <a:pt x="2127250" y="98429"/>
                  <a:pt x="2181225" y="95254"/>
                </a:cubicBezTo>
                <a:cubicBezTo>
                  <a:pt x="2224860" y="80709"/>
                  <a:pt x="2219840" y="85729"/>
                  <a:pt x="2162175" y="85729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371</Words>
  <Application>Microsoft Office PowerPoint</Application>
  <PresentationFormat>On-screen Show (4:3)</PresentationFormat>
  <Paragraphs>85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55WD</cp:lastModifiedBy>
  <cp:revision>10</cp:revision>
  <dcterms:created xsi:type="dcterms:W3CDTF">2014-08-14T06:26:20Z</dcterms:created>
  <dcterms:modified xsi:type="dcterms:W3CDTF">2014-08-14T11:33:57Z</dcterms:modified>
</cp:coreProperties>
</file>