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3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3903" autoAdjust="0"/>
  </p:normalViewPr>
  <p:slideViewPr>
    <p:cSldViewPr snapToGrid="0">
      <p:cViewPr>
        <p:scale>
          <a:sx n="57" d="100"/>
          <a:sy n="57" d="100"/>
        </p:scale>
        <p:origin x="265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61714-9909-4866-80D8-34A7FA7D64F6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17219-BCBC-4DD7-9D97-5AB04A5CD2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705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Quick revision slide for the alphabet.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17219-BCBC-4DD7-9D97-5AB04A5CD2D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400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Slide to recap spelling own names.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B089B-55AA-4C6C-93B5-4EB1C841614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78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1 B</a:t>
            </a:r>
            <a:r>
              <a:rPr lang="en-GB" baseline="0" dirty="0" smtClean="0"/>
              <a:t> – A – R – T</a:t>
            </a:r>
            <a:br>
              <a:rPr lang="en-GB" baseline="0" dirty="0" smtClean="0"/>
            </a:br>
            <a:r>
              <a:rPr lang="en-GB" baseline="0" dirty="0" smtClean="0"/>
              <a:t>2 A – B  - E</a:t>
            </a:r>
            <a:br>
              <a:rPr lang="en-GB" baseline="0" dirty="0" smtClean="0"/>
            </a:br>
            <a:r>
              <a:rPr lang="en-GB" baseline="0" dirty="0" smtClean="0"/>
              <a:t>3 L – I – S – A</a:t>
            </a:r>
            <a:br>
              <a:rPr lang="en-GB" baseline="0" dirty="0" smtClean="0"/>
            </a:br>
            <a:r>
              <a:rPr lang="en-GB" baseline="0" dirty="0" smtClean="0"/>
              <a:t>4 J – A – C – K – I – E</a:t>
            </a:r>
            <a:br>
              <a:rPr lang="en-GB" baseline="0" dirty="0" smtClean="0"/>
            </a:br>
            <a:r>
              <a:rPr lang="en-GB" baseline="0" dirty="0" smtClean="0"/>
              <a:t>5 S – N – O – W – B – A – L – L</a:t>
            </a:r>
            <a:br>
              <a:rPr lang="en-GB" baseline="0" dirty="0" smtClean="0"/>
            </a:br>
            <a:r>
              <a:rPr lang="en-GB" baseline="0" dirty="0" smtClean="0"/>
              <a:t>6 H – O – M – E – R</a:t>
            </a:r>
            <a:br>
              <a:rPr lang="en-GB" baseline="0" dirty="0" smtClean="0"/>
            </a:br>
            <a:r>
              <a:rPr lang="en-GB" baseline="0" dirty="0" smtClean="0"/>
              <a:t>7 M – A – G – G – I – E</a:t>
            </a:r>
            <a:br>
              <a:rPr lang="en-GB" baseline="0" dirty="0" smtClean="0"/>
            </a:br>
            <a:r>
              <a:rPr lang="en-GB" baseline="0" dirty="0" smtClean="0"/>
              <a:t>8 M – A – R – G  - E</a:t>
            </a:r>
          </a:p>
          <a:p>
            <a:endParaRPr lang="en-GB" baseline="0" dirty="0" smtClean="0"/>
          </a:p>
          <a:p>
            <a:r>
              <a:rPr lang="en-GB" baseline="0" dirty="0" smtClean="0"/>
              <a:t>Teacher spells out the name of each character 1 – 8.</a:t>
            </a:r>
            <a:br>
              <a:rPr lang="en-GB" baseline="0" dirty="0" smtClean="0"/>
            </a:br>
            <a:r>
              <a:rPr lang="en-GB" baseline="0" dirty="0" smtClean="0"/>
              <a:t>First time pupils just have to recognise the letter</a:t>
            </a:r>
            <a:br>
              <a:rPr lang="en-GB" baseline="0" dirty="0" smtClean="0"/>
            </a:br>
            <a:r>
              <a:rPr lang="en-GB" baseline="0" dirty="0" smtClean="0"/>
              <a:t>Second time pupils write in the letters to spell the names.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B17219-BCBC-4DD7-9D97-5AB04A5CD2D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823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B8F05F-C951-4BE7-9278-75A2FBE17C64}" type="slidenum">
              <a:rPr lang="en-GB"/>
              <a:pPr/>
              <a:t>4</a:t>
            </a:fld>
            <a:endParaRPr lang="en-GB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Thank you to </a:t>
            </a:r>
            <a:r>
              <a:rPr lang="en-GB" dirty="0" err="1" smtClean="0"/>
              <a:t>Elilala</a:t>
            </a:r>
            <a:r>
              <a:rPr lang="en-GB" dirty="0" smtClean="0"/>
              <a:t> for the main content in the next 3 slides </a:t>
            </a:r>
            <a:r>
              <a:rPr lang="en-GB" dirty="0" smtClean="0">
                <a:sym typeface="Wingdings" panose="05000000000000000000" pitchFamily="2" charset="2"/>
              </a:rPr>
              <a:t></a:t>
            </a:r>
          </a:p>
          <a:p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/>
              <a:t>teacher led listening activity</a:t>
            </a:r>
          </a:p>
        </p:txBody>
      </p:sp>
    </p:spTree>
    <p:extLst>
      <p:ext uri="{BB962C8B-B14F-4D97-AF65-F5344CB8AC3E}">
        <p14:creationId xmlns:p14="http://schemas.microsoft.com/office/powerpoint/2010/main" val="279417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60CBE-1017-406D-8B29-A8FF00A228CD}" type="slidenum">
              <a:rPr lang="en-GB"/>
              <a:pPr/>
              <a:t>5</a:t>
            </a:fld>
            <a:endParaRPr lang="en-GB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Paired speaking practice</a:t>
            </a:r>
          </a:p>
        </p:txBody>
      </p:sp>
    </p:spTree>
    <p:extLst>
      <p:ext uri="{BB962C8B-B14F-4D97-AF65-F5344CB8AC3E}">
        <p14:creationId xmlns:p14="http://schemas.microsoft.com/office/powerpoint/2010/main" val="3456192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5F2930-B915-42DF-B8AD-9249E503CAB9}" type="slidenum">
              <a:rPr lang="en-GB"/>
              <a:pPr/>
              <a:t>6</a:t>
            </a:fld>
            <a:endParaRPr lang="en-GB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Final benchmark activity listening </a:t>
            </a:r>
          </a:p>
        </p:txBody>
      </p:sp>
    </p:spTree>
    <p:extLst>
      <p:ext uri="{BB962C8B-B14F-4D97-AF65-F5344CB8AC3E}">
        <p14:creationId xmlns:p14="http://schemas.microsoft.com/office/powerpoint/2010/main" val="2665709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71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09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16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866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90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80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6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19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677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0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85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8C2D0-4B10-4D32-807A-B1C59CE67E0E}" type="datetimeFigureOut">
              <a:rPr lang="en-GB" smtClean="0"/>
              <a:t>13/08/2014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3F45F-0342-4D3E-B797-B2292EC92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0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10" Type="http://schemas.openxmlformats.org/officeDocument/2006/relationships/image" Target="../media/image8.gif"/><Relationship Id="rId4" Type="http://schemas.openxmlformats.org/officeDocument/2006/relationships/image" Target="../media/image2.jpeg"/><Relationship Id="rId9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8.pn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12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6.jpeg"/><Relationship Id="rId5" Type="http://schemas.openxmlformats.org/officeDocument/2006/relationships/image" Target="../media/image11.jpeg"/><Relationship Id="rId10" Type="http://schemas.openxmlformats.org/officeDocument/2006/relationships/image" Target="../media/image15.jpeg"/><Relationship Id="rId4" Type="http://schemas.openxmlformats.org/officeDocument/2006/relationships/image" Target="../media/image10.jpeg"/><Relationship Id="rId9" Type="http://schemas.openxmlformats.org/officeDocument/2006/relationships/hyperlink" Target="http://www.weirdomatic.com/wp-content/pictures/sharpener/1_pencil_sharpener.jpg" TargetMode="External"/><Relationship Id="rId1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7544" y="836712"/>
            <a:ext cx="8280920" cy="58326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229600" cy="1143000"/>
          </a:xfrm>
        </p:spPr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alfabeto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15616" y="936880"/>
            <a:ext cx="8640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A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B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C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D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E</a:t>
            </a:r>
            <a:endParaRPr lang="en-GB" sz="4000" b="1" dirty="0" smtClean="0">
              <a:latin typeface="Comic Sans MS" pitchFamily="66" charset="0"/>
              <a:cs typeface="Aharoni" pitchFamily="2" charset="-79"/>
            </a:endParaRP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F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G</a:t>
            </a:r>
          </a:p>
          <a:p>
            <a:r>
              <a:rPr lang="en-GB" sz="4000" b="1" dirty="0">
                <a:latin typeface="Comic Sans MS" pitchFamily="66" charset="0"/>
                <a:cs typeface="Aharoni" pitchFamily="2" charset="-79"/>
              </a:rPr>
              <a:t>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5856" y="1196752"/>
            <a:ext cx="7920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I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J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K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L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M</a:t>
            </a:r>
            <a:endParaRPr lang="en-GB" sz="4000" b="1" dirty="0" smtClean="0">
              <a:latin typeface="Comic Sans MS" pitchFamily="66" charset="0"/>
              <a:cs typeface="Aharoni" pitchFamily="2" charset="-79"/>
            </a:endParaRP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N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Ñ</a:t>
            </a:r>
          </a:p>
          <a:p>
            <a:endParaRPr lang="en-GB" sz="4000" b="1" dirty="0" smtClean="0">
              <a:latin typeface="Comic Sans MS" pitchFamily="66" charset="0"/>
              <a:cs typeface="Aharoni" pitchFamily="2" charset="-79"/>
            </a:endParaRPr>
          </a:p>
          <a:p>
            <a:endParaRPr lang="en-GB" sz="4000" b="1" dirty="0">
              <a:latin typeface="Comic Sans MS" pitchFamily="66" charset="0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20072" y="1011172"/>
            <a:ext cx="79208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latin typeface="Comic Sans MS" pitchFamily="66" charset="0"/>
                <a:cs typeface="Aharoni" pitchFamily="2" charset="-79"/>
              </a:rPr>
              <a:t>O</a:t>
            </a:r>
            <a:endParaRPr lang="en-GB" sz="4000" b="1" dirty="0" smtClean="0">
              <a:latin typeface="Comic Sans MS" pitchFamily="66" charset="0"/>
              <a:cs typeface="Aharoni" pitchFamily="2" charset="-79"/>
            </a:endParaRP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P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Q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R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S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T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U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V</a:t>
            </a:r>
          </a:p>
          <a:p>
            <a:r>
              <a:rPr lang="en-GB" sz="4000" b="1" dirty="0">
                <a:latin typeface="Comic Sans MS" pitchFamily="66" charset="0"/>
                <a:cs typeface="Aharoni" pitchFamily="2" charset="-79"/>
              </a:rPr>
              <a:t>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41546" y="1031954"/>
            <a:ext cx="6480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X</a:t>
            </a:r>
          </a:p>
          <a:p>
            <a:r>
              <a:rPr lang="en-GB" sz="4000" b="1" dirty="0" smtClean="0">
                <a:latin typeface="Comic Sans MS" pitchFamily="66" charset="0"/>
                <a:cs typeface="Aharoni" pitchFamily="2" charset="-79"/>
              </a:rPr>
              <a:t>Y</a:t>
            </a:r>
          </a:p>
          <a:p>
            <a:r>
              <a:rPr lang="en-GB" sz="4000" b="1" dirty="0">
                <a:latin typeface="Comic Sans MS" pitchFamily="66" charset="0"/>
                <a:cs typeface="Aharoni" pitchFamily="2" charset="-79"/>
              </a:rPr>
              <a:t>Z</a:t>
            </a:r>
          </a:p>
        </p:txBody>
      </p:sp>
    </p:spTree>
    <p:extLst>
      <p:ext uri="{BB962C8B-B14F-4D97-AF65-F5344CB8AC3E}">
        <p14:creationId xmlns:p14="http://schemas.microsoft.com/office/powerpoint/2010/main" val="392304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93" y="2174036"/>
            <a:ext cx="2701869" cy="3738505"/>
          </a:xfrm>
          <a:prstGeom prst="rect">
            <a:avLst/>
          </a:prstGeom>
        </p:spPr>
      </p:pic>
      <p:sp>
        <p:nvSpPr>
          <p:cNvPr id="3" name="Rounded Rectangular Callout 2"/>
          <p:cNvSpPr/>
          <p:nvPr/>
        </p:nvSpPr>
        <p:spPr>
          <a:xfrm>
            <a:off x="2982552" y="1279969"/>
            <a:ext cx="3888432" cy="932904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llamas?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2982552" y="2576455"/>
            <a:ext cx="3888432" cy="932904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628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213080"/>
              </p:ext>
            </p:extLst>
          </p:nvPr>
        </p:nvGraphicFramePr>
        <p:xfrm>
          <a:off x="381836" y="2994408"/>
          <a:ext cx="8470764" cy="3444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7691"/>
                <a:gridCol w="2117691"/>
                <a:gridCol w="2117691"/>
                <a:gridCol w="2117691"/>
              </a:tblGrid>
              <a:tr h="1722483"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</a:tr>
              <a:tr h="1722483">
                <a:tc>
                  <a:txBody>
                    <a:bodyPr/>
                    <a:lstStyle/>
                    <a:p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499808"/>
              </p:ext>
            </p:extLst>
          </p:nvPr>
        </p:nvGraphicFramePr>
        <p:xfrm>
          <a:off x="418679" y="824243"/>
          <a:ext cx="8609574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5141"/>
                <a:gridCol w="492369"/>
                <a:gridCol w="3305908"/>
                <a:gridCol w="361740"/>
                <a:gridCol w="492370"/>
                <a:gridCol w="358204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 __ 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</a:t>
                      </a:r>
                      <a:r>
                        <a:rPr lang="en-GB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 __</a:t>
                      </a:r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280" y="4793859"/>
            <a:ext cx="1142543" cy="1580906"/>
          </a:xfrm>
          <a:prstGeom prst="rect">
            <a:avLst/>
          </a:prstGeom>
        </p:spPr>
      </p:pic>
      <p:pic>
        <p:nvPicPr>
          <p:cNvPr id="5" name="Content Placeholder 7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76" y="3015124"/>
            <a:ext cx="937549" cy="17202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55217" y="4809088"/>
            <a:ext cx="1188858" cy="15504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780" y="3015124"/>
            <a:ext cx="895644" cy="16089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924" y="3275969"/>
            <a:ext cx="1282884" cy="11985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83260" y="3116769"/>
            <a:ext cx="763485" cy="1516979"/>
          </a:xfrm>
          <a:prstGeom prst="rect">
            <a:avLst/>
          </a:prstGeom>
        </p:spPr>
      </p:pic>
      <p:pic>
        <p:nvPicPr>
          <p:cNvPr id="10" name="Content Placeholder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87793" y="4809088"/>
            <a:ext cx="1511294" cy="15504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9519" y="5164582"/>
            <a:ext cx="1879791" cy="958325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743018" y="768146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261989" y="147777"/>
            <a:ext cx="3888432" cy="540314"/>
          </a:xfrm>
          <a:prstGeom prst="wedgeRoundRectCallout">
            <a:avLst>
              <a:gd name="adj1" fmla="val -49633"/>
              <a:gd name="adj2" fmla="val 22194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43018" y="1197331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6262" y="1702749"/>
            <a:ext cx="4347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4239" y="2156199"/>
            <a:ext cx="4587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6203" y="768146"/>
            <a:ext cx="4587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923761" y="1245556"/>
            <a:ext cx="5036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934982" y="1652930"/>
            <a:ext cx="48122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46203" y="2127546"/>
            <a:ext cx="45878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sz="3200" b="0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02151" y="739111"/>
            <a:ext cx="1697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 a  r  t</a:t>
            </a:r>
            <a:endParaRPr lang="en-GB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293334" y="1191609"/>
            <a:ext cx="16978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b  e</a:t>
            </a:r>
            <a:endParaRPr lang="en-GB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69414" y="1653268"/>
            <a:ext cx="2003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  </a:t>
            </a:r>
            <a:r>
              <a:rPr lang="en-GB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   a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57392" y="2082453"/>
            <a:ext cx="2670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  a  c  k 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461440" y="739111"/>
            <a:ext cx="3647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 n  o  w  b  a  l  </a:t>
            </a:r>
            <a:r>
              <a:rPr lang="en-GB" sz="32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en-GB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07738" y="1191608"/>
            <a:ext cx="3647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 o m  e  r</a:t>
            </a:r>
            <a:endParaRPr lang="en-GB" sz="3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16204" y="1667890"/>
            <a:ext cx="2670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 a  g 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16204" y="2101305"/>
            <a:ext cx="26705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 a  r  g  e</a:t>
            </a:r>
            <a:endParaRPr lang="en-GB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173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05038"/>
            <a:ext cx="539750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7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7200"/>
            <a:ext cx="576262" cy="5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8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013325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9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05263"/>
            <a:ext cx="45561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70" name="Picture 1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876925"/>
            <a:ext cx="484188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1331913" y="2205038"/>
            <a:ext cx="59039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Penélope Cruz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1403350" y="3068638"/>
            <a:ext cx="590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Javier Bardem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1403350" y="4005263"/>
            <a:ext cx="590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Enrique Iglesias</a:t>
            </a:r>
          </a:p>
        </p:txBody>
      </p:sp>
      <p:sp>
        <p:nvSpPr>
          <p:cNvPr id="45074" name="Text Box 18"/>
          <p:cNvSpPr txBox="1">
            <a:spLocks noChangeArrowheads="1"/>
          </p:cNvSpPr>
          <p:nvPr/>
        </p:nvSpPr>
        <p:spPr bwMode="auto">
          <a:xfrm>
            <a:off x="1403350" y="5013325"/>
            <a:ext cx="590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Salma Hayek</a:t>
            </a:r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1476375" y="5949950"/>
            <a:ext cx="590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>
                <a:latin typeface="Arial" panose="020B0604020202020204" pitchFamily="34" charset="0"/>
                <a:cs typeface="Arial" panose="020B0604020202020204" pitchFamily="34" charset="0"/>
              </a:rPr>
              <a:t>Lionel Messi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23" y="304563"/>
            <a:ext cx="1174442" cy="1625044"/>
          </a:xfrm>
          <a:prstGeom prst="rect">
            <a:avLst/>
          </a:prstGeom>
        </p:spPr>
      </p:pic>
      <p:sp>
        <p:nvSpPr>
          <p:cNvPr id="15" name="Rounded Rectangular Callout 14"/>
          <p:cNvSpPr/>
          <p:nvPr/>
        </p:nvSpPr>
        <p:spPr>
          <a:xfrm>
            <a:off x="2183899" y="395561"/>
            <a:ext cx="3888432" cy="932904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0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1" grpId="0"/>
      <p:bldP spid="45072" grpId="0"/>
      <p:bldP spid="45073" grpId="0"/>
      <p:bldP spid="45074" grpId="0"/>
      <p:bldP spid="450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2" name="WordArt 12"/>
          <p:cNvSpPr>
            <a:spLocks noChangeArrowheads="1" noChangeShapeType="1" noTextEdit="1"/>
          </p:cNvSpPr>
          <p:nvPr/>
        </p:nvSpPr>
        <p:spPr bwMode="auto">
          <a:xfrm rot="-1121652">
            <a:off x="468313" y="2276475"/>
            <a:ext cx="2847975" cy="11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21652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Argentina</a:t>
            </a:r>
          </a:p>
        </p:txBody>
      </p:sp>
      <p:sp>
        <p:nvSpPr>
          <p:cNvPr id="51213" name="WordArt 13"/>
          <p:cNvSpPr>
            <a:spLocks noChangeArrowheads="1" noChangeShapeType="1" noTextEdit="1"/>
          </p:cNvSpPr>
          <p:nvPr/>
        </p:nvSpPr>
        <p:spPr bwMode="auto">
          <a:xfrm>
            <a:off x="1280140" y="5460206"/>
            <a:ext cx="2847975" cy="11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Nicaragua</a:t>
            </a:r>
          </a:p>
        </p:txBody>
      </p:sp>
      <p:sp>
        <p:nvSpPr>
          <p:cNvPr id="51214" name="WordArt 14"/>
          <p:cNvSpPr>
            <a:spLocks noChangeArrowheads="1" noChangeShapeType="1" noTextEdit="1"/>
          </p:cNvSpPr>
          <p:nvPr/>
        </p:nvSpPr>
        <p:spPr bwMode="auto">
          <a:xfrm>
            <a:off x="5409838" y="5142195"/>
            <a:ext cx="2847975" cy="11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Costa Rica</a:t>
            </a:r>
          </a:p>
        </p:txBody>
      </p:sp>
      <p:sp>
        <p:nvSpPr>
          <p:cNvPr id="51215" name="WordArt 15"/>
          <p:cNvSpPr>
            <a:spLocks noChangeArrowheads="1" noChangeShapeType="1" noTextEdit="1"/>
          </p:cNvSpPr>
          <p:nvPr/>
        </p:nvSpPr>
        <p:spPr bwMode="auto">
          <a:xfrm rot="927057">
            <a:off x="6651625" y="1028700"/>
            <a:ext cx="2484438" cy="11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67294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Chile</a:t>
            </a:r>
          </a:p>
        </p:txBody>
      </p:sp>
      <p:sp>
        <p:nvSpPr>
          <p:cNvPr id="51216" name="WordArt 16"/>
          <p:cNvSpPr>
            <a:spLocks noChangeArrowheads="1" noChangeShapeType="1" noTextEdit="1"/>
          </p:cNvSpPr>
          <p:nvPr/>
        </p:nvSpPr>
        <p:spPr bwMode="auto">
          <a:xfrm>
            <a:off x="5294092" y="2652002"/>
            <a:ext cx="2847975" cy="11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Venezuela</a:t>
            </a:r>
          </a:p>
        </p:txBody>
      </p:sp>
      <p:sp>
        <p:nvSpPr>
          <p:cNvPr id="51218" name="WordArt 18"/>
          <p:cNvSpPr>
            <a:spLocks noChangeArrowheads="1" noChangeShapeType="1" noTextEdit="1"/>
          </p:cNvSpPr>
          <p:nvPr/>
        </p:nvSpPr>
        <p:spPr bwMode="auto">
          <a:xfrm>
            <a:off x="1892300" y="3527894"/>
            <a:ext cx="2847975" cy="1108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GB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Honduras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23" y="304563"/>
            <a:ext cx="1174442" cy="1625044"/>
          </a:xfrm>
          <a:prstGeom prst="rect">
            <a:avLst/>
          </a:prstGeom>
        </p:spPr>
      </p:pic>
      <p:sp>
        <p:nvSpPr>
          <p:cNvPr id="12" name="Rounded Rectangular Callout 11"/>
          <p:cNvSpPr/>
          <p:nvPr/>
        </p:nvSpPr>
        <p:spPr>
          <a:xfrm>
            <a:off x="2183899" y="395561"/>
            <a:ext cx="3888432" cy="932904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9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205038"/>
            <a:ext cx="539750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997200"/>
            <a:ext cx="576262" cy="5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013325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4005263"/>
            <a:ext cx="455613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5876925"/>
            <a:ext cx="484188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1331913" y="2205038"/>
            <a:ext cx="5903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latin typeface="Arial" panose="020B0604020202020204" pitchFamily="34" charset="0"/>
                <a:cs typeface="Arial" panose="020B0604020202020204" pitchFamily="34" charset="0"/>
              </a:rPr>
              <a:t>goma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1258888" y="5013325"/>
            <a:ext cx="5903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latin typeface="Arial" panose="020B0604020202020204" pitchFamily="34" charset="0"/>
                <a:cs typeface="Arial" panose="020B0604020202020204" pitchFamily="34" charset="0"/>
              </a:rPr>
              <a:t>regla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1258888" y="5876925"/>
            <a:ext cx="59039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lápiz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1284636" y="3078163"/>
            <a:ext cx="59039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>
                <a:latin typeface="Arial" panose="020B0604020202020204" pitchFamily="34" charset="0"/>
                <a:cs typeface="Arial" panose="020B0604020202020204" pitchFamily="34" charset="0"/>
              </a:rPr>
              <a:t>estuche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1284635" y="4016375"/>
            <a:ext cx="59039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2800" dirty="0" err="1">
                <a:latin typeface="Arial" panose="020B0604020202020204" pitchFamily="34" charset="0"/>
                <a:cs typeface="Arial" panose="020B0604020202020204" pitchFamily="34" charset="0"/>
              </a:rPr>
              <a:t>sacapuntas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275" name="Picture 2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86536">
            <a:off x="7807441" y="1582851"/>
            <a:ext cx="8636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6" name="Picture 28" descr="See full size image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91754">
            <a:off x="7951415" y="2539936"/>
            <a:ext cx="6477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79" name="Picture 31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45313">
            <a:off x="7851891" y="5241510"/>
            <a:ext cx="774700" cy="77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81" name="Picture 3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3420">
            <a:off x="7921773" y="3470563"/>
            <a:ext cx="719137" cy="71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82" name="Picture 3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0185">
            <a:off x="7948317" y="3967453"/>
            <a:ext cx="803275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23" y="254713"/>
            <a:ext cx="1174442" cy="1625044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>
          <a:xfrm>
            <a:off x="2183899" y="345711"/>
            <a:ext cx="3888432" cy="932904"/>
          </a:xfrm>
          <a:prstGeom prst="wedgeRoundRectCallout">
            <a:avLst>
              <a:gd name="adj1" fmla="val -61837"/>
              <a:gd name="adj2" fmla="val 30763"/>
              <a:gd name="adj3" fmla="val 16667"/>
            </a:avLst>
          </a:prstGeom>
          <a:solidFill>
            <a:srgbClr val="A4DCFE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GB" sz="28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</a:t>
            </a:r>
            <a:r>
              <a:rPr lang="en-GB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GB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2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6" grpId="0"/>
      <p:bldP spid="53269" grpId="0"/>
      <p:bldP spid="53270" grpId="0"/>
      <p:bldP spid="53272" grpId="0"/>
      <p:bldP spid="5327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241</Words>
  <Application>Microsoft Office PowerPoint</Application>
  <PresentationFormat>On-screen Show (4:3)</PresentationFormat>
  <Paragraphs>106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Arial</vt:lpstr>
      <vt:lpstr>Calibri</vt:lpstr>
      <vt:lpstr>Calibri Light</vt:lpstr>
      <vt:lpstr>Comic Sans MS</vt:lpstr>
      <vt:lpstr>Wingdings</vt:lpstr>
      <vt:lpstr>Office Theme</vt:lpstr>
      <vt:lpstr>El alfabeto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55WD</dc:creator>
  <cp:lastModifiedBy>55WD</cp:lastModifiedBy>
  <cp:revision>6</cp:revision>
  <dcterms:created xsi:type="dcterms:W3CDTF">2014-08-13T18:09:37Z</dcterms:created>
  <dcterms:modified xsi:type="dcterms:W3CDTF">2014-08-13T18:59:52Z</dcterms:modified>
</cp:coreProperties>
</file>