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7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5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57414" autoAdjust="0"/>
  </p:normalViewPr>
  <p:slideViewPr>
    <p:cSldViewPr snapToGrid="0">
      <p:cViewPr varScale="1">
        <p:scale>
          <a:sx n="65" d="100"/>
          <a:sy n="65" d="100"/>
        </p:scale>
        <p:origin x="2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82A29-C869-413A-BE89-546CEBEF9B89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2B0F9-7305-4758-93F1-B3504BE9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 </a:t>
            </a:r>
            <a:r>
              <a:rPr lang="en-GB" dirty="0" err="1" smtClean="0"/>
              <a:t>hermano</a:t>
            </a:r>
            <a:r>
              <a:rPr lang="en-GB" dirty="0" smtClean="0"/>
              <a:t> (brother),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hermana</a:t>
            </a:r>
            <a:r>
              <a:rPr lang="en-GB" dirty="0" smtClean="0"/>
              <a:t> (sister),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madre</a:t>
            </a:r>
            <a:r>
              <a:rPr lang="en-GB" dirty="0" smtClean="0"/>
              <a:t> (mother), un padre (father), los padres (parents), un </a:t>
            </a:r>
            <a:r>
              <a:rPr lang="en-GB" dirty="0" err="1" smtClean="0"/>
              <a:t>abuelo</a:t>
            </a:r>
            <a:r>
              <a:rPr lang="en-GB" dirty="0" smtClean="0"/>
              <a:t> (grandfather),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abuela</a:t>
            </a:r>
            <a:r>
              <a:rPr lang="en-GB" dirty="0" smtClean="0"/>
              <a:t> (grandmother)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B0F9-7305-4758-93F1-B3504BE99C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6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this slide, it would be useful to go</a:t>
            </a:r>
            <a:r>
              <a:rPr lang="en-GB" baseline="0" dirty="0" smtClean="0"/>
              <a:t> through the slides one more time with the key family words missing.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B0F9-7305-4758-93F1-B3504BE99C3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80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Play happy families.</a:t>
            </a:r>
            <a:r>
              <a:rPr lang="en-GB" baseline="0" dirty="0" smtClean="0"/>
              <a:t>  For this you will need laminated cards 7 x sets of 4 cards – different colours. </a:t>
            </a:r>
            <a:br>
              <a:rPr lang="en-GB" baseline="0" dirty="0" smtClean="0"/>
            </a:br>
            <a:r>
              <a:rPr lang="en-GB" baseline="0" dirty="0" smtClean="0"/>
              <a:t>This is a brilliant MFL Sunderland resources available here on TES:</a:t>
            </a:r>
            <a:br>
              <a:rPr lang="en-GB" baseline="0" dirty="0" smtClean="0"/>
            </a:br>
            <a:r>
              <a:rPr lang="en-GB" baseline="0" dirty="0" smtClean="0"/>
              <a:t>http://www.tes.co.uk/teaching-resource/Happy-Families-game-6094099/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Clare has included instructions with the game resource.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B0F9-7305-4758-93F1-B3504BE99C3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0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A92E-851F-40AA-8C47-98AE29435054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32A-04A6-44A8-A28B-63F1CF007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95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A92E-851F-40AA-8C47-98AE29435054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32A-04A6-44A8-A28B-63F1CF007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06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A92E-851F-40AA-8C47-98AE29435054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32A-04A6-44A8-A28B-63F1CF007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86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A92E-851F-40AA-8C47-98AE29435054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32A-04A6-44A8-A28B-63F1CF007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80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A92E-851F-40AA-8C47-98AE29435054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32A-04A6-44A8-A28B-63F1CF007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95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A92E-851F-40AA-8C47-98AE29435054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32A-04A6-44A8-A28B-63F1CF007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4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A92E-851F-40AA-8C47-98AE29435054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32A-04A6-44A8-A28B-63F1CF007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28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A92E-851F-40AA-8C47-98AE29435054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32A-04A6-44A8-A28B-63F1CF007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8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A92E-851F-40AA-8C47-98AE29435054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32A-04A6-44A8-A28B-63F1CF007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62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A92E-851F-40AA-8C47-98AE29435054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32A-04A6-44A8-A28B-63F1CF007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52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A92E-851F-40AA-8C47-98AE29435054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32A-04A6-44A8-A28B-63F1CF007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94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5A92E-851F-40AA-8C47-98AE29435054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032A-04A6-44A8-A28B-63F1CF007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4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13" y="771180"/>
            <a:ext cx="4397337" cy="5735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6481" y="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 smtClean="0"/>
              <a:t>Mi</a:t>
            </a:r>
            <a:r>
              <a:rPr lang="en-GB" sz="6600" b="1" dirty="0" smtClean="0"/>
              <a:t> </a:t>
            </a:r>
            <a:r>
              <a:rPr lang="en-GB" sz="6600" b="1" dirty="0" err="1" smtClean="0"/>
              <a:t>familia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4857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" y="2780282"/>
            <a:ext cx="2701869" cy="373850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658007" y="2147181"/>
            <a:ext cx="2621915" cy="2153264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abuelo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llama Abe.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79" y="1732863"/>
            <a:ext cx="2401446" cy="431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2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" y="2780282"/>
            <a:ext cx="2701869" cy="373850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658007" y="2147181"/>
            <a:ext cx="2621915" cy="2153264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abuela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llama Jackie.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3664" y="1487412"/>
            <a:ext cx="2523386" cy="50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mh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2503" y="775072"/>
            <a:ext cx="3923071" cy="549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" y="2780282"/>
            <a:ext cx="2701869" cy="373850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31749" y="3150071"/>
            <a:ext cx="2621915" cy="1008974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padres.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1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" y="2780282"/>
            <a:ext cx="2701869" cy="373850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31749" y="3150071"/>
            <a:ext cx="2621915" cy="1008974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hermanos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91" y="4159046"/>
            <a:ext cx="2604011" cy="2187368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33" y="4470960"/>
            <a:ext cx="2191864" cy="204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" y="2780282"/>
            <a:ext cx="2701869" cy="373850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31749" y="3150071"/>
            <a:ext cx="2621915" cy="1008974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abuelos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3664" y="1487412"/>
            <a:ext cx="2523386" cy="5013751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76" y="2389237"/>
            <a:ext cx="2949678" cy="42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0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3" y="2679603"/>
            <a:ext cx="2920512" cy="3851505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731749" y="3150071"/>
            <a:ext cx="2621915" cy="1008974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animales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08" y="3057835"/>
            <a:ext cx="3735088" cy="37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Z_Simpsons_Family_Tree_by_Marruche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36" y="0"/>
            <a:ext cx="6253315" cy="56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523" y="5914104"/>
            <a:ext cx="8974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 llama _________ de Lisa?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7535" y="5810868"/>
            <a:ext cx="24924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padre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7535" y="5810867"/>
            <a:ext cx="24924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GB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abuelo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8043" y="5810866"/>
            <a:ext cx="26645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hermana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9330" y="5810867"/>
            <a:ext cx="26645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madre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7535" y="5840361"/>
            <a:ext cx="26645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GB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hermano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2789" y="5781371"/>
            <a:ext cx="26645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abuela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6248" y="5781371"/>
            <a:ext cx="26645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GB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gato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789" y="5781371"/>
            <a:ext cx="26645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GB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perro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8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5" y="2864383"/>
            <a:ext cx="2701869" cy="37385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569518" y="2633033"/>
            <a:ext cx="2002482" cy="1575412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 se llama Homer.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1002536"/>
            <a:ext cx="4350718" cy="44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5" y="2864383"/>
            <a:ext cx="2701869" cy="37385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569518" y="2633033"/>
            <a:ext cx="2002482" cy="1575412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 se llama Marge.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87" y="307419"/>
            <a:ext cx="3187290" cy="58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7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060" y="147484"/>
            <a:ext cx="897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¿</a:t>
            </a:r>
            <a:r>
              <a:rPr lang="en-GB" sz="4800" b="1" dirty="0" err="1" smtClean="0"/>
              <a:t>Tienes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hermanos</a:t>
            </a:r>
            <a:r>
              <a:rPr lang="en-GB" sz="4800" b="1" dirty="0" smtClean="0"/>
              <a:t> o </a:t>
            </a:r>
            <a:r>
              <a:rPr lang="en-GB" sz="4800" b="1" dirty="0" err="1" smtClean="0"/>
              <a:t>hermanas</a:t>
            </a:r>
            <a:r>
              <a:rPr lang="en-GB" sz="4800" b="1" dirty="0" smtClean="0"/>
              <a:t>?</a:t>
            </a:r>
            <a:endParaRPr lang="en-GB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5" y="2864383"/>
            <a:ext cx="2701869" cy="373850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569517" y="1769806"/>
            <a:ext cx="2341695" cy="2438639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 _________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llama Bart.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2267" y="2864383"/>
            <a:ext cx="2569693" cy="335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Simp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43" y="1275069"/>
            <a:ext cx="669607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480" y="167073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 smtClean="0"/>
              <a:t>Mi</a:t>
            </a:r>
            <a:r>
              <a:rPr lang="en-GB" sz="6600" b="1" dirty="0" smtClean="0"/>
              <a:t> </a:t>
            </a:r>
            <a:r>
              <a:rPr lang="en-GB" sz="6600" b="1" dirty="0" err="1" smtClean="0"/>
              <a:t>familia</a:t>
            </a:r>
            <a:r>
              <a:rPr lang="en-GB" sz="6600" b="1" dirty="0" smtClean="0"/>
              <a:t> y mi casa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0887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5" y="2864383"/>
            <a:ext cx="2701869" cy="37385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569517" y="1769806"/>
            <a:ext cx="2651412" cy="2438639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y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 ___________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llama Maggie.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52" y="3891753"/>
            <a:ext cx="2490217" cy="23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60" y="147484"/>
            <a:ext cx="897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¿</a:t>
            </a:r>
            <a:r>
              <a:rPr lang="en-GB" sz="4800" b="1" dirty="0" err="1" smtClean="0"/>
              <a:t>Tienes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animales</a:t>
            </a:r>
            <a:r>
              <a:rPr lang="en-GB" sz="4800" b="1" dirty="0" smtClean="0"/>
              <a:t>?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5" y="2864383"/>
            <a:ext cx="2701869" cy="373850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569517" y="1592826"/>
            <a:ext cx="2621915" cy="2615619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 __________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llama Santa’s Little Helper.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6838" y="3223813"/>
            <a:ext cx="1794313" cy="295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" y="2780282"/>
            <a:ext cx="2701869" cy="373850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658007" y="2147181"/>
            <a:ext cx="2621915" cy="2153264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…y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 _______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llama Snowball.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32" y="4173793"/>
            <a:ext cx="3017438" cy="181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" y="2780282"/>
            <a:ext cx="2701869" cy="373850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658007" y="2147181"/>
            <a:ext cx="2621915" cy="2153264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 se llama Abe.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79" y="1732863"/>
            <a:ext cx="2401446" cy="431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" y="2780282"/>
            <a:ext cx="2701869" cy="373850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658007" y="2147181"/>
            <a:ext cx="2621915" cy="2153264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 se llama Jackie.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3664" y="1487412"/>
            <a:ext cx="2523386" cy="50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mh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2503" y="775072"/>
            <a:ext cx="3923071" cy="549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" y="2780282"/>
            <a:ext cx="2701869" cy="373850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31749" y="3150071"/>
            <a:ext cx="2621915" cy="1008974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9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" y="2780282"/>
            <a:ext cx="2701869" cy="373850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31749" y="3150071"/>
            <a:ext cx="2621915" cy="1008974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91" y="4159046"/>
            <a:ext cx="2604011" cy="2187368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33" y="4470960"/>
            <a:ext cx="2191864" cy="204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" y="2780282"/>
            <a:ext cx="2701869" cy="373850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31749" y="3150071"/>
            <a:ext cx="2621915" cy="1008974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3664" y="1487412"/>
            <a:ext cx="2523386" cy="5013751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76" y="2389237"/>
            <a:ext cx="2949678" cy="42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3" y="2679603"/>
            <a:ext cx="2920512" cy="3851505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731749" y="3150071"/>
            <a:ext cx="2621915" cy="1008974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08" y="3057835"/>
            <a:ext cx="3735088" cy="37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7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049722" y="1912726"/>
            <a:ext cx="6438516" cy="43618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Mickey"/>
              </a:rPr>
              <a:t>la </a:t>
            </a:r>
            <a:r>
              <a:rPr lang="en-GB" sz="3600" kern="10" spc="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Mickey"/>
              </a:rPr>
              <a:t>familia</a:t>
            </a:r>
            <a:r>
              <a:rPr lang="en-GB" sz="3600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Mickey"/>
              </a:rPr>
              <a:t> </a:t>
            </a:r>
            <a:r>
              <a:rPr lang="en-GB" sz="3600" kern="10" spc="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Mickey"/>
              </a:rPr>
              <a:t>roja</a:t>
            </a:r>
            <a:endParaRPr lang="en-GB" sz="3600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Mickey"/>
            </a:endParaRPr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0" y="1507512"/>
            <a:ext cx="8648241" cy="360743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ija ro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11" y="2407623"/>
            <a:ext cx="1636376" cy="2238530"/>
          </a:xfrm>
          <a:prstGeom prst="rect">
            <a:avLst/>
          </a:prstGeom>
          <a:noFill/>
          <a:ln w="19050" algn="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 descr="hijo ro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04" y="2407624"/>
            <a:ext cx="1621288" cy="2238530"/>
          </a:xfrm>
          <a:prstGeom prst="rect">
            <a:avLst/>
          </a:prstGeom>
          <a:noFill/>
          <a:ln w="19050" algn="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madre ro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33" y="2407624"/>
            <a:ext cx="1618545" cy="2238530"/>
          </a:xfrm>
          <a:prstGeom prst="rect">
            <a:avLst/>
          </a:prstGeom>
          <a:noFill/>
          <a:ln w="19050" algn="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1" name="Picture 7" descr="padre roj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0" y="2407624"/>
            <a:ext cx="1615801" cy="2238529"/>
          </a:xfrm>
          <a:prstGeom prst="rect">
            <a:avLst/>
          </a:prstGeom>
          <a:noFill/>
          <a:ln w="19050" algn="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6523" y="4815990"/>
            <a:ext cx="2115081" cy="3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hinacat" charset="0"/>
              </a:rPr>
              <a:t>el padre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hinacat" charset="0"/>
              </a:rPr>
              <a:t>rojo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20550" y="4796308"/>
            <a:ext cx="2115081" cy="3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hinacat" charset="0"/>
              </a:rPr>
              <a:t>la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hinacat" charset="0"/>
              </a:rPr>
              <a:t>madre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hinacat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hinacat" charset="0"/>
              </a:rPr>
              <a:t>roja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291907" y="4776626"/>
            <a:ext cx="2115081" cy="3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hinacat" charset="0"/>
              </a:rPr>
              <a:t>el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hinacat" charset="0"/>
              </a:rPr>
              <a:t>hijo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hinacat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hinacat" charset="0"/>
              </a:rPr>
              <a:t>rojo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289658" y="4724548"/>
            <a:ext cx="2115081" cy="3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hinacat" charset="0"/>
              </a:rPr>
              <a:t>la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hinacat" charset="0"/>
              </a:rPr>
              <a:t>hija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hinacat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hinacat" charset="0"/>
              </a:rPr>
              <a:t>roja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413" y="5199886"/>
            <a:ext cx="735203" cy="101502"/>
          </a:xfrm>
          <a:prstGeom prst="rect">
            <a:avLst/>
          </a:prstGeom>
          <a:noFill/>
          <a:ln w="635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4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7" y="941034"/>
            <a:ext cx="8713787" cy="524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481" y="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 smtClean="0"/>
              <a:t>Mi</a:t>
            </a:r>
            <a:r>
              <a:rPr lang="en-GB" sz="6600" b="1" dirty="0" smtClean="0"/>
              <a:t> ciudad</a:t>
            </a:r>
            <a:endParaRPr lang="en-GB" sz="6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3" y="4186915"/>
            <a:ext cx="1586882" cy="257193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996641" y="2500828"/>
            <a:ext cx="3503364" cy="2555914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n-GB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Me </a:t>
            </a:r>
            <a:r>
              <a:rPr lang="en-GB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llamo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Lisa y </a:t>
            </a:r>
            <a:r>
              <a:rPr lang="en-GB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ésta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ciudad.  Se llama Springfield.</a:t>
            </a:r>
            <a:b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Vivo en Springfield con mi </a:t>
            </a:r>
            <a:r>
              <a:rPr lang="en-GB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1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5" y="2864383"/>
            <a:ext cx="2701869" cy="37385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569518" y="2633033"/>
            <a:ext cx="2002482" cy="1575412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padre se llama Homer.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1002536"/>
            <a:ext cx="4350718" cy="44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7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5" y="2864383"/>
            <a:ext cx="2701869" cy="37385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569518" y="2633033"/>
            <a:ext cx="2002482" cy="1575412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madre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llama Marge.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87" y="307419"/>
            <a:ext cx="3187290" cy="58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060" y="147484"/>
            <a:ext cx="897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¿</a:t>
            </a:r>
            <a:r>
              <a:rPr lang="en-GB" sz="4800" b="1" dirty="0" err="1" smtClean="0"/>
              <a:t>Tienes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hermanos</a:t>
            </a:r>
            <a:r>
              <a:rPr lang="en-GB" sz="4800" b="1" dirty="0" smtClean="0"/>
              <a:t> o </a:t>
            </a:r>
            <a:r>
              <a:rPr lang="en-GB" sz="4800" b="1" dirty="0" err="1" smtClean="0"/>
              <a:t>hermanas</a:t>
            </a:r>
            <a:r>
              <a:rPr lang="en-GB" sz="4800" b="1" dirty="0" smtClean="0"/>
              <a:t>?</a:t>
            </a:r>
            <a:endParaRPr lang="en-GB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5" y="2864383"/>
            <a:ext cx="2701869" cy="373850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569517" y="1769806"/>
            <a:ext cx="2341695" cy="2438639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hermano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llama Bart.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2267" y="2864383"/>
            <a:ext cx="2569693" cy="335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5" y="2864383"/>
            <a:ext cx="2701869" cy="37385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569517" y="1769806"/>
            <a:ext cx="2651412" cy="2438639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y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hermana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llama Maggie.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52" y="3891753"/>
            <a:ext cx="2490217" cy="23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8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60" y="147484"/>
            <a:ext cx="897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¿</a:t>
            </a:r>
            <a:r>
              <a:rPr lang="en-GB" sz="4800" b="1" dirty="0" err="1" smtClean="0"/>
              <a:t>Tienes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animales</a:t>
            </a:r>
            <a:r>
              <a:rPr lang="en-GB" sz="4800" b="1" dirty="0" smtClean="0"/>
              <a:t>?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5" y="2864383"/>
            <a:ext cx="2701869" cy="373850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569517" y="1592826"/>
            <a:ext cx="2621915" cy="2615619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perro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llama Santa’s Little Helper.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6838" y="3223813"/>
            <a:ext cx="1794313" cy="295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9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" y="2780282"/>
            <a:ext cx="2701869" cy="373850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658007" y="2147181"/>
            <a:ext cx="2621915" cy="2153264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…y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gato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llama Snowball.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32" y="4173793"/>
            <a:ext cx="3017438" cy="181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318</Words>
  <Application>Microsoft Office PowerPoint</Application>
  <PresentationFormat>On-screen Show (4:3)</PresentationFormat>
  <Paragraphs>56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Chinacat</vt:lpstr>
      <vt:lpstr>Mickey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55WD</cp:lastModifiedBy>
  <cp:revision>9</cp:revision>
  <dcterms:created xsi:type="dcterms:W3CDTF">2014-08-13T14:07:17Z</dcterms:created>
  <dcterms:modified xsi:type="dcterms:W3CDTF">2014-08-13T17:30:48Z</dcterms:modified>
</cp:coreProperties>
</file>