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427" autoAdjust="0"/>
  </p:normalViewPr>
  <p:slideViewPr>
    <p:cSldViewPr snapToGrid="0">
      <p:cViewPr varScale="1">
        <p:scale>
          <a:sx n="91" d="100"/>
          <a:sy n="91" d="100"/>
        </p:scale>
        <p:origin x="22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3422B-B2A1-4DC9-9868-555116249E9F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3D0F4-7271-46F9-9D2F-EFC5CEBDFD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are a few additional parts of the body in this</a:t>
            </a:r>
            <a:r>
              <a:rPr lang="en-GB" baseline="0" dirty="0" smtClean="0"/>
              <a:t> song, but enough that pupils should know and can join </a:t>
            </a:r>
            <a:r>
              <a:rPr lang="en-GB" baseline="0" smtClean="0"/>
              <a:t>in with.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3D0F4-7271-46F9-9D2F-EFC5CEBDFD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1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6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31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65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1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4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2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1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07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91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8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3935-5E17-4E2C-835C-0EE45392ED16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948AB-9579-4C75-920A-0D326EE6C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2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s partes del cuerpo in Spanish. Parts of the body in Spanish - YouTub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008" y="955676"/>
            <a:ext cx="8016992" cy="45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26</Words>
  <Application>Microsoft Office PowerPoint</Application>
  <PresentationFormat>On-screen Show (4:3)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1</cp:revision>
  <dcterms:created xsi:type="dcterms:W3CDTF">2014-08-13T12:53:54Z</dcterms:created>
  <dcterms:modified xsi:type="dcterms:W3CDTF">2014-08-13T12:56:26Z</dcterms:modified>
</cp:coreProperties>
</file>