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563" autoAdjust="0"/>
  </p:normalViewPr>
  <p:slideViewPr>
    <p:cSldViewPr snapToGrid="0">
      <p:cViewPr varScale="1">
        <p:scale>
          <a:sx n="85" d="100"/>
          <a:sy n="85" d="100"/>
        </p:scale>
        <p:origin x="24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52D6E-93B3-4E5A-896D-E68B618E367D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2D205-2B98-4593-A3CC-7E474368C0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22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lyrics appear</a:t>
            </a:r>
            <a:r>
              <a:rPr lang="en-GB" baseline="0" dirty="0" smtClean="0"/>
              <a:t> karaoke style with the video.  </a:t>
            </a:r>
            <a:br>
              <a:rPr lang="en-GB" baseline="0" dirty="0" smtClean="0"/>
            </a:br>
            <a:r>
              <a:rPr lang="en-GB" baseline="0" dirty="0" smtClean="0"/>
              <a:t>The words are fast </a:t>
            </a:r>
            <a:r>
              <a:rPr lang="en-GB" baseline="0" smtClean="0"/>
              <a:t>but repetitive and catchy.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2D205-2B98-4593-A3CC-7E474368C04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1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44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94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59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59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75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31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14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37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05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50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72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26DBA-B3F0-407F-B63C-8B78F9D56DFA}" type="datetimeFigureOut">
              <a:rPr lang="en-GB" smtClean="0"/>
              <a:t>13/08/2014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37897-B2DD-4D43-B56D-0727CE1C1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86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3370385"/>
          </a:xfrm>
        </p:spPr>
        <p:txBody>
          <a:bodyPr/>
          <a:lstStyle/>
          <a:p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Baila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baila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baila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cuerpo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Muévelo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Baila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baila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baila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cuerpo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Muévelo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muévelo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42" y="3869265"/>
            <a:ext cx="1619250" cy="1990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354" y="3907365"/>
            <a:ext cx="1495425" cy="195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520" y="3869265"/>
            <a:ext cx="340042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anish Body Parts - Baila Con Tu Cuerpo, Dance With Your Body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332" y="792690"/>
            <a:ext cx="8551333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9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</TotalTime>
  <Words>19</Words>
  <Application>Microsoft Office PowerPoint</Application>
  <PresentationFormat>On-screen Show (4:3)</PresentationFormat>
  <Paragraphs>3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Baila, baila, baila con tu cuerpo, Muévelo así, Baila, baila, baila con tu cuerpo, Muévelo muévelo así…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Baila, baila, baila con tu cuerpo, Muévelo así, Baila, baila, baila con tu cuerpo, Muévelo muévelo así…</dc:title>
  <dc:creator>55WD</dc:creator>
  <cp:lastModifiedBy>55WD</cp:lastModifiedBy>
  <cp:revision>3</cp:revision>
  <dcterms:created xsi:type="dcterms:W3CDTF">2014-08-13T11:52:39Z</dcterms:created>
  <dcterms:modified xsi:type="dcterms:W3CDTF">2014-08-13T12:53:41Z</dcterms:modified>
</cp:coreProperties>
</file>