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290" r:id="rId3"/>
    <p:sldId id="291" r:id="rId4"/>
    <p:sldId id="292" r:id="rId5"/>
    <p:sldId id="293" r:id="rId6"/>
    <p:sldId id="294" r:id="rId7"/>
    <p:sldId id="295" r:id="rId8"/>
    <p:sldId id="257" r:id="rId9"/>
    <p:sldId id="258" r:id="rId10"/>
    <p:sldId id="259" r:id="rId11"/>
    <p:sldId id="260" r:id="rId12"/>
    <p:sldId id="261" r:id="rId13"/>
    <p:sldId id="262" r:id="rId14"/>
    <p:sldId id="266" r:id="rId15"/>
    <p:sldId id="267" r:id="rId16"/>
    <p:sldId id="268" r:id="rId17"/>
    <p:sldId id="269" r:id="rId18"/>
    <p:sldId id="270" r:id="rId19"/>
    <p:sldId id="271" r:id="rId20"/>
    <p:sldId id="272" r:id="rId21"/>
    <p:sldId id="275" r:id="rId22"/>
    <p:sldId id="274" r:id="rId23"/>
    <p:sldId id="277" r:id="rId24"/>
    <p:sldId id="276" r:id="rId25"/>
    <p:sldId id="273"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289" autoAdjust="0"/>
  </p:normalViewPr>
  <p:slideViewPr>
    <p:cSldViewPr>
      <p:cViewPr varScale="1">
        <p:scale>
          <a:sx n="80" d="100"/>
          <a:sy n="80" d="100"/>
        </p:scale>
        <p:origin x="251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389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389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A8AA503-400E-4D65-8D79-0FD2101D2C2A}" type="slidenum">
              <a:rPr lang="en-GB"/>
              <a:pPr/>
              <a:t>‹#›</a:t>
            </a:fld>
            <a:endParaRPr lang="en-GB"/>
          </a:p>
        </p:txBody>
      </p:sp>
    </p:spTree>
    <p:extLst>
      <p:ext uri="{BB962C8B-B14F-4D97-AF65-F5344CB8AC3E}">
        <p14:creationId xmlns:p14="http://schemas.microsoft.com/office/powerpoint/2010/main" val="32666838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5FCED522-8391-4D9D-B78C-EDECC9C47EB4}" type="slidenum">
              <a:rPr lang="en-GB" sz="1200">
                <a:latin typeface="Calibri" pitchFamily="34" charset="0"/>
              </a:rPr>
              <a:pPr algn="r" eaLnBrk="1" hangingPunct="1"/>
              <a:t>1</a:t>
            </a:fld>
            <a:endParaRPr lang="en-GB" sz="1200">
              <a:latin typeface="Calibri" pitchFamily="34" charset="0"/>
            </a:endParaRPr>
          </a:p>
        </p:txBody>
      </p:sp>
      <p:sp>
        <p:nvSpPr>
          <p:cNvPr id="81923" name="Rectangle 2"/>
          <p:cNvSpPr>
            <a:spLocks noGrp="1" noRot="1" noChangeAspect="1" noChangeArrowheads="1" noTextEdit="1"/>
          </p:cNvSpPr>
          <p:nvPr>
            <p:ph type="sldImg"/>
          </p:nvPr>
        </p:nvSpPr>
        <p:spPr bwMode="auto">
          <a:xfrm>
            <a:off x="1008063" y="727075"/>
            <a:ext cx="4841875" cy="3632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latin typeface="Calibri" panose="020F0502020204030204" pitchFamily="34" charset="0"/>
              </a:rPr>
              <a:t>Key</a:t>
            </a:r>
            <a:r>
              <a:rPr lang="en-GB" baseline="0" dirty="0" smtClean="0">
                <a:latin typeface="Calibri" panose="020F0502020204030204" pitchFamily="34" charset="0"/>
              </a:rPr>
              <a:t> phonics slide to start the lesson.  </a:t>
            </a:r>
            <a:endParaRPr lang="en-GB" dirty="0" smtClean="0">
              <a:latin typeface="Calibri" panose="020F0502020204030204" pitchFamily="34" charset="0"/>
            </a:endParaRPr>
          </a:p>
          <a:p>
            <a:pPr eaLnBrk="1" hangingPunct="1">
              <a:spcBef>
                <a:spcPct val="0"/>
              </a:spcBef>
            </a:pPr>
            <a:endParaRPr lang="en-GB" dirty="0" smtClean="0"/>
          </a:p>
        </p:txBody>
      </p:sp>
    </p:spTree>
    <p:extLst>
      <p:ext uri="{BB962C8B-B14F-4D97-AF65-F5344CB8AC3E}">
        <p14:creationId xmlns:p14="http://schemas.microsoft.com/office/powerpoint/2010/main" val="1602226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B9F7BA-6260-437E-BD79-1E06D84E5B24}" type="slidenum">
              <a:rPr lang="en-GB"/>
              <a:pPr/>
              <a:t>17</a:t>
            </a:fld>
            <a:endParaRPr lang="en-GB"/>
          </a:p>
        </p:txBody>
      </p:sp>
      <p:sp>
        <p:nvSpPr>
          <p:cNvPr id="217090" name="Rectangle 2"/>
          <p:cNvSpPr>
            <a:spLocks noRot="1" noChangeArrowheads="1" noTextEdit="1"/>
          </p:cNvSpPr>
          <p:nvPr>
            <p:ph type="sldImg"/>
          </p:nvPr>
        </p:nvSpPr>
        <p:spPr>
          <a:ln/>
        </p:spPr>
      </p:sp>
      <p:sp>
        <p:nvSpPr>
          <p:cNvPr id="217091" name="Rectangle 3"/>
          <p:cNvSpPr>
            <a:spLocks noGrp="1" noChangeArrowheads="1"/>
          </p:cNvSpPr>
          <p:nvPr>
            <p:ph type="body" idx="1"/>
          </p:nvPr>
        </p:nvSpPr>
        <p:spPr/>
        <p:txBody>
          <a:bodyPr/>
          <a:lstStyle/>
          <a:p>
            <a:r>
              <a:rPr lang="en-GB">
                <a:latin typeface="Calibri" panose="020F0502020204030204" pitchFamily="34" charset="0"/>
              </a:rPr>
              <a:t>The vocabulary translates as: show, blackberry, zeppelin, zigzag</a:t>
            </a:r>
          </a:p>
          <a:p>
            <a:r>
              <a:rPr lang="en-GB">
                <a:latin typeface="Calibri" panose="020F0502020204030204" pitchFamily="34" charset="0"/>
              </a:rPr>
              <a:t>Fox, zoo, clogs, juice</a:t>
            </a:r>
          </a:p>
        </p:txBody>
      </p:sp>
    </p:spTree>
    <p:extLst>
      <p:ext uri="{BB962C8B-B14F-4D97-AF65-F5344CB8AC3E}">
        <p14:creationId xmlns:p14="http://schemas.microsoft.com/office/powerpoint/2010/main" val="2132023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393911-2B10-455E-B7E3-FC49FE86D189}" type="slidenum">
              <a:rPr lang="en-GB"/>
              <a:pPr/>
              <a:t>19</a:t>
            </a:fld>
            <a:endParaRPr lang="en-GB"/>
          </a:p>
        </p:txBody>
      </p:sp>
      <p:sp>
        <p:nvSpPr>
          <p:cNvPr id="218114" name="Rectangle 2"/>
          <p:cNvSpPr>
            <a:spLocks noRot="1" noChangeArrowheads="1" noTextEdit="1"/>
          </p:cNvSpPr>
          <p:nvPr>
            <p:ph type="sldImg"/>
          </p:nvPr>
        </p:nvSpPr>
        <p:spPr>
          <a:ln/>
        </p:spPr>
      </p:sp>
      <p:sp>
        <p:nvSpPr>
          <p:cNvPr id="218115" name="Rectangle 3"/>
          <p:cNvSpPr>
            <a:spLocks noGrp="1" noChangeArrowheads="1"/>
          </p:cNvSpPr>
          <p:nvPr>
            <p:ph type="body" idx="1"/>
          </p:nvPr>
        </p:nvSpPr>
        <p:spPr/>
        <p:txBody>
          <a:bodyPr/>
          <a:lstStyle/>
          <a:p>
            <a:r>
              <a:rPr lang="en-GB">
                <a:latin typeface="Calibri" panose="020F0502020204030204" pitchFamily="34" charset="0"/>
              </a:rPr>
              <a:t>The vocabulary translates as: hamburger, ice cream, helicopter, hero</a:t>
            </a:r>
          </a:p>
          <a:p>
            <a:r>
              <a:rPr lang="en-GB">
                <a:latin typeface="Calibri" panose="020F0502020204030204" pitchFamily="34" charset="0"/>
              </a:rPr>
              <a:t>Ice, ant, leaf, hospital </a:t>
            </a:r>
          </a:p>
        </p:txBody>
      </p:sp>
    </p:spTree>
    <p:extLst>
      <p:ext uri="{BB962C8B-B14F-4D97-AF65-F5344CB8AC3E}">
        <p14:creationId xmlns:p14="http://schemas.microsoft.com/office/powerpoint/2010/main" val="2204394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4AA55F-38BD-4A47-BBC0-40C1C0508373}" type="slidenum">
              <a:rPr lang="en-GB"/>
              <a:pPr/>
              <a:t>21</a:t>
            </a:fld>
            <a:endParaRPr lang="en-GB"/>
          </a:p>
        </p:txBody>
      </p:sp>
      <p:sp>
        <p:nvSpPr>
          <p:cNvPr id="219138" name="Rectangle 2"/>
          <p:cNvSpPr>
            <a:spLocks noRot="1" noChangeArrowheads="1" noTextEdit="1"/>
          </p:cNvSpPr>
          <p:nvPr>
            <p:ph type="sldImg"/>
          </p:nvPr>
        </p:nvSpPr>
        <p:spPr>
          <a:ln/>
        </p:spPr>
      </p:sp>
      <p:sp>
        <p:nvSpPr>
          <p:cNvPr id="219139" name="Rectangle 3"/>
          <p:cNvSpPr>
            <a:spLocks noGrp="1" noChangeArrowheads="1"/>
          </p:cNvSpPr>
          <p:nvPr>
            <p:ph type="body" idx="1"/>
          </p:nvPr>
        </p:nvSpPr>
        <p:spPr/>
        <p:txBody>
          <a:bodyPr/>
          <a:lstStyle/>
          <a:p>
            <a:r>
              <a:rPr lang="en-GB">
                <a:latin typeface="Calibri" panose="020F0502020204030204" pitchFamily="34" charset="0"/>
              </a:rPr>
              <a:t>The vocabulary translates as: goat, snail, crab, head</a:t>
            </a:r>
          </a:p>
          <a:p>
            <a:r>
              <a:rPr lang="en-GB">
                <a:latin typeface="Calibri" panose="020F0502020204030204" pitchFamily="34" charset="0"/>
              </a:rPr>
              <a:t>Peanut, coffee, pumpkin, calculator</a:t>
            </a:r>
          </a:p>
        </p:txBody>
      </p:sp>
    </p:spTree>
    <p:extLst>
      <p:ext uri="{BB962C8B-B14F-4D97-AF65-F5344CB8AC3E}">
        <p14:creationId xmlns:p14="http://schemas.microsoft.com/office/powerpoint/2010/main" val="744926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705243-7BA2-446E-8D82-6F9D9D014455}" type="slidenum">
              <a:rPr lang="en-GB"/>
              <a:pPr/>
              <a:t>23</a:t>
            </a:fld>
            <a:endParaRPr lang="en-GB"/>
          </a:p>
        </p:txBody>
      </p:sp>
      <p:sp>
        <p:nvSpPr>
          <p:cNvPr id="220162" name="Rectangle 2"/>
          <p:cNvSpPr>
            <a:spLocks noRot="1" noChangeArrowheads="1" noTextEdit="1"/>
          </p:cNvSpPr>
          <p:nvPr>
            <p:ph type="sldImg"/>
          </p:nvPr>
        </p:nvSpPr>
        <p:spPr>
          <a:ln/>
        </p:spPr>
      </p:sp>
      <p:sp>
        <p:nvSpPr>
          <p:cNvPr id="220163" name="Rectangle 3"/>
          <p:cNvSpPr>
            <a:spLocks noGrp="1" noChangeArrowheads="1"/>
          </p:cNvSpPr>
          <p:nvPr>
            <p:ph type="body" idx="1"/>
          </p:nvPr>
        </p:nvSpPr>
        <p:spPr/>
        <p:txBody>
          <a:bodyPr/>
          <a:lstStyle/>
          <a:p>
            <a:r>
              <a:rPr lang="en-GB">
                <a:latin typeface="Calibri" panose="020F0502020204030204" pitchFamily="34" charset="0"/>
              </a:rPr>
              <a:t>The vocabulary translates as: zebra, pig, onion, beer</a:t>
            </a:r>
          </a:p>
          <a:p>
            <a:r>
              <a:rPr lang="en-GB">
                <a:latin typeface="Calibri" panose="020F0502020204030204" pitchFamily="34" charset="0"/>
              </a:rPr>
              <a:t>Centimetre, brain, brush, eyebrow</a:t>
            </a:r>
          </a:p>
          <a:p>
            <a:endParaRPr lang="en-GB">
              <a:latin typeface="Calibri" panose="020F0502020204030204" pitchFamily="34" charset="0"/>
            </a:endParaRPr>
          </a:p>
        </p:txBody>
      </p:sp>
    </p:spTree>
    <p:extLst>
      <p:ext uri="{BB962C8B-B14F-4D97-AF65-F5344CB8AC3E}">
        <p14:creationId xmlns:p14="http://schemas.microsoft.com/office/powerpoint/2010/main" val="3893647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209FB7-723C-449F-A6DC-0FD7A424BA0F}" type="slidenum">
              <a:rPr lang="en-GB"/>
              <a:pPr/>
              <a:t>25</a:t>
            </a:fld>
            <a:endParaRPr lang="en-GB"/>
          </a:p>
        </p:txBody>
      </p:sp>
      <p:sp>
        <p:nvSpPr>
          <p:cNvPr id="221186" name="Rectangle 2"/>
          <p:cNvSpPr>
            <a:spLocks noRo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GB">
                <a:latin typeface="Calibri" panose="020F0502020204030204" pitchFamily="34" charset="0"/>
              </a:rPr>
              <a:t>The vocabulary translates as: 5, circus, cinema, swan</a:t>
            </a:r>
          </a:p>
          <a:p>
            <a:r>
              <a:rPr lang="en-GB">
                <a:latin typeface="Calibri" panose="020F0502020204030204" pitchFamily="34" charset="0"/>
              </a:rPr>
              <a:t>Deer, science, cyclist, centipede</a:t>
            </a:r>
          </a:p>
        </p:txBody>
      </p:sp>
    </p:spTree>
    <p:extLst>
      <p:ext uri="{BB962C8B-B14F-4D97-AF65-F5344CB8AC3E}">
        <p14:creationId xmlns:p14="http://schemas.microsoft.com/office/powerpoint/2010/main" val="1206048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7ED522-9A18-4699-B1EB-F9C9C8DC5242}" type="slidenum">
              <a:rPr lang="en-GB"/>
              <a:pPr/>
              <a:t>27</a:t>
            </a:fld>
            <a:endParaRPr lang="en-GB"/>
          </a:p>
        </p:txBody>
      </p:sp>
      <p:sp>
        <p:nvSpPr>
          <p:cNvPr id="222210" name="Rectangle 2"/>
          <p:cNvSpPr>
            <a:spLocks noRot="1" noChangeArrowheads="1" noTextEdit="1"/>
          </p:cNvSpPr>
          <p:nvPr>
            <p:ph type="sldImg"/>
          </p:nvPr>
        </p:nvSpPr>
        <p:spPr>
          <a:ln/>
        </p:spPr>
      </p:sp>
      <p:sp>
        <p:nvSpPr>
          <p:cNvPr id="222211" name="Rectangle 3"/>
          <p:cNvSpPr>
            <a:spLocks noGrp="1" noChangeArrowheads="1"/>
          </p:cNvSpPr>
          <p:nvPr>
            <p:ph type="body" idx="1"/>
          </p:nvPr>
        </p:nvSpPr>
        <p:spPr/>
        <p:txBody>
          <a:bodyPr/>
          <a:lstStyle/>
          <a:p>
            <a:r>
              <a:rPr lang="en-GB">
                <a:latin typeface="Calibri" panose="020F0502020204030204" pitchFamily="34" charset="0"/>
              </a:rPr>
              <a:t>The vocabulary translates as: car, school, crocodile, rabbit</a:t>
            </a:r>
          </a:p>
          <a:p>
            <a:r>
              <a:rPr lang="en-GB">
                <a:latin typeface="Calibri" panose="020F0502020204030204" pitchFamily="34" charset="0"/>
              </a:rPr>
              <a:t>Cobra, rocket, cauliflower, kitchen </a:t>
            </a:r>
          </a:p>
        </p:txBody>
      </p:sp>
    </p:spTree>
    <p:extLst>
      <p:ext uri="{BB962C8B-B14F-4D97-AF65-F5344CB8AC3E}">
        <p14:creationId xmlns:p14="http://schemas.microsoft.com/office/powerpoint/2010/main" val="2657213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62476D-013C-4B39-AE0A-D25F3652325D}" type="slidenum">
              <a:rPr lang="en-GB"/>
              <a:pPr/>
              <a:t>29</a:t>
            </a:fld>
            <a:endParaRPr lang="en-GB"/>
          </a:p>
        </p:txBody>
      </p:sp>
      <p:sp>
        <p:nvSpPr>
          <p:cNvPr id="223234" name="Rectangle 2"/>
          <p:cNvSpPr>
            <a:spLocks noRot="1" noChangeArrowheads="1" noTextEdit="1"/>
          </p:cNvSpPr>
          <p:nvPr>
            <p:ph type="sldImg"/>
          </p:nvPr>
        </p:nvSpPr>
        <p:spPr>
          <a:ln/>
        </p:spPr>
      </p:sp>
      <p:sp>
        <p:nvSpPr>
          <p:cNvPr id="223235" name="Rectangle 3"/>
          <p:cNvSpPr>
            <a:spLocks noGrp="1" noChangeArrowheads="1"/>
          </p:cNvSpPr>
          <p:nvPr>
            <p:ph type="body" idx="1"/>
          </p:nvPr>
        </p:nvSpPr>
        <p:spPr/>
        <p:txBody>
          <a:bodyPr/>
          <a:lstStyle/>
          <a:p>
            <a:r>
              <a:rPr lang="en-GB">
                <a:latin typeface="Calibri" panose="020F0502020204030204" pitchFamily="34" charset="0"/>
              </a:rPr>
              <a:t>The vocabulary translates as: square, cockroach, exercise book, 40</a:t>
            </a:r>
          </a:p>
          <a:p>
            <a:r>
              <a:rPr lang="en-GB">
                <a:latin typeface="Calibri" panose="020F0502020204030204" pitchFamily="34" charset="0"/>
              </a:rPr>
              <a:t>4, quarter, body, spoon</a:t>
            </a:r>
          </a:p>
        </p:txBody>
      </p:sp>
    </p:spTree>
    <p:extLst>
      <p:ext uri="{BB962C8B-B14F-4D97-AF65-F5344CB8AC3E}">
        <p14:creationId xmlns:p14="http://schemas.microsoft.com/office/powerpoint/2010/main" val="811389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0698FF-AE70-4CAB-AB61-707F72B05CAA}" type="slidenum">
              <a:rPr lang="en-GB"/>
              <a:pPr/>
              <a:t>31</a:t>
            </a:fld>
            <a:endParaRPr lang="en-GB"/>
          </a:p>
        </p:txBody>
      </p:sp>
      <p:sp>
        <p:nvSpPr>
          <p:cNvPr id="224258" name="Rectangle 2"/>
          <p:cNvSpPr>
            <a:spLocks noRot="1" noChangeArrowheads="1" noTextEdit="1"/>
          </p:cNvSpPr>
          <p:nvPr>
            <p:ph type="sldImg"/>
          </p:nvPr>
        </p:nvSpPr>
        <p:spPr>
          <a:ln/>
        </p:spPr>
      </p:sp>
      <p:sp>
        <p:nvSpPr>
          <p:cNvPr id="224259" name="Rectangle 3"/>
          <p:cNvSpPr>
            <a:spLocks noGrp="1" noChangeArrowheads="1"/>
          </p:cNvSpPr>
          <p:nvPr>
            <p:ph type="body" idx="1"/>
          </p:nvPr>
        </p:nvSpPr>
        <p:spPr/>
        <p:txBody>
          <a:bodyPr/>
          <a:lstStyle/>
          <a:p>
            <a:r>
              <a:rPr lang="en-GB">
                <a:latin typeface="Calibri" panose="020F0502020204030204" pitchFamily="34" charset="0"/>
              </a:rPr>
              <a:t>The vocabulary translates as: prawns, glasses, gat, Wales</a:t>
            </a:r>
          </a:p>
          <a:p>
            <a:r>
              <a:rPr lang="en-GB">
                <a:latin typeface="Calibri" panose="020F0502020204030204" pitchFamily="34" charset="0"/>
              </a:rPr>
              <a:t>People, twins, giant, sunflower</a:t>
            </a:r>
          </a:p>
          <a:p>
            <a:endParaRPr lang="en-GB">
              <a:latin typeface="Calibri" panose="020F0502020204030204" pitchFamily="34" charset="0"/>
            </a:endParaRPr>
          </a:p>
        </p:txBody>
      </p:sp>
    </p:spTree>
    <p:extLst>
      <p:ext uri="{BB962C8B-B14F-4D97-AF65-F5344CB8AC3E}">
        <p14:creationId xmlns:p14="http://schemas.microsoft.com/office/powerpoint/2010/main" val="3685324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682296-B428-4EB9-B098-EA6DE45AFA59}" type="slidenum">
              <a:rPr lang="en-GB"/>
              <a:pPr/>
              <a:t>33</a:t>
            </a:fld>
            <a:endParaRPr lang="en-GB"/>
          </a:p>
        </p:txBody>
      </p:sp>
      <p:sp>
        <p:nvSpPr>
          <p:cNvPr id="225282" name="Rectangle 2"/>
          <p:cNvSpPr>
            <a:spLocks noRot="1" noChangeArrowheads="1" noTextEdit="1"/>
          </p:cNvSpPr>
          <p:nvPr>
            <p:ph type="sldImg"/>
          </p:nvPr>
        </p:nvSpPr>
        <p:spPr>
          <a:ln/>
        </p:spPr>
      </p:sp>
      <p:sp>
        <p:nvSpPr>
          <p:cNvPr id="225283" name="Rectangle 3"/>
          <p:cNvSpPr>
            <a:spLocks noGrp="1" noChangeArrowheads="1"/>
          </p:cNvSpPr>
          <p:nvPr>
            <p:ph type="body" idx="1"/>
          </p:nvPr>
        </p:nvSpPr>
        <p:spPr/>
        <p:txBody>
          <a:bodyPr/>
          <a:lstStyle/>
          <a:p>
            <a:r>
              <a:rPr lang="en-GB">
                <a:latin typeface="Calibri" panose="020F0502020204030204" pitchFamily="34" charset="0"/>
              </a:rPr>
              <a:t>The vocabulary translates as: gorilla, goal, sweets, baseball hat</a:t>
            </a:r>
          </a:p>
          <a:p>
            <a:r>
              <a:rPr lang="en-GB">
                <a:latin typeface="Calibri" panose="020F0502020204030204" pitchFamily="34" charset="0"/>
              </a:rPr>
              <a:t>Gloves, wardrobe, war, leopard</a:t>
            </a:r>
          </a:p>
        </p:txBody>
      </p:sp>
    </p:spTree>
    <p:extLst>
      <p:ext uri="{BB962C8B-B14F-4D97-AF65-F5344CB8AC3E}">
        <p14:creationId xmlns:p14="http://schemas.microsoft.com/office/powerpoint/2010/main" val="2085254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7AC216-C756-4363-9739-22B01F025CBD}" type="slidenum">
              <a:rPr lang="en-GB"/>
              <a:pPr/>
              <a:t>35</a:t>
            </a:fld>
            <a:endParaRPr lang="en-GB"/>
          </a:p>
        </p:txBody>
      </p:sp>
      <p:sp>
        <p:nvSpPr>
          <p:cNvPr id="226306" name="Rectangle 2"/>
          <p:cNvSpPr>
            <a:spLocks noRot="1" noChangeArrowheads="1" noTextEdit="1"/>
          </p:cNvSpPr>
          <p:nvPr>
            <p:ph type="sldImg"/>
          </p:nvPr>
        </p:nvSpPr>
        <p:spPr>
          <a:ln/>
        </p:spPr>
      </p:sp>
      <p:sp>
        <p:nvSpPr>
          <p:cNvPr id="226307" name="Rectangle 3"/>
          <p:cNvSpPr>
            <a:spLocks noGrp="1" noChangeArrowheads="1"/>
          </p:cNvSpPr>
          <p:nvPr>
            <p:ph type="body" idx="1"/>
          </p:nvPr>
        </p:nvSpPr>
        <p:spPr/>
        <p:txBody>
          <a:bodyPr/>
          <a:lstStyle/>
          <a:p>
            <a:r>
              <a:rPr lang="en-GB">
                <a:latin typeface="Calibri" panose="020F0502020204030204" pitchFamily="34" charset="0"/>
              </a:rPr>
              <a:t>The vocabulary translates as: morello cherry, to wink, peas, guitar</a:t>
            </a:r>
          </a:p>
          <a:p>
            <a:r>
              <a:rPr lang="en-GB">
                <a:latin typeface="Calibri" panose="020F0502020204030204" pitchFamily="34" charset="0"/>
              </a:rPr>
              <a:t>Cheese, to like/love, Chemistry, who?</a:t>
            </a:r>
          </a:p>
        </p:txBody>
      </p:sp>
    </p:spTree>
    <p:extLst>
      <p:ext uri="{BB962C8B-B14F-4D97-AF65-F5344CB8AC3E}">
        <p14:creationId xmlns:p14="http://schemas.microsoft.com/office/powerpoint/2010/main" val="1684677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EBCA28-8877-4F53-9C0E-20D80194969B}" type="slidenum">
              <a:rPr lang="en-GB" altLang="en-US">
                <a:solidFill>
                  <a:prstClr val="black"/>
                </a:solidFill>
              </a:rPr>
              <a:pPr/>
              <a:t>2</a:t>
            </a:fld>
            <a:endParaRPr lang="en-GB" altLang="en-US">
              <a:solidFill>
                <a:prstClr val="black"/>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GB" altLang="en-US">
                <a:latin typeface="Calibri" pitchFamily="34" charset="0"/>
              </a:rPr>
              <a:t>Trabalenguas = Tongue twisters. </a:t>
            </a:r>
          </a:p>
          <a:p>
            <a:r>
              <a:rPr lang="en-GB" altLang="en-US">
                <a:latin typeface="Calibri" pitchFamily="34" charset="0"/>
              </a:rPr>
              <a:t>The objective here is to try to get pupils to read accurately but to enjoy it and to learn that it’s ok, even funny, to make mistakes. The video of the little girl is supposed to show that even Spaniards find it difficult when it comes to tongue twisters. </a:t>
            </a:r>
          </a:p>
        </p:txBody>
      </p:sp>
    </p:spTree>
    <p:extLst>
      <p:ext uri="{BB962C8B-B14F-4D97-AF65-F5344CB8AC3E}">
        <p14:creationId xmlns:p14="http://schemas.microsoft.com/office/powerpoint/2010/main" val="2361980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27AE57-17D6-4EE0-8FB4-DFF1EEE9860F}" type="slidenum">
              <a:rPr lang="en-GB" altLang="en-US">
                <a:solidFill>
                  <a:prstClr val="black"/>
                </a:solidFill>
              </a:rPr>
              <a:pPr/>
              <a:t>5</a:t>
            </a:fld>
            <a:endParaRPr lang="en-GB" altLang="en-US">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GB" altLang="en-US">
                <a:latin typeface="Calibri" pitchFamily="34" charset="0"/>
              </a:rPr>
              <a:t>Here’s the challenge for your pupils. Who can say the tongue twister best/most accurately…?</a:t>
            </a:r>
          </a:p>
        </p:txBody>
      </p:sp>
    </p:spTree>
    <p:extLst>
      <p:ext uri="{BB962C8B-B14F-4D97-AF65-F5344CB8AC3E}">
        <p14:creationId xmlns:p14="http://schemas.microsoft.com/office/powerpoint/2010/main" val="2011536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models the question ‘Do you have…?’ and answers ‘Yes, I have’ and ‘No, I don’t have’ so that pupils can play a happy families game</a:t>
            </a:r>
            <a:r>
              <a:rPr lang="en-GB" baseline="0" dirty="0" smtClean="0"/>
              <a:t> with the phonics cards.  Teachers can decide how many sounds to work with at any one time.  For example, if 4 x slide 7 (just the ñ sounds) were in play, then pupils would just be practising the one key ñ sound, trying to get all 4 x pineapples, or </a:t>
            </a:r>
            <a:r>
              <a:rPr lang="en-GB" baseline="0" dirty="0" err="1" smtClean="0"/>
              <a:t>Spains</a:t>
            </a:r>
            <a:r>
              <a:rPr lang="en-GB" baseline="0" dirty="0" smtClean="0"/>
              <a:t> or spiders etc….</a:t>
            </a:r>
            <a:endParaRPr lang="en-GB" dirty="0"/>
          </a:p>
        </p:txBody>
      </p:sp>
      <p:sp>
        <p:nvSpPr>
          <p:cNvPr id="4" name="Slide Number Placeholder 3"/>
          <p:cNvSpPr>
            <a:spLocks noGrp="1"/>
          </p:cNvSpPr>
          <p:nvPr>
            <p:ph type="sldNum" sz="quarter" idx="10"/>
          </p:nvPr>
        </p:nvSpPr>
        <p:spPr/>
        <p:txBody>
          <a:bodyPr/>
          <a:lstStyle/>
          <a:p>
            <a:fld id="{E3C14BEF-D9C4-4397-BEFC-03752AD720B5}" type="slidenum">
              <a:rPr lang="en-GB" smtClean="0"/>
              <a:t>6</a:t>
            </a:fld>
            <a:endParaRPr lang="en-GB"/>
          </a:p>
        </p:txBody>
      </p:sp>
    </p:spTree>
    <p:extLst>
      <p:ext uri="{BB962C8B-B14F-4D97-AF65-F5344CB8AC3E}">
        <p14:creationId xmlns:p14="http://schemas.microsoft.com/office/powerpoint/2010/main" val="2657153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5FE9E9-5A72-42F2-97A5-45B13B65AD2A}" type="slidenum">
              <a:rPr lang="en-GB"/>
              <a:pPr/>
              <a:t>7</a:t>
            </a:fld>
            <a:endParaRPr lang="en-GB"/>
          </a:p>
        </p:txBody>
      </p:sp>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GB">
                <a:latin typeface="Calibri" panose="020F0502020204030204" pitchFamily="34" charset="0"/>
              </a:rPr>
              <a:t>You can project these slides on the board and run through pronunciation &amp; meaning first if you feel this will benefit the pupils &amp; give them more confidence. </a:t>
            </a:r>
            <a:br>
              <a:rPr lang="en-GB">
                <a:latin typeface="Calibri" panose="020F0502020204030204" pitchFamily="34" charset="0"/>
              </a:rPr>
            </a:br>
            <a:r>
              <a:rPr lang="en-GB">
                <a:latin typeface="Calibri" panose="020F0502020204030204" pitchFamily="34" charset="0"/>
              </a:rPr>
              <a:t>These slides are designed as cards which will (when photocopied double-sided and cut up) have the phonic on one side and a corresponding word &amp; picture on the other. </a:t>
            </a:r>
            <a:br>
              <a:rPr lang="en-GB">
                <a:latin typeface="Calibri" panose="020F0502020204030204" pitchFamily="34" charset="0"/>
              </a:rPr>
            </a:br>
            <a:r>
              <a:rPr lang="en-GB">
                <a:latin typeface="Calibri" panose="020F0502020204030204" pitchFamily="34" charset="0"/>
              </a:rPr>
              <a:t>Pupils should pronounce the phonic first and then incorporate it into their pronunciation of the word on the other side, recognising the meaning in English at the same time. </a:t>
            </a:r>
            <a:br>
              <a:rPr lang="en-GB">
                <a:latin typeface="Calibri" panose="020F0502020204030204" pitchFamily="34" charset="0"/>
              </a:rPr>
            </a:br>
            <a:r>
              <a:rPr lang="en-GB">
                <a:latin typeface="Calibri" panose="020F0502020204030204" pitchFamily="34" charset="0"/>
              </a:rPr>
              <a:t>Pupils could play snap/happy families etc. by using the cards picture-side up, recognising when the phonic is the same and checking on the other side of the card. </a:t>
            </a:r>
          </a:p>
          <a:p>
            <a:r>
              <a:rPr lang="en-GB">
                <a:latin typeface="Calibri" panose="020F0502020204030204" pitchFamily="34" charset="0"/>
              </a:rPr>
              <a:t>The vocabulary translates as: Young boy, young girl, spider, pineapple</a:t>
            </a:r>
          </a:p>
          <a:p>
            <a:r>
              <a:rPr lang="en-GB">
                <a:latin typeface="Calibri" panose="020F0502020204030204" pitchFamily="34" charset="0"/>
              </a:rPr>
              <a:t>Man, woman, Spain, birthday</a:t>
            </a:r>
          </a:p>
        </p:txBody>
      </p:sp>
    </p:spTree>
    <p:extLst>
      <p:ext uri="{BB962C8B-B14F-4D97-AF65-F5344CB8AC3E}">
        <p14:creationId xmlns:p14="http://schemas.microsoft.com/office/powerpoint/2010/main" val="1695285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DF71AF-9F67-4688-BCDA-60E766107F39}" type="slidenum">
              <a:rPr lang="en-GB"/>
              <a:pPr/>
              <a:t>9</a:t>
            </a:fld>
            <a:endParaRPr lang="en-GB"/>
          </a:p>
        </p:txBody>
      </p:sp>
      <p:sp>
        <p:nvSpPr>
          <p:cNvPr id="212994" name="Rectangle 2"/>
          <p:cNvSpPr>
            <a:spLocks noRot="1" noChangeArrowheads="1" noTextEdit="1"/>
          </p:cNvSpPr>
          <p:nvPr>
            <p:ph type="sldImg"/>
          </p:nvPr>
        </p:nvSpPr>
        <p:spPr>
          <a:ln/>
        </p:spPr>
      </p:sp>
      <p:sp>
        <p:nvSpPr>
          <p:cNvPr id="212995" name="Rectangle 3"/>
          <p:cNvSpPr>
            <a:spLocks noGrp="1" noChangeArrowheads="1"/>
          </p:cNvSpPr>
          <p:nvPr>
            <p:ph type="body" idx="1"/>
          </p:nvPr>
        </p:nvSpPr>
        <p:spPr/>
        <p:txBody>
          <a:bodyPr/>
          <a:lstStyle/>
          <a:p>
            <a:r>
              <a:rPr lang="en-GB">
                <a:latin typeface="Calibri" panose="020F0502020204030204" pitchFamily="34" charset="0"/>
              </a:rPr>
              <a:t>The vocabulary translates as: key, key ring, rain, to cry</a:t>
            </a:r>
          </a:p>
          <a:p>
            <a:r>
              <a:rPr lang="en-GB">
                <a:latin typeface="Calibri" panose="020F0502020204030204" pitchFamily="34" charset="0"/>
              </a:rPr>
              <a:t>Whale, biscuit, chicken, cockerel</a:t>
            </a:r>
          </a:p>
        </p:txBody>
      </p:sp>
    </p:spTree>
    <p:extLst>
      <p:ext uri="{BB962C8B-B14F-4D97-AF65-F5344CB8AC3E}">
        <p14:creationId xmlns:p14="http://schemas.microsoft.com/office/powerpoint/2010/main" val="250856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F299E2-8244-47CE-A10A-AA96AE2ACE1D}" type="slidenum">
              <a:rPr lang="en-GB"/>
              <a:pPr/>
              <a:t>11</a:t>
            </a:fld>
            <a:endParaRPr lang="en-GB"/>
          </a:p>
        </p:txBody>
      </p:sp>
      <p:sp>
        <p:nvSpPr>
          <p:cNvPr id="214018" name="Rectangle 2"/>
          <p:cNvSpPr>
            <a:spLocks noRot="1"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en-GB">
                <a:latin typeface="Calibri" panose="020F0502020204030204" pitchFamily="34" charset="0"/>
              </a:rPr>
              <a:t>The vocabulary translates as: joke, chewing gum, chocolate, pencil case</a:t>
            </a:r>
          </a:p>
          <a:p>
            <a:r>
              <a:rPr lang="en-GB">
                <a:latin typeface="Calibri" panose="020F0502020204030204" pitchFamily="34" charset="0"/>
              </a:rPr>
              <a:t>Flip flops, boy, girl, cha cha cha</a:t>
            </a:r>
          </a:p>
        </p:txBody>
      </p:sp>
    </p:spTree>
    <p:extLst>
      <p:ext uri="{BB962C8B-B14F-4D97-AF65-F5344CB8AC3E}">
        <p14:creationId xmlns:p14="http://schemas.microsoft.com/office/powerpoint/2010/main" val="4228572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04E82F-F753-4C32-B97F-0A0FD724CC40}" type="slidenum">
              <a:rPr lang="en-GB"/>
              <a:pPr/>
              <a:t>13</a:t>
            </a:fld>
            <a:endParaRPr lang="en-GB"/>
          </a:p>
        </p:txBody>
      </p:sp>
      <p:sp>
        <p:nvSpPr>
          <p:cNvPr id="215042" name="Rectangle 2"/>
          <p:cNvSpPr>
            <a:spLocks noRo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GB">
                <a:latin typeface="Calibri" panose="020F0502020204030204" pitchFamily="34" charset="0"/>
              </a:rPr>
              <a:t>The vocabulary translates as: soap, garden, wild boar, ham</a:t>
            </a:r>
          </a:p>
          <a:p>
            <a:r>
              <a:rPr lang="en-GB">
                <a:latin typeface="Calibri" panose="020F0502020204030204" pitchFamily="34" charset="0"/>
              </a:rPr>
              <a:t>Boss, Jesus, sweater, garage</a:t>
            </a:r>
          </a:p>
        </p:txBody>
      </p:sp>
    </p:spTree>
    <p:extLst>
      <p:ext uri="{BB962C8B-B14F-4D97-AF65-F5344CB8AC3E}">
        <p14:creationId xmlns:p14="http://schemas.microsoft.com/office/powerpoint/2010/main" val="2489730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EFE532-C609-4E1C-92FC-2B8F5EF61EFE}" type="slidenum">
              <a:rPr lang="en-GB"/>
              <a:pPr/>
              <a:t>15</a:t>
            </a:fld>
            <a:endParaRPr lang="en-GB"/>
          </a:p>
        </p:txBody>
      </p:sp>
      <p:sp>
        <p:nvSpPr>
          <p:cNvPr id="216066" name="Rectangle 2"/>
          <p:cNvSpPr>
            <a:spLocks noRot="1" noChangeArrowheads="1" noTextEdit="1"/>
          </p:cNvSpPr>
          <p:nvPr>
            <p:ph type="sldImg"/>
          </p:nvPr>
        </p:nvSpPr>
        <p:spPr>
          <a:ln/>
        </p:spPr>
      </p:sp>
      <p:sp>
        <p:nvSpPr>
          <p:cNvPr id="216067" name="Rectangle 3"/>
          <p:cNvSpPr>
            <a:spLocks noGrp="1" noChangeArrowheads="1"/>
          </p:cNvSpPr>
          <p:nvPr>
            <p:ph type="body" idx="1"/>
          </p:nvPr>
        </p:nvSpPr>
        <p:spPr/>
        <p:txBody>
          <a:bodyPr/>
          <a:lstStyle/>
          <a:p>
            <a:r>
              <a:rPr lang="en-GB">
                <a:latin typeface="Calibri" panose="020F0502020204030204" pitchFamily="34" charset="0"/>
              </a:rPr>
              <a:t>The vocabulary translates as: giraffe, J, toy, jongleur</a:t>
            </a:r>
          </a:p>
          <a:p>
            <a:r>
              <a:rPr lang="en-GB">
                <a:latin typeface="Calibri" panose="020F0502020204030204" pitchFamily="34" charset="0"/>
              </a:rPr>
              <a:t>Cow, 20, wine, vowels</a:t>
            </a:r>
          </a:p>
        </p:txBody>
      </p:sp>
    </p:spTree>
    <p:extLst>
      <p:ext uri="{BB962C8B-B14F-4D97-AF65-F5344CB8AC3E}">
        <p14:creationId xmlns:p14="http://schemas.microsoft.com/office/powerpoint/2010/main" val="4067528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F82AECA-5C79-44A5-9161-298E570E9FFF}" type="slidenum">
              <a:rPr lang="en-GB"/>
              <a:pPr/>
              <a:t>‹#›</a:t>
            </a:fld>
            <a:endParaRPr lang="en-GB"/>
          </a:p>
        </p:txBody>
      </p:sp>
    </p:spTree>
    <p:extLst>
      <p:ext uri="{BB962C8B-B14F-4D97-AF65-F5344CB8AC3E}">
        <p14:creationId xmlns:p14="http://schemas.microsoft.com/office/powerpoint/2010/main" val="47735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B874CD4-7851-4256-B50B-CD8F9A13BE90}" type="slidenum">
              <a:rPr lang="en-GB"/>
              <a:pPr/>
              <a:t>‹#›</a:t>
            </a:fld>
            <a:endParaRPr lang="en-GB"/>
          </a:p>
        </p:txBody>
      </p:sp>
    </p:spTree>
    <p:extLst>
      <p:ext uri="{BB962C8B-B14F-4D97-AF65-F5344CB8AC3E}">
        <p14:creationId xmlns:p14="http://schemas.microsoft.com/office/powerpoint/2010/main" val="295118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8F3545E-C7B9-4198-AF6B-8B4838D21E2F}" type="slidenum">
              <a:rPr lang="en-GB"/>
              <a:pPr/>
              <a:t>‹#›</a:t>
            </a:fld>
            <a:endParaRPr lang="en-GB"/>
          </a:p>
        </p:txBody>
      </p:sp>
    </p:spTree>
    <p:extLst>
      <p:ext uri="{BB962C8B-B14F-4D97-AF65-F5344CB8AC3E}">
        <p14:creationId xmlns:p14="http://schemas.microsoft.com/office/powerpoint/2010/main" val="3649538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B9CBE16-F0FB-44CB-AA25-E5CB1DCEBCEB}" type="datetimeFigureOut">
              <a:rPr lang="en-GB" smtClean="0">
                <a:solidFill>
                  <a:prstClr val="black">
                    <a:tint val="75000"/>
                  </a:prstClr>
                </a:solidFill>
              </a:rPr>
              <a:pPr/>
              <a:t>09/08/2014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90B404-CFF2-4A55-ADC3-4914BEC6712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2735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9CBE16-F0FB-44CB-AA25-E5CB1DCEBCEB}" type="datetimeFigureOut">
              <a:rPr lang="en-GB" smtClean="0">
                <a:solidFill>
                  <a:prstClr val="black">
                    <a:tint val="75000"/>
                  </a:prstClr>
                </a:solidFill>
              </a:rPr>
              <a:pPr/>
              <a:t>09/08/2014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90B404-CFF2-4A55-ADC3-4914BEC6712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7466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9CBE16-F0FB-44CB-AA25-E5CB1DCEBCEB}" type="datetimeFigureOut">
              <a:rPr lang="en-GB" smtClean="0">
                <a:solidFill>
                  <a:prstClr val="black">
                    <a:tint val="75000"/>
                  </a:prstClr>
                </a:solidFill>
              </a:rPr>
              <a:pPr/>
              <a:t>09/08/2014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90B404-CFF2-4A55-ADC3-4914BEC6712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8931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B9CBE16-F0FB-44CB-AA25-E5CB1DCEBCEB}" type="datetimeFigureOut">
              <a:rPr lang="en-GB" smtClean="0">
                <a:solidFill>
                  <a:prstClr val="black">
                    <a:tint val="75000"/>
                  </a:prstClr>
                </a:solidFill>
              </a:rPr>
              <a:pPr/>
              <a:t>09/08/2014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190B404-CFF2-4A55-ADC3-4914BEC6712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1587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B9CBE16-F0FB-44CB-AA25-E5CB1DCEBCEB}" type="datetimeFigureOut">
              <a:rPr lang="en-GB" smtClean="0">
                <a:solidFill>
                  <a:prstClr val="black">
                    <a:tint val="75000"/>
                  </a:prstClr>
                </a:solidFill>
              </a:rPr>
              <a:pPr/>
              <a:t>09/08/2014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190B404-CFF2-4A55-ADC3-4914BEC6712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8887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B9CBE16-F0FB-44CB-AA25-E5CB1DCEBCEB}" type="datetimeFigureOut">
              <a:rPr lang="en-GB" smtClean="0">
                <a:solidFill>
                  <a:prstClr val="black">
                    <a:tint val="75000"/>
                  </a:prstClr>
                </a:solidFill>
              </a:rPr>
              <a:pPr/>
              <a:t>09/08/2014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190B404-CFF2-4A55-ADC3-4914BEC6712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7739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CBE16-F0FB-44CB-AA25-E5CB1DCEBCEB}" type="datetimeFigureOut">
              <a:rPr lang="en-GB" smtClean="0">
                <a:solidFill>
                  <a:prstClr val="black">
                    <a:tint val="75000"/>
                  </a:prstClr>
                </a:solidFill>
              </a:rPr>
              <a:pPr/>
              <a:t>09/08/2014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190B404-CFF2-4A55-ADC3-4914BEC6712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32453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CBE16-F0FB-44CB-AA25-E5CB1DCEBCEB}" type="datetimeFigureOut">
              <a:rPr lang="en-GB" smtClean="0">
                <a:solidFill>
                  <a:prstClr val="black">
                    <a:tint val="75000"/>
                  </a:prstClr>
                </a:solidFill>
              </a:rPr>
              <a:pPr/>
              <a:t>09/08/2014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190B404-CFF2-4A55-ADC3-4914BEC6712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6358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B495216-8088-4C5B-81E6-6F5A33716AF6}" type="slidenum">
              <a:rPr lang="en-GB"/>
              <a:pPr/>
              <a:t>‹#›</a:t>
            </a:fld>
            <a:endParaRPr lang="en-GB"/>
          </a:p>
        </p:txBody>
      </p:sp>
    </p:spTree>
    <p:extLst>
      <p:ext uri="{BB962C8B-B14F-4D97-AF65-F5344CB8AC3E}">
        <p14:creationId xmlns:p14="http://schemas.microsoft.com/office/powerpoint/2010/main" val="4087267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CBE16-F0FB-44CB-AA25-E5CB1DCEBCEB}" type="datetimeFigureOut">
              <a:rPr lang="en-GB" smtClean="0">
                <a:solidFill>
                  <a:prstClr val="black">
                    <a:tint val="75000"/>
                  </a:prstClr>
                </a:solidFill>
              </a:rPr>
              <a:pPr/>
              <a:t>09/08/2014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190B404-CFF2-4A55-ADC3-4914BEC6712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8797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9CBE16-F0FB-44CB-AA25-E5CB1DCEBCEB}" type="datetimeFigureOut">
              <a:rPr lang="en-GB" smtClean="0">
                <a:solidFill>
                  <a:prstClr val="black">
                    <a:tint val="75000"/>
                  </a:prstClr>
                </a:solidFill>
              </a:rPr>
              <a:pPr/>
              <a:t>09/08/2014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90B404-CFF2-4A55-ADC3-4914BEC6712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2907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9CBE16-F0FB-44CB-AA25-E5CB1DCEBCEB}" type="datetimeFigureOut">
              <a:rPr lang="en-GB" smtClean="0">
                <a:solidFill>
                  <a:prstClr val="black">
                    <a:tint val="75000"/>
                  </a:prstClr>
                </a:solidFill>
              </a:rPr>
              <a:pPr/>
              <a:t>09/08/2014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90B404-CFF2-4A55-ADC3-4914BEC6712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24332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FB6DDDC-8BAD-4EA7-8000-E5C5558DC010}" type="slidenum">
              <a:rPr lang="en-GB"/>
              <a:pPr/>
              <a:t>‹#›</a:t>
            </a:fld>
            <a:endParaRPr lang="en-GB"/>
          </a:p>
        </p:txBody>
      </p:sp>
    </p:spTree>
    <p:extLst>
      <p:ext uri="{BB962C8B-B14F-4D97-AF65-F5344CB8AC3E}">
        <p14:creationId xmlns:p14="http://schemas.microsoft.com/office/powerpoint/2010/main" val="4103845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70F6C3FF-BA24-42E8-8A2D-9EFB58DF6244}" type="slidenum">
              <a:rPr lang="en-GB"/>
              <a:pPr/>
              <a:t>‹#›</a:t>
            </a:fld>
            <a:endParaRPr lang="en-GB"/>
          </a:p>
        </p:txBody>
      </p:sp>
    </p:spTree>
    <p:extLst>
      <p:ext uri="{BB962C8B-B14F-4D97-AF65-F5344CB8AC3E}">
        <p14:creationId xmlns:p14="http://schemas.microsoft.com/office/powerpoint/2010/main" val="1676482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C1F2CD1D-157E-4A10-A8A4-CFDA6B79334E}" type="slidenum">
              <a:rPr lang="en-GB"/>
              <a:pPr/>
              <a:t>‹#›</a:t>
            </a:fld>
            <a:endParaRPr lang="en-GB"/>
          </a:p>
        </p:txBody>
      </p:sp>
    </p:spTree>
    <p:extLst>
      <p:ext uri="{BB962C8B-B14F-4D97-AF65-F5344CB8AC3E}">
        <p14:creationId xmlns:p14="http://schemas.microsoft.com/office/powerpoint/2010/main" val="3596237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696D906E-DBF9-4C7D-8401-62CBA4424512}" type="slidenum">
              <a:rPr lang="en-GB"/>
              <a:pPr/>
              <a:t>‹#›</a:t>
            </a:fld>
            <a:endParaRPr lang="en-GB"/>
          </a:p>
        </p:txBody>
      </p:sp>
    </p:spTree>
    <p:extLst>
      <p:ext uri="{BB962C8B-B14F-4D97-AF65-F5344CB8AC3E}">
        <p14:creationId xmlns:p14="http://schemas.microsoft.com/office/powerpoint/2010/main" val="4059773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BA4923D9-A7FA-4EB6-9B20-461015B950A2}" type="slidenum">
              <a:rPr lang="en-GB"/>
              <a:pPr/>
              <a:t>‹#›</a:t>
            </a:fld>
            <a:endParaRPr lang="en-GB"/>
          </a:p>
        </p:txBody>
      </p:sp>
    </p:spTree>
    <p:extLst>
      <p:ext uri="{BB962C8B-B14F-4D97-AF65-F5344CB8AC3E}">
        <p14:creationId xmlns:p14="http://schemas.microsoft.com/office/powerpoint/2010/main" val="3842366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0442192-F450-4411-960C-37F1FC7221BA}" type="slidenum">
              <a:rPr lang="en-GB"/>
              <a:pPr/>
              <a:t>‹#›</a:t>
            </a:fld>
            <a:endParaRPr lang="en-GB"/>
          </a:p>
        </p:txBody>
      </p:sp>
    </p:spTree>
    <p:extLst>
      <p:ext uri="{BB962C8B-B14F-4D97-AF65-F5344CB8AC3E}">
        <p14:creationId xmlns:p14="http://schemas.microsoft.com/office/powerpoint/2010/main" val="3578176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9D6CC882-7382-4F0D-8CAA-EC8AE7E59AD4}" type="slidenum">
              <a:rPr lang="en-GB"/>
              <a:pPr/>
              <a:t>‹#›</a:t>
            </a:fld>
            <a:endParaRPr lang="en-GB"/>
          </a:p>
        </p:txBody>
      </p:sp>
    </p:spTree>
    <p:extLst>
      <p:ext uri="{BB962C8B-B14F-4D97-AF65-F5344CB8AC3E}">
        <p14:creationId xmlns:p14="http://schemas.microsoft.com/office/powerpoint/2010/main" val="3920575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999A660-47CB-4A7E-BD74-7FE1D6CC1310}"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B9CBE16-F0FB-44CB-AA25-E5CB1DCEBCEB}" type="datetimeFigureOut">
              <a:rPr lang="en-GB" smtClean="0">
                <a:solidFill>
                  <a:prstClr val="black">
                    <a:tint val="75000"/>
                  </a:prstClr>
                </a:solidFill>
                <a:latin typeface="Calibri"/>
              </a:rPr>
              <a:pPr fontAlgn="auto">
                <a:spcBef>
                  <a:spcPts val="0"/>
                </a:spcBef>
                <a:spcAft>
                  <a:spcPts val="0"/>
                </a:spcAft>
              </a:pPr>
              <a:t>09/08/2014</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190B404-CFF2-4A55-ADC3-4914BEC67121}"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898174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audio" Target="../media/audio22.wav"/><Relationship Id="rId13" Type="http://schemas.openxmlformats.org/officeDocument/2006/relationships/image" Target="../media/image50.png"/><Relationship Id="rId18" Type="http://schemas.openxmlformats.org/officeDocument/2006/relationships/audio" Target="../media/audio24.wav"/><Relationship Id="rId3" Type="http://schemas.openxmlformats.org/officeDocument/2006/relationships/audio" Target="../media/audio17.wav"/><Relationship Id="rId7" Type="http://schemas.openxmlformats.org/officeDocument/2006/relationships/audio" Target="../media/audio21.wav"/><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notesSlide" Target="../notesSlides/notesSlide7.xml"/><Relationship Id="rId16"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audio" Target="../media/audio20.wav"/><Relationship Id="rId11" Type="http://schemas.openxmlformats.org/officeDocument/2006/relationships/image" Target="../media/image48.jpeg"/><Relationship Id="rId5" Type="http://schemas.openxmlformats.org/officeDocument/2006/relationships/audio" Target="../media/audio19.wav"/><Relationship Id="rId15" Type="http://schemas.openxmlformats.org/officeDocument/2006/relationships/image" Target="../media/image52.jpeg"/><Relationship Id="rId10" Type="http://schemas.openxmlformats.org/officeDocument/2006/relationships/image" Target="../media/image47.png"/><Relationship Id="rId4" Type="http://schemas.openxmlformats.org/officeDocument/2006/relationships/audio" Target="../media/audio18.wav"/><Relationship Id="rId9" Type="http://schemas.openxmlformats.org/officeDocument/2006/relationships/audio" Target="../media/audio23.wav"/><Relationship Id="rId14" Type="http://schemas.openxmlformats.org/officeDocument/2006/relationships/image" Target="../media/image5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audio" Target="../media/audio30.wav"/><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audio" Target="../media/audio25.wav"/><Relationship Id="rId7" Type="http://schemas.openxmlformats.org/officeDocument/2006/relationships/audio" Target="../media/audio29.wav"/><Relationship Id="rId12" Type="http://schemas.openxmlformats.org/officeDocument/2006/relationships/image" Target="../media/image56.png"/><Relationship Id="rId17" Type="http://schemas.openxmlformats.org/officeDocument/2006/relationships/image" Target="../media/image61.png"/><Relationship Id="rId2" Type="http://schemas.openxmlformats.org/officeDocument/2006/relationships/notesSlide" Target="../notesSlides/notesSlide8.xml"/><Relationship Id="rId16"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audio" Target="../media/audio28.wav"/><Relationship Id="rId11" Type="http://schemas.openxmlformats.org/officeDocument/2006/relationships/image" Target="../media/image55.png"/><Relationship Id="rId5" Type="http://schemas.openxmlformats.org/officeDocument/2006/relationships/audio" Target="../media/audio27.wav"/><Relationship Id="rId15" Type="http://schemas.openxmlformats.org/officeDocument/2006/relationships/image" Target="../media/image59.jpeg"/><Relationship Id="rId10" Type="http://schemas.openxmlformats.org/officeDocument/2006/relationships/audio" Target="../media/audio32.wav"/><Relationship Id="rId4" Type="http://schemas.openxmlformats.org/officeDocument/2006/relationships/audio" Target="../media/audio26.wav"/><Relationship Id="rId9" Type="http://schemas.openxmlformats.org/officeDocument/2006/relationships/audio" Target="../media/audio31.wav"/><Relationship Id="rId1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audio" Target="../media/audio38.wav"/><Relationship Id="rId13" Type="http://schemas.openxmlformats.org/officeDocument/2006/relationships/hyperlink" Target="http://www.scoutbase.org.uk/library/clipart/mascots/sn-cl-juggling.gif" TargetMode="External"/><Relationship Id="rId3" Type="http://schemas.openxmlformats.org/officeDocument/2006/relationships/audio" Target="../media/audio33.wav"/><Relationship Id="rId7" Type="http://schemas.openxmlformats.org/officeDocument/2006/relationships/audio" Target="../media/audio37.wav"/><Relationship Id="rId12" Type="http://schemas.openxmlformats.org/officeDocument/2006/relationships/image" Target="../media/image64.jpeg"/><Relationship Id="rId17" Type="http://schemas.openxmlformats.org/officeDocument/2006/relationships/image" Target="../media/image68.jpeg"/><Relationship Id="rId2" Type="http://schemas.openxmlformats.org/officeDocument/2006/relationships/notesSlide" Target="../notesSlides/notesSlide9.xml"/><Relationship Id="rId16"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audio" Target="../media/audio36.wav"/><Relationship Id="rId11" Type="http://schemas.openxmlformats.org/officeDocument/2006/relationships/image" Target="../media/image63.jpeg"/><Relationship Id="rId5" Type="http://schemas.openxmlformats.org/officeDocument/2006/relationships/audio" Target="../media/audio35.wav"/><Relationship Id="rId15" Type="http://schemas.openxmlformats.org/officeDocument/2006/relationships/image" Target="../media/image66.png"/><Relationship Id="rId10" Type="http://schemas.openxmlformats.org/officeDocument/2006/relationships/audio" Target="../media/audio40.wav"/><Relationship Id="rId4" Type="http://schemas.openxmlformats.org/officeDocument/2006/relationships/audio" Target="../media/audio34.wav"/><Relationship Id="rId9" Type="http://schemas.openxmlformats.org/officeDocument/2006/relationships/audio" Target="../media/audio39.wav"/><Relationship Id="rId14" Type="http://schemas.openxmlformats.org/officeDocument/2006/relationships/image" Target="../media/image6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audio" Target="../media/audio46.wav"/><Relationship Id="rId13" Type="http://schemas.openxmlformats.org/officeDocument/2006/relationships/image" Target="../media/image71.jpeg"/><Relationship Id="rId18" Type="http://schemas.openxmlformats.org/officeDocument/2006/relationships/image" Target="../media/image76.jpeg"/><Relationship Id="rId3" Type="http://schemas.openxmlformats.org/officeDocument/2006/relationships/audio" Target="../media/audio41.wav"/><Relationship Id="rId7" Type="http://schemas.openxmlformats.org/officeDocument/2006/relationships/audio" Target="../media/audio45.wav"/><Relationship Id="rId12" Type="http://schemas.openxmlformats.org/officeDocument/2006/relationships/image" Target="../media/image70.jpeg"/><Relationship Id="rId17" Type="http://schemas.openxmlformats.org/officeDocument/2006/relationships/image" Target="../media/image75.jpeg"/><Relationship Id="rId2" Type="http://schemas.openxmlformats.org/officeDocument/2006/relationships/notesSlide" Target="../notesSlides/notesSlide10.xml"/><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audio" Target="../media/audio44.wav"/><Relationship Id="rId11" Type="http://schemas.openxmlformats.org/officeDocument/2006/relationships/image" Target="../media/image69.png"/><Relationship Id="rId5" Type="http://schemas.openxmlformats.org/officeDocument/2006/relationships/audio" Target="../media/audio43.wav"/><Relationship Id="rId15" Type="http://schemas.openxmlformats.org/officeDocument/2006/relationships/image" Target="../media/image73.jpeg"/><Relationship Id="rId10" Type="http://schemas.openxmlformats.org/officeDocument/2006/relationships/audio" Target="../media/audio48.wav"/><Relationship Id="rId4" Type="http://schemas.openxmlformats.org/officeDocument/2006/relationships/audio" Target="../media/audio42.wav"/><Relationship Id="rId9" Type="http://schemas.openxmlformats.org/officeDocument/2006/relationships/audio" Target="../media/audio47.wav"/><Relationship Id="rId14" Type="http://schemas.openxmlformats.org/officeDocument/2006/relationships/image" Target="../media/image7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audio" Target="../media/audio54.wav"/><Relationship Id="rId13" Type="http://schemas.openxmlformats.org/officeDocument/2006/relationships/image" Target="../media/image80.jpeg"/><Relationship Id="rId3" Type="http://schemas.openxmlformats.org/officeDocument/2006/relationships/audio" Target="../media/audio49.wav"/><Relationship Id="rId7" Type="http://schemas.openxmlformats.org/officeDocument/2006/relationships/audio" Target="../media/audio53.wav"/><Relationship Id="rId12" Type="http://schemas.openxmlformats.org/officeDocument/2006/relationships/image" Target="../media/image79.png"/><Relationship Id="rId17" Type="http://schemas.openxmlformats.org/officeDocument/2006/relationships/image" Target="../media/image84.png"/><Relationship Id="rId2" Type="http://schemas.openxmlformats.org/officeDocument/2006/relationships/notesSlide" Target="../notesSlides/notesSlide11.xml"/><Relationship Id="rId16" Type="http://schemas.openxmlformats.org/officeDocument/2006/relationships/image" Target="../media/image83.jpeg"/><Relationship Id="rId1" Type="http://schemas.openxmlformats.org/officeDocument/2006/relationships/slideLayout" Target="../slideLayouts/slideLayout7.xml"/><Relationship Id="rId6" Type="http://schemas.openxmlformats.org/officeDocument/2006/relationships/audio" Target="../media/audio52.wav"/><Relationship Id="rId11" Type="http://schemas.openxmlformats.org/officeDocument/2006/relationships/image" Target="../media/image78.png"/><Relationship Id="rId5" Type="http://schemas.openxmlformats.org/officeDocument/2006/relationships/audio" Target="../media/audio51.wav"/><Relationship Id="rId15" Type="http://schemas.openxmlformats.org/officeDocument/2006/relationships/image" Target="../media/image82.jpeg"/><Relationship Id="rId10" Type="http://schemas.openxmlformats.org/officeDocument/2006/relationships/image" Target="../media/image77.jpeg"/><Relationship Id="rId4" Type="http://schemas.openxmlformats.org/officeDocument/2006/relationships/audio" Target="../media/audio50.wav"/><Relationship Id="rId9" Type="http://schemas.openxmlformats.org/officeDocument/2006/relationships/audio" Target="../media/audio55.wav"/><Relationship Id="rId14" Type="http://schemas.openxmlformats.org/officeDocument/2006/relationships/image" Target="../media/image81.jpe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audio" Target="../media/audio61.wav"/><Relationship Id="rId13" Type="http://schemas.openxmlformats.org/officeDocument/2006/relationships/image" Target="../media/image87.png"/><Relationship Id="rId18" Type="http://schemas.openxmlformats.org/officeDocument/2006/relationships/image" Target="../media/image92.png"/><Relationship Id="rId3" Type="http://schemas.openxmlformats.org/officeDocument/2006/relationships/audio" Target="../media/audio56.wav"/><Relationship Id="rId7" Type="http://schemas.openxmlformats.org/officeDocument/2006/relationships/audio" Target="../media/audio60.wav"/><Relationship Id="rId12" Type="http://schemas.openxmlformats.org/officeDocument/2006/relationships/image" Target="../media/image86.png"/><Relationship Id="rId17" Type="http://schemas.openxmlformats.org/officeDocument/2006/relationships/image" Target="../media/image91.jpeg"/><Relationship Id="rId2" Type="http://schemas.openxmlformats.org/officeDocument/2006/relationships/notesSlide" Target="../notesSlides/notesSlide12.xml"/><Relationship Id="rId16" Type="http://schemas.openxmlformats.org/officeDocument/2006/relationships/image" Target="../media/image90.jpeg"/><Relationship Id="rId1" Type="http://schemas.openxmlformats.org/officeDocument/2006/relationships/slideLayout" Target="../slideLayouts/slideLayout7.xml"/><Relationship Id="rId6" Type="http://schemas.openxmlformats.org/officeDocument/2006/relationships/audio" Target="../media/audio59.wav"/><Relationship Id="rId11" Type="http://schemas.openxmlformats.org/officeDocument/2006/relationships/image" Target="../media/image85.jpeg"/><Relationship Id="rId5" Type="http://schemas.openxmlformats.org/officeDocument/2006/relationships/audio" Target="../media/audio58.wav"/><Relationship Id="rId15" Type="http://schemas.openxmlformats.org/officeDocument/2006/relationships/image" Target="../media/image89.jpeg"/><Relationship Id="rId10" Type="http://schemas.openxmlformats.org/officeDocument/2006/relationships/audio" Target="../media/audio63.wav"/><Relationship Id="rId4" Type="http://schemas.openxmlformats.org/officeDocument/2006/relationships/audio" Target="../media/audio57.wav"/><Relationship Id="rId9" Type="http://schemas.openxmlformats.org/officeDocument/2006/relationships/audio" Target="../media/audio62.wav"/><Relationship Id="rId14" Type="http://schemas.openxmlformats.org/officeDocument/2006/relationships/image" Target="../media/image8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audio" Target="../media/audio69.wav"/><Relationship Id="rId13" Type="http://schemas.openxmlformats.org/officeDocument/2006/relationships/image" Target="../media/image95.png"/><Relationship Id="rId18" Type="http://schemas.openxmlformats.org/officeDocument/2006/relationships/hyperlink" Target="http://www.clipsahoy.com/clipart2/aw4207.gif" TargetMode="External"/><Relationship Id="rId3" Type="http://schemas.openxmlformats.org/officeDocument/2006/relationships/audio" Target="../media/audio64.wav"/><Relationship Id="rId7" Type="http://schemas.openxmlformats.org/officeDocument/2006/relationships/audio" Target="../media/audio68.wav"/><Relationship Id="rId12" Type="http://schemas.openxmlformats.org/officeDocument/2006/relationships/image" Target="../media/image94.gif"/><Relationship Id="rId17" Type="http://schemas.openxmlformats.org/officeDocument/2006/relationships/image" Target="../media/image99.jpeg"/><Relationship Id="rId2" Type="http://schemas.openxmlformats.org/officeDocument/2006/relationships/notesSlide" Target="../notesSlides/notesSlide13.xml"/><Relationship Id="rId16" Type="http://schemas.openxmlformats.org/officeDocument/2006/relationships/image" Target="../media/image98.jpeg"/><Relationship Id="rId1" Type="http://schemas.openxmlformats.org/officeDocument/2006/relationships/slideLayout" Target="../slideLayouts/slideLayout7.xml"/><Relationship Id="rId6" Type="http://schemas.openxmlformats.org/officeDocument/2006/relationships/audio" Target="../media/audio67.wav"/><Relationship Id="rId11" Type="http://schemas.openxmlformats.org/officeDocument/2006/relationships/image" Target="../media/image93.jpeg"/><Relationship Id="rId5" Type="http://schemas.openxmlformats.org/officeDocument/2006/relationships/audio" Target="../media/audio66.wav"/><Relationship Id="rId15" Type="http://schemas.openxmlformats.org/officeDocument/2006/relationships/image" Target="../media/image97.png"/><Relationship Id="rId10" Type="http://schemas.openxmlformats.org/officeDocument/2006/relationships/audio" Target="../media/audio71.wav"/><Relationship Id="rId19" Type="http://schemas.openxmlformats.org/officeDocument/2006/relationships/image" Target="../media/image100.jpeg"/><Relationship Id="rId4" Type="http://schemas.openxmlformats.org/officeDocument/2006/relationships/audio" Target="../media/audio65.wav"/><Relationship Id="rId9" Type="http://schemas.openxmlformats.org/officeDocument/2006/relationships/audio" Target="../media/audio70.wav"/><Relationship Id="rId14" Type="http://schemas.openxmlformats.org/officeDocument/2006/relationships/image" Target="../media/image9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audio" Target="../media/audio77.wav"/><Relationship Id="rId13" Type="http://schemas.openxmlformats.org/officeDocument/2006/relationships/image" Target="../media/image103.jpeg"/><Relationship Id="rId18" Type="http://schemas.openxmlformats.org/officeDocument/2006/relationships/image" Target="../media/image108.png"/><Relationship Id="rId3" Type="http://schemas.openxmlformats.org/officeDocument/2006/relationships/audio" Target="../media/audio72.wav"/><Relationship Id="rId7" Type="http://schemas.openxmlformats.org/officeDocument/2006/relationships/audio" Target="../media/audio76.wav"/><Relationship Id="rId12" Type="http://schemas.openxmlformats.org/officeDocument/2006/relationships/image" Target="../media/image102.png"/><Relationship Id="rId17" Type="http://schemas.openxmlformats.org/officeDocument/2006/relationships/image" Target="../media/image107.jpeg"/><Relationship Id="rId2" Type="http://schemas.openxmlformats.org/officeDocument/2006/relationships/notesSlide" Target="../notesSlides/notesSlide14.xml"/><Relationship Id="rId16" Type="http://schemas.openxmlformats.org/officeDocument/2006/relationships/image" Target="../media/image106.png"/><Relationship Id="rId1" Type="http://schemas.openxmlformats.org/officeDocument/2006/relationships/slideLayout" Target="../slideLayouts/slideLayout7.xml"/><Relationship Id="rId6" Type="http://schemas.openxmlformats.org/officeDocument/2006/relationships/audio" Target="../media/audio75.wav"/><Relationship Id="rId11" Type="http://schemas.openxmlformats.org/officeDocument/2006/relationships/image" Target="../media/image101.jpeg"/><Relationship Id="rId5" Type="http://schemas.openxmlformats.org/officeDocument/2006/relationships/audio" Target="../media/audio74.wav"/><Relationship Id="rId15" Type="http://schemas.openxmlformats.org/officeDocument/2006/relationships/image" Target="../media/image105.jpeg"/><Relationship Id="rId10" Type="http://schemas.openxmlformats.org/officeDocument/2006/relationships/audio" Target="../media/audio79.wav"/><Relationship Id="rId4" Type="http://schemas.openxmlformats.org/officeDocument/2006/relationships/audio" Target="../media/audio73.wav"/><Relationship Id="rId9" Type="http://schemas.openxmlformats.org/officeDocument/2006/relationships/audio" Target="../media/audio78.wav"/><Relationship Id="rId14" Type="http://schemas.openxmlformats.org/officeDocument/2006/relationships/image" Target="../media/image10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audio" Target="../media/audio85.wav"/><Relationship Id="rId13" Type="http://schemas.openxmlformats.org/officeDocument/2006/relationships/image" Target="../media/image111.png"/><Relationship Id="rId18" Type="http://schemas.openxmlformats.org/officeDocument/2006/relationships/image" Target="../media/image116.jpeg"/><Relationship Id="rId3" Type="http://schemas.openxmlformats.org/officeDocument/2006/relationships/audio" Target="../media/audio80.wav"/><Relationship Id="rId7" Type="http://schemas.openxmlformats.org/officeDocument/2006/relationships/audio" Target="../media/audio84.wav"/><Relationship Id="rId12" Type="http://schemas.openxmlformats.org/officeDocument/2006/relationships/image" Target="../media/image110.jpeg"/><Relationship Id="rId17" Type="http://schemas.openxmlformats.org/officeDocument/2006/relationships/image" Target="../media/image115.png"/><Relationship Id="rId2" Type="http://schemas.openxmlformats.org/officeDocument/2006/relationships/notesSlide" Target="../notesSlides/notesSlide15.xml"/><Relationship Id="rId16" Type="http://schemas.openxmlformats.org/officeDocument/2006/relationships/image" Target="../media/image114.png"/><Relationship Id="rId1" Type="http://schemas.openxmlformats.org/officeDocument/2006/relationships/slideLayout" Target="../slideLayouts/slideLayout7.xml"/><Relationship Id="rId6" Type="http://schemas.openxmlformats.org/officeDocument/2006/relationships/audio" Target="../media/audio83.wav"/><Relationship Id="rId11" Type="http://schemas.openxmlformats.org/officeDocument/2006/relationships/image" Target="../media/image109.png"/><Relationship Id="rId5" Type="http://schemas.openxmlformats.org/officeDocument/2006/relationships/audio" Target="../media/audio82.wav"/><Relationship Id="rId15" Type="http://schemas.openxmlformats.org/officeDocument/2006/relationships/image" Target="../media/image113.jpeg"/><Relationship Id="rId10" Type="http://schemas.openxmlformats.org/officeDocument/2006/relationships/audio" Target="../media/audio87.wav"/><Relationship Id="rId4" Type="http://schemas.openxmlformats.org/officeDocument/2006/relationships/audio" Target="../media/audio81.wav"/><Relationship Id="rId9" Type="http://schemas.openxmlformats.org/officeDocument/2006/relationships/audio" Target="../media/audio86.wav"/><Relationship Id="rId14" Type="http://schemas.openxmlformats.org/officeDocument/2006/relationships/image" Target="../media/image1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audio" Target="../media/audio93.wav"/><Relationship Id="rId13" Type="http://schemas.openxmlformats.org/officeDocument/2006/relationships/image" Target="../media/image119.jpeg"/><Relationship Id="rId3" Type="http://schemas.openxmlformats.org/officeDocument/2006/relationships/audio" Target="../media/audio88.wav"/><Relationship Id="rId7" Type="http://schemas.openxmlformats.org/officeDocument/2006/relationships/audio" Target="../media/audio92.wav"/><Relationship Id="rId12" Type="http://schemas.openxmlformats.org/officeDocument/2006/relationships/image" Target="../media/image118.png"/><Relationship Id="rId2" Type="http://schemas.openxmlformats.org/officeDocument/2006/relationships/notesSlide" Target="../notesSlides/notesSlide16.xml"/><Relationship Id="rId16" Type="http://schemas.openxmlformats.org/officeDocument/2006/relationships/image" Target="../media/image122.jpeg"/><Relationship Id="rId1" Type="http://schemas.openxmlformats.org/officeDocument/2006/relationships/slideLayout" Target="../slideLayouts/slideLayout7.xml"/><Relationship Id="rId6" Type="http://schemas.openxmlformats.org/officeDocument/2006/relationships/audio" Target="../media/audio91.wav"/><Relationship Id="rId11" Type="http://schemas.openxmlformats.org/officeDocument/2006/relationships/image" Target="../media/image117.png"/><Relationship Id="rId5" Type="http://schemas.openxmlformats.org/officeDocument/2006/relationships/audio" Target="../media/audio90.wav"/><Relationship Id="rId15" Type="http://schemas.openxmlformats.org/officeDocument/2006/relationships/image" Target="../media/image121.png"/><Relationship Id="rId10" Type="http://schemas.openxmlformats.org/officeDocument/2006/relationships/audio" Target="../media/audio95.wav"/><Relationship Id="rId4" Type="http://schemas.openxmlformats.org/officeDocument/2006/relationships/audio" Target="../media/audio89.wav"/><Relationship Id="rId9" Type="http://schemas.openxmlformats.org/officeDocument/2006/relationships/audio" Target="../media/audio94.wav"/><Relationship Id="rId14" Type="http://schemas.openxmlformats.org/officeDocument/2006/relationships/image" Target="../media/image120.jpe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audio" Target="../media/audio101.wav"/><Relationship Id="rId13" Type="http://schemas.openxmlformats.org/officeDocument/2006/relationships/image" Target="../media/image124.png"/><Relationship Id="rId18" Type="http://schemas.openxmlformats.org/officeDocument/2006/relationships/image" Target="../media/image129.png"/><Relationship Id="rId3" Type="http://schemas.openxmlformats.org/officeDocument/2006/relationships/audio" Target="../media/audio96.wav"/><Relationship Id="rId7" Type="http://schemas.openxmlformats.org/officeDocument/2006/relationships/audio" Target="../media/audio100.wav"/><Relationship Id="rId12" Type="http://schemas.openxmlformats.org/officeDocument/2006/relationships/hyperlink" Target="http://www.aperfectworld.org/clipart/household/glasses.gif" TargetMode="External"/><Relationship Id="rId17" Type="http://schemas.openxmlformats.org/officeDocument/2006/relationships/image" Target="../media/image128.jpeg"/><Relationship Id="rId2" Type="http://schemas.openxmlformats.org/officeDocument/2006/relationships/notesSlide" Target="../notesSlides/notesSlide17.xml"/><Relationship Id="rId16" Type="http://schemas.openxmlformats.org/officeDocument/2006/relationships/image" Target="../media/image127.jpeg"/><Relationship Id="rId20" Type="http://schemas.openxmlformats.org/officeDocument/2006/relationships/image" Target="../media/image131.jpeg"/><Relationship Id="rId1" Type="http://schemas.openxmlformats.org/officeDocument/2006/relationships/slideLayout" Target="../slideLayouts/slideLayout7.xml"/><Relationship Id="rId6" Type="http://schemas.openxmlformats.org/officeDocument/2006/relationships/audio" Target="../media/audio99.wav"/><Relationship Id="rId11" Type="http://schemas.openxmlformats.org/officeDocument/2006/relationships/image" Target="../media/image123.jpeg"/><Relationship Id="rId5" Type="http://schemas.openxmlformats.org/officeDocument/2006/relationships/audio" Target="../media/audio98.wav"/><Relationship Id="rId15" Type="http://schemas.openxmlformats.org/officeDocument/2006/relationships/image" Target="../media/image126.png"/><Relationship Id="rId10" Type="http://schemas.openxmlformats.org/officeDocument/2006/relationships/audio" Target="../media/audio103.wav"/><Relationship Id="rId19" Type="http://schemas.openxmlformats.org/officeDocument/2006/relationships/image" Target="../media/image130.png"/><Relationship Id="rId4" Type="http://schemas.openxmlformats.org/officeDocument/2006/relationships/audio" Target="../media/audio97.wav"/><Relationship Id="rId9" Type="http://schemas.openxmlformats.org/officeDocument/2006/relationships/audio" Target="../media/audio102.wav"/><Relationship Id="rId14" Type="http://schemas.openxmlformats.org/officeDocument/2006/relationships/image" Target="../media/image1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audio" Target="../media/audio109.wav"/><Relationship Id="rId13" Type="http://schemas.openxmlformats.org/officeDocument/2006/relationships/image" Target="../media/image134.jpeg"/><Relationship Id="rId18" Type="http://schemas.openxmlformats.org/officeDocument/2006/relationships/image" Target="../media/image139.png"/><Relationship Id="rId3" Type="http://schemas.openxmlformats.org/officeDocument/2006/relationships/audio" Target="../media/audio104.wav"/><Relationship Id="rId7" Type="http://schemas.openxmlformats.org/officeDocument/2006/relationships/audio" Target="../media/audio108.wav"/><Relationship Id="rId12" Type="http://schemas.openxmlformats.org/officeDocument/2006/relationships/image" Target="../media/image133.jpeg"/><Relationship Id="rId17" Type="http://schemas.openxmlformats.org/officeDocument/2006/relationships/image" Target="../media/image138.jpeg"/><Relationship Id="rId2" Type="http://schemas.openxmlformats.org/officeDocument/2006/relationships/notesSlide" Target="../notesSlides/notesSlide18.xml"/><Relationship Id="rId16" Type="http://schemas.openxmlformats.org/officeDocument/2006/relationships/image" Target="../media/image137.png"/><Relationship Id="rId1" Type="http://schemas.openxmlformats.org/officeDocument/2006/relationships/slideLayout" Target="../slideLayouts/slideLayout7.xml"/><Relationship Id="rId6" Type="http://schemas.openxmlformats.org/officeDocument/2006/relationships/audio" Target="../media/audio107.wav"/><Relationship Id="rId11" Type="http://schemas.openxmlformats.org/officeDocument/2006/relationships/image" Target="../media/image132.png"/><Relationship Id="rId5" Type="http://schemas.openxmlformats.org/officeDocument/2006/relationships/audio" Target="../media/audio106.wav"/><Relationship Id="rId15" Type="http://schemas.openxmlformats.org/officeDocument/2006/relationships/image" Target="../media/image136.png"/><Relationship Id="rId10" Type="http://schemas.openxmlformats.org/officeDocument/2006/relationships/audio" Target="../media/audio111.wav"/><Relationship Id="rId4" Type="http://schemas.openxmlformats.org/officeDocument/2006/relationships/audio" Target="../media/audio105.wav"/><Relationship Id="rId9" Type="http://schemas.openxmlformats.org/officeDocument/2006/relationships/audio" Target="../media/audio110.wav"/><Relationship Id="rId14" Type="http://schemas.openxmlformats.org/officeDocument/2006/relationships/image" Target="../media/image13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audio" Target="../media/audio117.wav"/><Relationship Id="rId13" Type="http://schemas.openxmlformats.org/officeDocument/2006/relationships/image" Target="../media/image142.png"/><Relationship Id="rId18" Type="http://schemas.openxmlformats.org/officeDocument/2006/relationships/image" Target="../media/image147.jpeg"/><Relationship Id="rId3" Type="http://schemas.openxmlformats.org/officeDocument/2006/relationships/audio" Target="../media/audio112.wav"/><Relationship Id="rId7" Type="http://schemas.openxmlformats.org/officeDocument/2006/relationships/audio" Target="../media/audio116.wav"/><Relationship Id="rId12" Type="http://schemas.openxmlformats.org/officeDocument/2006/relationships/image" Target="../media/image141.jpeg"/><Relationship Id="rId17" Type="http://schemas.openxmlformats.org/officeDocument/2006/relationships/image" Target="../media/image146.jpeg"/><Relationship Id="rId2" Type="http://schemas.openxmlformats.org/officeDocument/2006/relationships/notesSlide" Target="../notesSlides/notesSlide19.xml"/><Relationship Id="rId16" Type="http://schemas.openxmlformats.org/officeDocument/2006/relationships/image" Target="../media/image145.jpeg"/><Relationship Id="rId1" Type="http://schemas.openxmlformats.org/officeDocument/2006/relationships/slideLayout" Target="../slideLayouts/slideLayout7.xml"/><Relationship Id="rId6" Type="http://schemas.openxmlformats.org/officeDocument/2006/relationships/audio" Target="../media/audio115.wav"/><Relationship Id="rId11" Type="http://schemas.openxmlformats.org/officeDocument/2006/relationships/image" Target="../media/image140.jpeg"/><Relationship Id="rId5" Type="http://schemas.openxmlformats.org/officeDocument/2006/relationships/audio" Target="../media/audio114.wav"/><Relationship Id="rId15" Type="http://schemas.openxmlformats.org/officeDocument/2006/relationships/image" Target="../media/image144.png"/><Relationship Id="rId10" Type="http://schemas.openxmlformats.org/officeDocument/2006/relationships/audio" Target="../media/audio119.wav"/><Relationship Id="rId4" Type="http://schemas.openxmlformats.org/officeDocument/2006/relationships/audio" Target="../media/audio113.wav"/><Relationship Id="rId9" Type="http://schemas.openxmlformats.org/officeDocument/2006/relationships/audio" Target="../media/audio118.wav"/><Relationship Id="rId14" Type="http://schemas.openxmlformats.org/officeDocument/2006/relationships/image" Target="../media/image14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5.wmf"/><Relationship Id="rId5" Type="http://schemas.openxmlformats.org/officeDocument/2006/relationships/image" Target="../media/image24.wmf"/><Relationship Id="rId10" Type="http://schemas.openxmlformats.org/officeDocument/2006/relationships/image" Target="../media/image29.wmf"/><Relationship Id="rId4" Type="http://schemas.openxmlformats.org/officeDocument/2006/relationships/image" Target="../media/image23.jpe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hyperlink" Target="file:///E:\18th%20May%20Villiers%20Park%20-%20CD%20for%20delegates\Session%202%20Skills\speaking%20development.ppt"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30.gif"/></Relationships>
</file>

<file path=ppt/slides/_rels/slide7.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36.jpeg"/><Relationship Id="rId18" Type="http://schemas.openxmlformats.org/officeDocument/2006/relationships/image" Target="../media/image38.jpeg"/><Relationship Id="rId3" Type="http://schemas.openxmlformats.org/officeDocument/2006/relationships/image" Target="../media/image31.jpeg"/><Relationship Id="rId7" Type="http://schemas.openxmlformats.org/officeDocument/2006/relationships/image" Target="../media/image33.png"/><Relationship Id="rId12" Type="http://schemas.openxmlformats.org/officeDocument/2006/relationships/audio" Target="../media/audio5.wav"/><Relationship Id="rId17" Type="http://schemas.openxmlformats.org/officeDocument/2006/relationships/audio" Target="../media/audio8.wav"/><Relationship Id="rId2" Type="http://schemas.openxmlformats.org/officeDocument/2006/relationships/notesSlide" Target="../notesSlides/notesSlide5.xml"/><Relationship Id="rId16" Type="http://schemas.openxmlformats.org/officeDocument/2006/relationships/audio" Target="../media/audio7.wav"/><Relationship Id="rId1" Type="http://schemas.openxmlformats.org/officeDocument/2006/relationships/slideLayout" Target="../slideLayouts/slideLayout7.xml"/><Relationship Id="rId6" Type="http://schemas.openxmlformats.org/officeDocument/2006/relationships/audio" Target="../media/audio2.wav"/><Relationship Id="rId11" Type="http://schemas.openxmlformats.org/officeDocument/2006/relationships/image" Target="../media/image35.jpeg"/><Relationship Id="rId5" Type="http://schemas.openxmlformats.org/officeDocument/2006/relationships/audio" Target="../media/audio1.wav"/><Relationship Id="rId15" Type="http://schemas.openxmlformats.org/officeDocument/2006/relationships/image" Target="../media/image37.png"/><Relationship Id="rId10" Type="http://schemas.openxmlformats.org/officeDocument/2006/relationships/audio" Target="../media/audio4.wav"/><Relationship Id="rId4" Type="http://schemas.openxmlformats.org/officeDocument/2006/relationships/image" Target="../media/image32.png"/><Relationship Id="rId9" Type="http://schemas.openxmlformats.org/officeDocument/2006/relationships/image" Target="../media/image34.png"/><Relationship Id="rId14" Type="http://schemas.openxmlformats.org/officeDocument/2006/relationships/audio" Target="../media/audio6.wav"/></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audio" Target="../media/audio14.wav"/><Relationship Id="rId13" Type="http://schemas.openxmlformats.org/officeDocument/2006/relationships/image" Target="../media/image41.jpeg"/><Relationship Id="rId18" Type="http://schemas.openxmlformats.org/officeDocument/2006/relationships/image" Target="../media/image46.png"/><Relationship Id="rId3" Type="http://schemas.openxmlformats.org/officeDocument/2006/relationships/audio" Target="../media/audio9.wav"/><Relationship Id="rId7" Type="http://schemas.openxmlformats.org/officeDocument/2006/relationships/audio" Target="../media/audio13.wav"/><Relationship Id="rId12" Type="http://schemas.openxmlformats.org/officeDocument/2006/relationships/image" Target="../media/image40.jpeg"/><Relationship Id="rId17" Type="http://schemas.openxmlformats.org/officeDocument/2006/relationships/image" Target="../media/image45.jpeg"/><Relationship Id="rId2" Type="http://schemas.openxmlformats.org/officeDocument/2006/relationships/notesSlide" Target="../notesSlides/notesSlide6.xml"/><Relationship Id="rId16"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audio" Target="../media/audio12.wav"/><Relationship Id="rId11" Type="http://schemas.openxmlformats.org/officeDocument/2006/relationships/image" Target="../media/image39.jpeg"/><Relationship Id="rId5" Type="http://schemas.openxmlformats.org/officeDocument/2006/relationships/audio" Target="../media/audio11.wav"/><Relationship Id="rId15" Type="http://schemas.openxmlformats.org/officeDocument/2006/relationships/image" Target="../media/image43.jpeg"/><Relationship Id="rId10" Type="http://schemas.openxmlformats.org/officeDocument/2006/relationships/audio" Target="../media/audio16.wav"/><Relationship Id="rId4" Type="http://schemas.openxmlformats.org/officeDocument/2006/relationships/audio" Target="../media/audio10.wav"/><Relationship Id="rId9" Type="http://schemas.openxmlformats.org/officeDocument/2006/relationships/audio" Target="../media/audio15.wav"/><Relationship Id="rId1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55" name="Group 31"/>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dirty="0" smtClean="0">
                          <a:ln>
                            <a:noFill/>
                          </a:ln>
                          <a:solidFill>
                            <a:schemeClr val="tx1"/>
                          </a:solidFill>
                          <a:effectLst/>
                          <a:latin typeface="Arial Rounded MT Bold"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dirty="0" smtClean="0">
                          <a:ln>
                            <a:noFill/>
                          </a:ln>
                          <a:solidFill>
                            <a:schemeClr val="tx1"/>
                          </a:solidFill>
                          <a:effectLst/>
                          <a:latin typeface="Arial Rounded MT Bold"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3053" name="Picture 6" descr="elephant"/>
          <p:cNvPicPr>
            <a:picLocks noChangeAspect="1" noChangeArrowheads="1"/>
          </p:cNvPicPr>
          <p:nvPr/>
        </p:nvPicPr>
        <p:blipFill>
          <a:blip r:embed="rId3"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2714625" y="285750"/>
            <a:ext cx="1643720" cy="140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4" name="Picture 12"/>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092280" y="0"/>
            <a:ext cx="1351633" cy="168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5" name="Picture 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3364"/>
          <a:stretch>
            <a:fillRect/>
          </a:stretch>
        </p:blipFill>
        <p:spPr bwMode="auto">
          <a:xfrm>
            <a:off x="395536" y="-285750"/>
            <a:ext cx="1655514" cy="207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6" name="Picture 5" descr="ca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396" y="3581574"/>
            <a:ext cx="2108480" cy="144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7" name="Picture 7" descr="cosmos"/>
          <p:cNvPicPr>
            <a:picLocks noChangeAspect="1" noChangeArrowheads="1"/>
          </p:cNvPicPr>
          <p:nvPr/>
        </p:nvPicPr>
        <p:blipFill>
          <a:blip r:embed="rId7"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rot="-806604">
            <a:off x="134076" y="1741789"/>
            <a:ext cx="2145121" cy="140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8" name="Picture 9"/>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0272" y="1949076"/>
            <a:ext cx="2004790" cy="131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9" name="Picture 10"/>
          <p:cNvPicPr>
            <a:picLocks noChangeAspect="1" noChangeArrowheads="1"/>
          </p:cNvPicPr>
          <p:nvPr/>
        </p:nvPicPr>
        <p:blipFill>
          <a:blip r:embed="rId9" cstate="print">
            <a:clrChange>
              <a:clrFrom>
                <a:srgbClr val="FCFDFB"/>
              </a:clrFrom>
              <a:clrTo>
                <a:srgbClr val="FCFDFB">
                  <a:alpha val="0"/>
                </a:srgbClr>
              </a:clrTo>
            </a:clrChange>
            <a:extLst>
              <a:ext uri="{28A0092B-C50C-407E-A947-70E740481C1C}">
                <a14:useLocalDpi xmlns:a14="http://schemas.microsoft.com/office/drawing/2010/main" val="0"/>
              </a:ext>
            </a:extLst>
          </a:blip>
          <a:srcRect/>
          <a:stretch>
            <a:fillRect/>
          </a:stretch>
        </p:blipFill>
        <p:spPr bwMode="auto">
          <a:xfrm>
            <a:off x="2339752" y="3643313"/>
            <a:ext cx="1936973" cy="137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0" name="Picture 4"/>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77378">
            <a:off x="4637219" y="4982736"/>
            <a:ext cx="1980723" cy="1959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1" name="Picture 6"/>
          <p:cNvPicPr>
            <a:picLocks noChangeAspect="1" noChangeArrowheads="1"/>
          </p:cNvPicPr>
          <p:nvPr/>
        </p:nvPicPr>
        <p:blipFill>
          <a:blip r:embed="rId11"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5247540" y="3491453"/>
            <a:ext cx="963484" cy="164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2" name="Picture 9"/>
          <p:cNvPicPr>
            <a:picLocks noChangeAspect="1" noChangeArrowheads="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850156" y="107270"/>
            <a:ext cx="1450035" cy="160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3" name="Picture 6"/>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626342">
            <a:off x="6891971" y="5542005"/>
            <a:ext cx="2536133" cy="13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4" name="Picture 4"/>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0179" y="3517245"/>
            <a:ext cx="1470683" cy="149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5" name="Picture 5"/>
          <p:cNvPicPr>
            <a:picLocks noChangeAspect="1" noChangeArrowheads="1"/>
          </p:cNvPicPr>
          <p:nvPr/>
        </p:nvPicPr>
        <p:blipFill>
          <a:blip r:embed="rId15" cstate="print">
            <a:clrChange>
              <a:clrFrom>
                <a:srgbClr val="FEFFFD"/>
              </a:clrFrom>
              <a:clrTo>
                <a:srgbClr val="FEFFFD">
                  <a:alpha val="0"/>
                </a:srgbClr>
              </a:clrTo>
            </a:clrChange>
            <a:extLst>
              <a:ext uri="{28A0092B-C50C-407E-A947-70E740481C1C}">
                <a14:useLocalDpi xmlns:a14="http://schemas.microsoft.com/office/drawing/2010/main" val="0"/>
              </a:ext>
            </a:extLst>
          </a:blip>
          <a:srcRect/>
          <a:stretch>
            <a:fillRect/>
          </a:stretch>
        </p:blipFill>
        <p:spPr bwMode="auto">
          <a:xfrm>
            <a:off x="2813758" y="5227924"/>
            <a:ext cx="1656854" cy="163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6" name="Picture 5"/>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3187" y="1714500"/>
            <a:ext cx="1774601" cy="16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7" name="Picture 4"/>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4938" y="1857374"/>
            <a:ext cx="1085254" cy="1434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Picture 1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54614" y="5517232"/>
            <a:ext cx="1801948" cy="1208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01123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ll</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ll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ll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ll</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ll</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ll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ll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ll</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87" name="Rectangle 19">
            <a:hlinkClick r:id="" action="ppaction://noaction">
              <a:snd r:embed="rId3" name="chiste.wav"/>
            </a:hlinkClick>
          </p:cNvPr>
          <p:cNvSpPr>
            <a:spLocks noChangeArrowheads="1"/>
          </p:cNvSpPr>
          <p:nvPr/>
        </p:nvSpPr>
        <p:spPr bwMode="auto">
          <a:xfrm>
            <a:off x="122238"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t>chiste</a:t>
            </a:r>
            <a:endParaRPr lang="en-GB" sz="2800" b="1">
              <a:cs typeface="Times New Roman" panose="02020603050405020304" pitchFamily="18" charset="0"/>
            </a:endParaRPr>
          </a:p>
        </p:txBody>
      </p:sp>
      <p:sp>
        <p:nvSpPr>
          <p:cNvPr id="7188" name="Rectangle 20">
            <a:hlinkClick r:id="" action="ppaction://noaction">
              <a:snd r:embed="rId4" name="chicle.wav"/>
            </a:hlinkClick>
          </p:cNvPr>
          <p:cNvSpPr>
            <a:spLocks noChangeArrowheads="1"/>
          </p:cNvSpPr>
          <p:nvPr/>
        </p:nvSpPr>
        <p:spPr bwMode="auto">
          <a:xfrm>
            <a:off x="236855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t>chicle</a:t>
            </a:r>
            <a:endParaRPr lang="en-GB" sz="2800" b="1">
              <a:cs typeface="Times New Roman" panose="02020603050405020304" pitchFamily="18" charset="0"/>
            </a:endParaRPr>
          </a:p>
        </p:txBody>
      </p:sp>
      <p:sp>
        <p:nvSpPr>
          <p:cNvPr id="7189" name="Rectangle 21">
            <a:hlinkClick r:id="" action="ppaction://noaction">
              <a:snd r:embed="rId5" name="chocolate.wav"/>
            </a:hlinkClick>
          </p:cNvPr>
          <p:cNvSpPr>
            <a:spLocks noChangeArrowheads="1"/>
          </p:cNvSpPr>
          <p:nvPr/>
        </p:nvSpPr>
        <p:spPr bwMode="auto">
          <a:xfrm>
            <a:off x="4672013"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t>chocolate</a:t>
            </a:r>
            <a:endParaRPr lang="en-GB" sz="2800" b="1">
              <a:cs typeface="Times New Roman" panose="02020603050405020304" pitchFamily="18" charset="0"/>
            </a:endParaRPr>
          </a:p>
        </p:txBody>
      </p:sp>
      <p:sp>
        <p:nvSpPr>
          <p:cNvPr id="7190" name="Rectangle 22">
            <a:hlinkClick r:id="" action="ppaction://noaction">
              <a:snd r:embed="rId6" name="chanclas.wav"/>
            </a:hlinkClick>
          </p:cNvPr>
          <p:cNvSpPr>
            <a:spLocks noChangeArrowheads="1"/>
          </p:cNvSpPr>
          <p:nvPr/>
        </p:nvSpPr>
        <p:spPr bwMode="auto">
          <a:xfrm>
            <a:off x="1079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Times New Roman" panose="02020603050405020304" pitchFamily="18" charset="0"/>
              </a:rPr>
              <a:t>chanclas</a:t>
            </a:r>
          </a:p>
        </p:txBody>
      </p:sp>
      <p:sp>
        <p:nvSpPr>
          <p:cNvPr id="7191" name="Rectangle 23">
            <a:hlinkClick r:id="" action="ppaction://noaction">
              <a:snd r:embed="rId7" name="chico.wav"/>
            </a:hlinkClick>
          </p:cNvPr>
          <p:cNvSpPr>
            <a:spLocks noChangeArrowheads="1"/>
          </p:cNvSpPr>
          <p:nvPr/>
        </p:nvSpPr>
        <p:spPr bwMode="auto">
          <a:xfrm>
            <a:off x="23685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Times New Roman" panose="02020603050405020304" pitchFamily="18" charset="0"/>
              </a:rPr>
              <a:t>chico</a:t>
            </a:r>
          </a:p>
        </p:txBody>
      </p:sp>
      <p:sp>
        <p:nvSpPr>
          <p:cNvPr id="7192" name="Rectangle 24">
            <a:hlinkClick r:id="" action="ppaction://noaction">
              <a:snd r:embed="rId8" name="estuche.wav"/>
            </a:hlinkClick>
          </p:cNvPr>
          <p:cNvSpPr>
            <a:spLocks noChangeArrowheads="1"/>
          </p:cNvSpPr>
          <p:nvPr/>
        </p:nvSpPr>
        <p:spPr bwMode="auto">
          <a:xfrm>
            <a:off x="694690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Times New Roman" panose="02020603050405020304" pitchFamily="18" charset="0"/>
              </a:rPr>
              <a:t>estuche</a:t>
            </a:r>
            <a:endParaRPr lang="en-GB" sz="2800" b="1">
              <a:cs typeface="Arial" panose="020B0604020202020204" pitchFamily="34" charset="0"/>
            </a:endParaRPr>
          </a:p>
        </p:txBody>
      </p:sp>
      <p:sp>
        <p:nvSpPr>
          <p:cNvPr id="7193" name="Rectangle 25"/>
          <p:cNvSpPr>
            <a:spLocks noChangeArrowheads="1"/>
          </p:cNvSpPr>
          <p:nvPr/>
        </p:nvSpPr>
        <p:spPr bwMode="auto">
          <a:xfrm>
            <a:off x="6588125" y="4652963"/>
            <a:ext cx="2089150" cy="64928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Times New Roman" panose="02020603050405020304" pitchFamily="18" charset="0"/>
              </a:rPr>
              <a:t>chica</a:t>
            </a:r>
          </a:p>
        </p:txBody>
      </p:sp>
      <p:sp>
        <p:nvSpPr>
          <p:cNvPr id="7194" name="Rectangle 26">
            <a:hlinkClick r:id="" action="ppaction://noaction">
              <a:snd r:embed="rId9" name="chachacha.wav"/>
            </a:hlinkClick>
          </p:cNvPr>
          <p:cNvSpPr>
            <a:spLocks noChangeArrowheads="1"/>
          </p:cNvSpPr>
          <p:nvPr/>
        </p:nvSpPr>
        <p:spPr bwMode="auto">
          <a:xfrm>
            <a:off x="694690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700" b="1">
                <a:cs typeface="Times New Roman" panose="02020603050405020304" pitchFamily="18" charset="0"/>
              </a:rPr>
              <a:t>cha cha cha</a:t>
            </a:r>
          </a:p>
        </p:txBody>
      </p:sp>
      <p:pic>
        <p:nvPicPr>
          <p:cNvPr id="7195" name="Picture 27" descr="Joke_Star_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950" y="333375"/>
            <a:ext cx="2087563" cy="2087563"/>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Chicl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8550" y="365125"/>
            <a:ext cx="2160588" cy="2070100"/>
          </a:xfrm>
          <a:prstGeom prst="rect">
            <a:avLst/>
          </a:prstGeom>
          <a:noFill/>
          <a:extLst>
            <a:ext uri="{909E8E84-426E-40DD-AFC4-6F175D3DCCD1}">
              <a14:hiddenFill xmlns:a14="http://schemas.microsoft.com/office/drawing/2010/main">
                <a:solidFill>
                  <a:srgbClr val="FFFFFF"/>
                </a:solidFill>
              </a14:hiddenFill>
            </a:ext>
          </a:extLst>
        </p:spPr>
      </p:pic>
      <p:pic>
        <p:nvPicPr>
          <p:cNvPr id="7197" name="Picture 29" descr="Chocolat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620713"/>
            <a:ext cx="2160588" cy="1728787"/>
          </a:xfrm>
          <a:prstGeom prst="rect">
            <a:avLst/>
          </a:prstGeom>
          <a:noFill/>
          <a:extLst>
            <a:ext uri="{909E8E84-426E-40DD-AFC4-6F175D3DCCD1}">
              <a14:hiddenFill xmlns:a14="http://schemas.microsoft.com/office/drawing/2010/main">
                <a:solidFill>
                  <a:srgbClr val="FFFFFF"/>
                </a:solidFill>
              </a14:hiddenFill>
            </a:ext>
          </a:extLst>
        </p:spPr>
      </p:pic>
      <p:pic>
        <p:nvPicPr>
          <p:cNvPr id="7199" name="Picture 31" descr="sandal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9388" y="3860800"/>
            <a:ext cx="1944687" cy="1668463"/>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1CLP1B0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84438" y="3716338"/>
            <a:ext cx="1976437" cy="1951037"/>
          </a:xfrm>
          <a:prstGeom prst="rect">
            <a:avLst/>
          </a:prstGeom>
          <a:noFill/>
          <a:extLst>
            <a:ext uri="{909E8E84-426E-40DD-AFC4-6F175D3DCCD1}">
              <a14:hiddenFill xmlns:a14="http://schemas.microsoft.com/office/drawing/2010/main">
                <a:solidFill>
                  <a:srgbClr val="FFFFFF"/>
                </a:solidFill>
              </a14:hiddenFill>
            </a:ext>
          </a:extLst>
        </p:spPr>
      </p:pic>
      <p:pic>
        <p:nvPicPr>
          <p:cNvPr id="7201" name="Picture 33" descr="ryanlerch_Girl_w_Towel_Outline"/>
          <p:cNvPicPr>
            <a:picLocks noChangeAspect="1" noChangeArrowheads="1"/>
          </p:cNvPicPr>
          <p:nvPr/>
        </p:nvPicPr>
        <p:blipFill>
          <a:blip r:embed="rId15">
            <a:extLst>
              <a:ext uri="{28A0092B-C50C-407E-A947-70E740481C1C}">
                <a14:useLocalDpi xmlns:a14="http://schemas.microsoft.com/office/drawing/2010/main" val="0"/>
              </a:ext>
            </a:extLst>
          </a:blip>
          <a:srcRect l="7559" r="7559"/>
          <a:stretch>
            <a:fillRect/>
          </a:stretch>
        </p:blipFill>
        <p:spPr bwMode="auto">
          <a:xfrm>
            <a:off x="4691063" y="3490913"/>
            <a:ext cx="2147887" cy="2530475"/>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danc~43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19925" y="3716338"/>
            <a:ext cx="1906588" cy="2017712"/>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forpencil"/>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19925" y="692150"/>
            <a:ext cx="1968500" cy="1476375"/>
          </a:xfrm>
          <a:prstGeom prst="rect">
            <a:avLst/>
          </a:prstGeom>
          <a:noFill/>
          <a:extLst>
            <a:ext uri="{909E8E84-426E-40DD-AFC4-6F175D3DCCD1}">
              <a14:hiddenFill xmlns:a14="http://schemas.microsoft.com/office/drawing/2010/main">
                <a:solidFill>
                  <a:srgbClr val="FFFFFF"/>
                </a:solidFill>
              </a14:hiddenFill>
            </a:ext>
          </a:extLst>
        </p:spPr>
      </p:pic>
      <p:sp>
        <p:nvSpPr>
          <p:cNvPr id="7205" name="Rectangle 37">
            <a:hlinkClick r:id="" action="ppaction://noaction">
              <a:snd r:embed="rId18" name="chica.wav"/>
            </a:hlinkClick>
          </p:cNvPr>
          <p:cNvSpPr>
            <a:spLocks noChangeArrowheads="1"/>
          </p:cNvSpPr>
          <p:nvPr/>
        </p:nvSpPr>
        <p:spPr bwMode="auto">
          <a:xfrm>
            <a:off x="4643438"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Times New Roman" panose="02020603050405020304" pitchFamily="18" charset="0"/>
              </a:rPr>
              <a:t>chica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ch</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ch</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ch</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ch</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07" name="Rectangle 19">
            <a:hlinkClick r:id="" action="ppaction://noaction">
              <a:snd r:embed="rId3" name="jabon.wav"/>
            </a:hlinkClick>
          </p:cNvPr>
          <p:cNvSpPr>
            <a:spLocks noChangeArrowheads="1"/>
          </p:cNvSpPr>
          <p:nvPr/>
        </p:nvSpPr>
        <p:spPr bwMode="auto">
          <a:xfrm>
            <a:off x="122238"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t>jab</a:t>
            </a:r>
            <a:r>
              <a:rPr lang="en-GB" sz="2800" b="1">
                <a:cs typeface="Arial" panose="020B0604020202020204" pitchFamily="34" charset="0"/>
              </a:rPr>
              <a:t>ón</a:t>
            </a:r>
          </a:p>
        </p:txBody>
      </p:sp>
      <p:sp>
        <p:nvSpPr>
          <p:cNvPr id="12308" name="Rectangle 20">
            <a:hlinkClick r:id="" action="ppaction://noaction">
              <a:snd r:embed="rId4" name="jardin.wav"/>
            </a:hlinkClick>
          </p:cNvPr>
          <p:cNvSpPr>
            <a:spLocks noChangeArrowheads="1"/>
          </p:cNvSpPr>
          <p:nvPr/>
        </p:nvSpPr>
        <p:spPr bwMode="auto">
          <a:xfrm>
            <a:off x="236855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t>jard</a:t>
            </a:r>
            <a:r>
              <a:rPr lang="en-GB" sz="2800" b="1">
                <a:cs typeface="Arial" panose="020B0604020202020204" pitchFamily="34" charset="0"/>
              </a:rPr>
              <a:t>ín</a:t>
            </a:r>
          </a:p>
        </p:txBody>
      </p:sp>
      <p:sp>
        <p:nvSpPr>
          <p:cNvPr id="12309" name="Rectangle 21">
            <a:hlinkClick r:id="" action="ppaction://noaction">
              <a:snd r:embed="rId5" name="jabali.wav"/>
            </a:hlinkClick>
          </p:cNvPr>
          <p:cNvSpPr>
            <a:spLocks noChangeArrowheads="1"/>
          </p:cNvSpPr>
          <p:nvPr/>
        </p:nvSpPr>
        <p:spPr bwMode="auto">
          <a:xfrm>
            <a:off x="4672013"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t>jabal</a:t>
            </a:r>
            <a:r>
              <a:rPr lang="en-GB" sz="2800" b="1">
                <a:cs typeface="Arial" panose="020B0604020202020204" pitchFamily="34" charset="0"/>
              </a:rPr>
              <a:t>í</a:t>
            </a:r>
          </a:p>
        </p:txBody>
      </p:sp>
      <p:sp>
        <p:nvSpPr>
          <p:cNvPr id="12310" name="Rectangle 22">
            <a:hlinkClick r:id="" action="ppaction://noaction">
              <a:snd r:embed="rId6" name="jefe.wav"/>
            </a:hlinkClick>
          </p:cNvPr>
          <p:cNvSpPr>
            <a:spLocks noChangeArrowheads="1"/>
          </p:cNvSpPr>
          <p:nvPr/>
        </p:nvSpPr>
        <p:spPr bwMode="auto">
          <a:xfrm>
            <a:off x="1079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Times New Roman" panose="02020603050405020304" pitchFamily="18" charset="0"/>
              </a:rPr>
              <a:t>jefe</a:t>
            </a:r>
          </a:p>
        </p:txBody>
      </p:sp>
      <p:sp>
        <p:nvSpPr>
          <p:cNvPr id="12311" name="Rectangle 23">
            <a:hlinkClick r:id="" action="ppaction://noaction">
              <a:snd r:embed="rId7" name="jesus.wav"/>
            </a:hlinkClick>
          </p:cNvPr>
          <p:cNvSpPr>
            <a:spLocks noChangeArrowheads="1"/>
          </p:cNvSpPr>
          <p:nvPr/>
        </p:nvSpPr>
        <p:spPr bwMode="auto">
          <a:xfrm>
            <a:off x="23685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Times New Roman" panose="02020603050405020304" pitchFamily="18" charset="0"/>
              </a:rPr>
              <a:t>jes</a:t>
            </a:r>
            <a:r>
              <a:rPr lang="en-GB" sz="2800" b="1">
                <a:cs typeface="Arial" panose="020B0604020202020204" pitchFamily="34" charset="0"/>
              </a:rPr>
              <a:t>ús</a:t>
            </a:r>
          </a:p>
        </p:txBody>
      </p:sp>
      <p:sp>
        <p:nvSpPr>
          <p:cNvPr id="12312" name="Rectangle 24">
            <a:hlinkClick r:id="" action="ppaction://noaction">
              <a:snd r:embed="rId8" name="jamon.wav"/>
            </a:hlinkClick>
          </p:cNvPr>
          <p:cNvSpPr>
            <a:spLocks noChangeArrowheads="1"/>
          </p:cNvSpPr>
          <p:nvPr/>
        </p:nvSpPr>
        <p:spPr bwMode="auto">
          <a:xfrm>
            <a:off x="694690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Times New Roman" panose="02020603050405020304" pitchFamily="18" charset="0"/>
              </a:rPr>
              <a:t>jam</a:t>
            </a:r>
            <a:r>
              <a:rPr lang="en-GB" sz="2800" b="1">
                <a:cs typeface="Arial" panose="020B0604020202020204" pitchFamily="34" charset="0"/>
              </a:rPr>
              <a:t>ón</a:t>
            </a:r>
          </a:p>
        </p:txBody>
      </p:sp>
      <p:sp>
        <p:nvSpPr>
          <p:cNvPr id="12313" name="Rectangle 25">
            <a:hlinkClick r:id="" action="ppaction://noaction">
              <a:snd r:embed="rId9" name="jersey.wav"/>
            </a:hlinkClick>
          </p:cNvPr>
          <p:cNvSpPr>
            <a:spLocks noChangeArrowheads="1"/>
          </p:cNvSpPr>
          <p:nvPr/>
        </p:nvSpPr>
        <p:spPr bwMode="auto">
          <a:xfrm>
            <a:off x="4672013"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Times New Roman" panose="02020603050405020304" pitchFamily="18" charset="0"/>
              </a:rPr>
              <a:t>jersey</a:t>
            </a:r>
          </a:p>
        </p:txBody>
      </p:sp>
      <p:sp>
        <p:nvSpPr>
          <p:cNvPr id="12314" name="Rectangle 26">
            <a:hlinkClick r:id="" action="ppaction://noaction">
              <a:snd r:embed="rId10" name="garaje.wav"/>
            </a:hlinkClick>
          </p:cNvPr>
          <p:cNvSpPr>
            <a:spLocks noChangeArrowheads="1"/>
          </p:cNvSpPr>
          <p:nvPr/>
        </p:nvSpPr>
        <p:spPr bwMode="auto">
          <a:xfrm>
            <a:off x="694690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700" b="1">
                <a:cs typeface="Times New Roman" panose="02020603050405020304" pitchFamily="18" charset="0"/>
              </a:rPr>
              <a:t>garaje</a:t>
            </a:r>
          </a:p>
        </p:txBody>
      </p:sp>
      <p:pic>
        <p:nvPicPr>
          <p:cNvPr id="12326" name="Picture 38" descr="Soap"/>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490538"/>
            <a:ext cx="1728788" cy="1643062"/>
          </a:xfrm>
          <a:prstGeom prst="rect">
            <a:avLst/>
          </a:prstGeom>
          <a:noFill/>
          <a:extLst>
            <a:ext uri="{909E8E84-426E-40DD-AFC4-6F175D3DCCD1}">
              <a14:hiddenFill xmlns:a14="http://schemas.microsoft.com/office/drawing/2010/main">
                <a:solidFill>
                  <a:srgbClr val="FFFFFF"/>
                </a:solidFill>
              </a14:hiddenFill>
            </a:ext>
          </a:extLst>
        </p:spPr>
      </p:pic>
      <p:pic>
        <p:nvPicPr>
          <p:cNvPr id="12328" name="Picture 40" descr="gardengatehpyhrtwelcm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39975" y="436563"/>
            <a:ext cx="2089150" cy="1697037"/>
          </a:xfrm>
          <a:prstGeom prst="rect">
            <a:avLst/>
          </a:prstGeom>
          <a:noFill/>
          <a:extLst>
            <a:ext uri="{909E8E84-426E-40DD-AFC4-6F175D3DCCD1}">
              <a14:hiddenFill xmlns:a14="http://schemas.microsoft.com/office/drawing/2010/main">
                <a:solidFill>
                  <a:srgbClr val="FFFFFF"/>
                </a:solidFill>
              </a14:hiddenFill>
            </a:ext>
          </a:extLst>
        </p:spPr>
      </p:pic>
      <p:pic>
        <p:nvPicPr>
          <p:cNvPr id="12330" name="Picture 42" descr="jabali"/>
          <p:cNvPicPr>
            <a:picLocks noChangeAspect="1" noChangeArrowheads="1"/>
          </p:cNvPicPr>
          <p:nvPr/>
        </p:nvPicPr>
        <p:blipFill>
          <a:blip r:embed="rId13">
            <a:extLst>
              <a:ext uri="{28A0092B-C50C-407E-A947-70E740481C1C}">
                <a14:useLocalDpi xmlns:a14="http://schemas.microsoft.com/office/drawing/2010/main" val="0"/>
              </a:ext>
            </a:extLst>
          </a:blip>
          <a:srcRect l="5827" t="2602" r="3329" b="3903"/>
          <a:stretch>
            <a:fillRect/>
          </a:stretch>
        </p:blipFill>
        <p:spPr bwMode="auto">
          <a:xfrm>
            <a:off x="4910138" y="144463"/>
            <a:ext cx="1893887" cy="2492375"/>
          </a:xfrm>
          <a:prstGeom prst="rect">
            <a:avLst/>
          </a:prstGeom>
          <a:noFill/>
          <a:extLst>
            <a:ext uri="{909E8E84-426E-40DD-AFC4-6F175D3DCCD1}">
              <a14:hiddenFill xmlns:a14="http://schemas.microsoft.com/office/drawing/2010/main">
                <a:solidFill>
                  <a:srgbClr val="FFFFFF"/>
                </a:solidFill>
              </a14:hiddenFill>
            </a:ext>
          </a:extLst>
        </p:spPr>
      </p:pic>
      <p:pic>
        <p:nvPicPr>
          <p:cNvPr id="12332" name="Picture 44" descr="ham_1_l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48488" y="623888"/>
            <a:ext cx="2051050" cy="1652587"/>
          </a:xfrm>
          <a:prstGeom prst="rect">
            <a:avLst/>
          </a:prstGeom>
          <a:noFill/>
          <a:extLst>
            <a:ext uri="{909E8E84-426E-40DD-AFC4-6F175D3DCCD1}">
              <a14:hiddenFill xmlns:a14="http://schemas.microsoft.com/office/drawing/2010/main">
                <a:solidFill>
                  <a:srgbClr val="FFFFFF"/>
                </a:solidFill>
              </a14:hiddenFill>
            </a:ext>
          </a:extLst>
        </p:spPr>
      </p:pic>
      <p:pic>
        <p:nvPicPr>
          <p:cNvPr id="12334" name="Picture 46" descr="boss_cartoo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913" y="3644900"/>
            <a:ext cx="2212975" cy="2232025"/>
          </a:xfrm>
          <a:prstGeom prst="rect">
            <a:avLst/>
          </a:prstGeom>
          <a:noFill/>
          <a:extLst>
            <a:ext uri="{909E8E84-426E-40DD-AFC4-6F175D3DCCD1}">
              <a14:hiddenFill xmlns:a14="http://schemas.microsoft.com/office/drawing/2010/main">
                <a:solidFill>
                  <a:srgbClr val="FFFFFF"/>
                </a:solidFill>
              </a14:hiddenFill>
            </a:ext>
          </a:extLst>
        </p:spPr>
      </p:pic>
      <p:pic>
        <p:nvPicPr>
          <p:cNvPr id="12336" name="Picture 48" descr="kams_CHRIST5"/>
          <p:cNvPicPr>
            <a:picLocks noChangeAspect="1" noChangeArrowheads="1"/>
          </p:cNvPicPr>
          <p:nvPr/>
        </p:nvPicPr>
        <p:blipFill>
          <a:blip r:embed="rId16">
            <a:extLst>
              <a:ext uri="{28A0092B-C50C-407E-A947-70E740481C1C}">
                <a14:useLocalDpi xmlns:a14="http://schemas.microsoft.com/office/drawing/2010/main" val="0"/>
              </a:ext>
            </a:extLst>
          </a:blip>
          <a:srcRect l="15118" r="15118"/>
          <a:stretch>
            <a:fillRect/>
          </a:stretch>
        </p:blipFill>
        <p:spPr bwMode="auto">
          <a:xfrm>
            <a:off x="2595563" y="3500438"/>
            <a:ext cx="1760537" cy="2525712"/>
          </a:xfrm>
          <a:prstGeom prst="rect">
            <a:avLst/>
          </a:prstGeom>
          <a:noFill/>
          <a:extLst>
            <a:ext uri="{909E8E84-426E-40DD-AFC4-6F175D3DCCD1}">
              <a14:hiddenFill xmlns:a14="http://schemas.microsoft.com/office/drawing/2010/main">
                <a:solidFill>
                  <a:srgbClr val="FFFFFF"/>
                </a:solidFill>
              </a14:hiddenFill>
            </a:ext>
          </a:extLst>
        </p:spPr>
      </p:pic>
      <p:pic>
        <p:nvPicPr>
          <p:cNvPr id="12338" name="Picture 50" descr="sweat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43438" y="3716338"/>
            <a:ext cx="2087562" cy="1944687"/>
          </a:xfrm>
          <a:prstGeom prst="rect">
            <a:avLst/>
          </a:prstGeom>
          <a:noFill/>
          <a:extLst>
            <a:ext uri="{909E8E84-426E-40DD-AFC4-6F175D3DCCD1}">
              <a14:hiddenFill xmlns:a14="http://schemas.microsoft.com/office/drawing/2010/main">
                <a:solidFill>
                  <a:srgbClr val="FFFFFF"/>
                </a:solidFill>
              </a14:hiddenFill>
            </a:ext>
          </a:extLst>
        </p:spPr>
      </p:pic>
      <p:pic>
        <p:nvPicPr>
          <p:cNvPr id="12340" name="Picture 52" descr="Garage%20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019925" y="3573463"/>
            <a:ext cx="1933575" cy="2414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ja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ja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ja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ja</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je</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je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je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je</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panose="020B0604020202020204" pitchFamily="34" charset="0"/>
                        </a:rPr>
                        <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panose="020B0604020202020204" pitchFamily="34" charset="0"/>
                        </a:rPr>
                        <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panose="020B0604020202020204" pitchFamily="34" charset="0"/>
                        </a:rPr>
                        <a:t>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panose="020B0604020202020204" pitchFamily="34" charset="0"/>
                        </a:rPr>
                        <a:t>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panose="020B0604020202020204" pitchFamily="34" charset="0"/>
                        </a:rPr>
                        <a:t>U</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55" name="Rectangle 19">
            <a:hlinkClick r:id="" action="ppaction://noaction">
              <a:snd r:embed="rId3" name="jirafa.wav"/>
            </a:hlinkClick>
          </p:cNvPr>
          <p:cNvSpPr>
            <a:spLocks noChangeArrowheads="1"/>
          </p:cNvSpPr>
          <p:nvPr/>
        </p:nvSpPr>
        <p:spPr bwMode="auto">
          <a:xfrm>
            <a:off x="122238"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t>jirafa</a:t>
            </a:r>
            <a:endParaRPr lang="en-GB" sz="2800" b="1">
              <a:cs typeface="Arial" panose="020B0604020202020204" pitchFamily="34" charset="0"/>
            </a:endParaRPr>
          </a:p>
        </p:txBody>
      </p:sp>
      <p:sp>
        <p:nvSpPr>
          <p:cNvPr id="14356" name="Rectangle 20">
            <a:hlinkClick r:id="" action="ppaction://noaction">
              <a:snd r:embed="rId4" name="jota.wav"/>
            </a:hlinkClick>
          </p:cNvPr>
          <p:cNvSpPr>
            <a:spLocks noChangeArrowheads="1"/>
          </p:cNvSpPr>
          <p:nvPr/>
        </p:nvSpPr>
        <p:spPr bwMode="auto">
          <a:xfrm>
            <a:off x="236855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t>jota</a:t>
            </a:r>
            <a:endParaRPr lang="en-GB" sz="2800" b="1">
              <a:cs typeface="Arial" panose="020B0604020202020204" pitchFamily="34" charset="0"/>
            </a:endParaRPr>
          </a:p>
        </p:txBody>
      </p:sp>
      <p:sp>
        <p:nvSpPr>
          <p:cNvPr id="14357" name="Rectangle 21">
            <a:hlinkClick r:id="" action="ppaction://noaction">
              <a:snd r:embed="rId5" name="juguete.wav"/>
            </a:hlinkClick>
          </p:cNvPr>
          <p:cNvSpPr>
            <a:spLocks noChangeArrowheads="1"/>
          </p:cNvSpPr>
          <p:nvPr/>
        </p:nvSpPr>
        <p:spPr bwMode="auto">
          <a:xfrm>
            <a:off x="4672013"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t>juguete</a:t>
            </a:r>
            <a:endParaRPr lang="en-GB" sz="2800" b="1">
              <a:cs typeface="Arial" panose="020B0604020202020204" pitchFamily="34" charset="0"/>
            </a:endParaRPr>
          </a:p>
        </p:txBody>
      </p:sp>
      <p:sp>
        <p:nvSpPr>
          <p:cNvPr id="14358" name="Rectangle 22">
            <a:hlinkClick r:id="" action="ppaction://noaction">
              <a:snd r:embed="rId6" name="vaca.wav"/>
            </a:hlinkClick>
          </p:cNvPr>
          <p:cNvSpPr>
            <a:spLocks noChangeArrowheads="1"/>
          </p:cNvSpPr>
          <p:nvPr/>
        </p:nvSpPr>
        <p:spPr bwMode="auto">
          <a:xfrm>
            <a:off x="1079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Times New Roman" panose="02020603050405020304" pitchFamily="18" charset="0"/>
              </a:rPr>
              <a:t>vaca</a:t>
            </a:r>
          </a:p>
        </p:txBody>
      </p:sp>
      <p:sp>
        <p:nvSpPr>
          <p:cNvPr id="14359" name="Rectangle 23">
            <a:hlinkClick r:id="" action="ppaction://noaction">
              <a:snd r:embed="rId7" name="veinte.wav"/>
            </a:hlinkClick>
          </p:cNvPr>
          <p:cNvSpPr>
            <a:spLocks noChangeArrowheads="1"/>
          </p:cNvSpPr>
          <p:nvPr/>
        </p:nvSpPr>
        <p:spPr bwMode="auto">
          <a:xfrm>
            <a:off x="23685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veinte</a:t>
            </a:r>
          </a:p>
        </p:txBody>
      </p:sp>
      <p:sp>
        <p:nvSpPr>
          <p:cNvPr id="14360" name="Rectangle 24">
            <a:hlinkClick r:id="" action="ppaction://noaction">
              <a:snd r:embed="rId8" name="juglar.wav"/>
            </a:hlinkClick>
          </p:cNvPr>
          <p:cNvSpPr>
            <a:spLocks noChangeArrowheads="1"/>
          </p:cNvSpPr>
          <p:nvPr/>
        </p:nvSpPr>
        <p:spPr bwMode="auto">
          <a:xfrm>
            <a:off x="694690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Times New Roman" panose="02020603050405020304" pitchFamily="18" charset="0"/>
              </a:rPr>
              <a:t>juglar</a:t>
            </a:r>
            <a:endParaRPr lang="en-GB" sz="2800" b="1">
              <a:cs typeface="Arial" panose="020B0604020202020204" pitchFamily="34" charset="0"/>
            </a:endParaRPr>
          </a:p>
        </p:txBody>
      </p:sp>
      <p:sp>
        <p:nvSpPr>
          <p:cNvPr id="14361" name="Rectangle 25">
            <a:hlinkClick r:id="" action="ppaction://noaction">
              <a:snd r:embed="rId9" name="vino.wav"/>
            </a:hlinkClick>
          </p:cNvPr>
          <p:cNvSpPr>
            <a:spLocks noChangeArrowheads="1"/>
          </p:cNvSpPr>
          <p:nvPr/>
        </p:nvSpPr>
        <p:spPr bwMode="auto">
          <a:xfrm>
            <a:off x="4672013"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Times New Roman" panose="02020603050405020304" pitchFamily="18" charset="0"/>
              </a:rPr>
              <a:t>vino</a:t>
            </a:r>
          </a:p>
        </p:txBody>
      </p:sp>
      <p:sp>
        <p:nvSpPr>
          <p:cNvPr id="14362" name="Rectangle 26">
            <a:hlinkClick r:id="" action="ppaction://noaction">
              <a:snd r:embed="rId10" name="vocales.wav"/>
            </a:hlinkClick>
          </p:cNvPr>
          <p:cNvSpPr>
            <a:spLocks noChangeArrowheads="1"/>
          </p:cNvSpPr>
          <p:nvPr/>
        </p:nvSpPr>
        <p:spPr bwMode="auto">
          <a:xfrm>
            <a:off x="694690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700" b="1">
                <a:cs typeface="Times New Roman" panose="02020603050405020304" pitchFamily="18" charset="0"/>
              </a:rPr>
              <a:t>vocales</a:t>
            </a:r>
          </a:p>
        </p:txBody>
      </p:sp>
      <p:pic>
        <p:nvPicPr>
          <p:cNvPr id="14372" name="Picture 36" descr="giraffe_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850" y="115888"/>
            <a:ext cx="1622425" cy="2430462"/>
          </a:xfrm>
          <a:prstGeom prst="rect">
            <a:avLst/>
          </a:prstGeom>
          <a:noFill/>
          <a:extLst>
            <a:ext uri="{909E8E84-426E-40DD-AFC4-6F175D3DCCD1}">
              <a14:hiddenFill xmlns:a14="http://schemas.microsoft.com/office/drawing/2010/main">
                <a:solidFill>
                  <a:srgbClr val="FFFFFF"/>
                </a:solidFill>
              </a14:hiddenFill>
            </a:ext>
          </a:extLst>
        </p:spPr>
      </p:pic>
      <p:pic>
        <p:nvPicPr>
          <p:cNvPr id="14374" name="Picture 38" descr="LET-J"/>
          <p:cNvPicPr>
            <a:picLocks noChangeAspect="1" noChangeArrowheads="1"/>
          </p:cNvPicPr>
          <p:nvPr/>
        </p:nvPicPr>
        <p:blipFill>
          <a:blip r:embed="rId12">
            <a:extLst>
              <a:ext uri="{28A0092B-C50C-407E-A947-70E740481C1C}">
                <a14:useLocalDpi xmlns:a14="http://schemas.microsoft.com/office/drawing/2010/main" val="0"/>
              </a:ext>
            </a:extLst>
          </a:blip>
          <a:srcRect l="2988" t="2625" r="2988" b="2625"/>
          <a:stretch>
            <a:fillRect/>
          </a:stretch>
        </p:blipFill>
        <p:spPr bwMode="auto">
          <a:xfrm>
            <a:off x="2403475" y="198438"/>
            <a:ext cx="2000250" cy="2293937"/>
          </a:xfrm>
          <a:prstGeom prst="rect">
            <a:avLst/>
          </a:prstGeom>
          <a:noFill/>
          <a:extLst>
            <a:ext uri="{909E8E84-426E-40DD-AFC4-6F175D3DCCD1}">
              <a14:hiddenFill xmlns:a14="http://schemas.microsoft.com/office/drawing/2010/main">
                <a:solidFill>
                  <a:srgbClr val="FFFFFF"/>
                </a:solidFill>
              </a14:hiddenFill>
            </a:ext>
          </a:extLst>
        </p:spPr>
      </p:pic>
      <p:pic>
        <p:nvPicPr>
          <p:cNvPr id="14380" name="Picture 44" descr="[Jugglin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64375" y="111125"/>
            <a:ext cx="1755775" cy="2525713"/>
          </a:xfrm>
          <a:prstGeom prst="rect">
            <a:avLst/>
          </a:prstGeom>
          <a:noFill/>
          <a:extLst>
            <a:ext uri="{909E8E84-426E-40DD-AFC4-6F175D3DCCD1}">
              <a14:hiddenFill xmlns:a14="http://schemas.microsoft.com/office/drawing/2010/main">
                <a:solidFill>
                  <a:srgbClr val="FFFFFF"/>
                </a:solidFill>
              </a14:hiddenFill>
            </a:ext>
          </a:extLst>
        </p:spPr>
      </p:pic>
      <p:pic>
        <p:nvPicPr>
          <p:cNvPr id="14382" name="Picture 46" descr="tn_12_to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16463" y="492125"/>
            <a:ext cx="1944687" cy="1944688"/>
          </a:xfrm>
          <a:prstGeom prst="rect">
            <a:avLst/>
          </a:prstGeom>
          <a:noFill/>
          <a:extLst>
            <a:ext uri="{909E8E84-426E-40DD-AFC4-6F175D3DCCD1}">
              <a14:hiddenFill xmlns:a14="http://schemas.microsoft.com/office/drawing/2010/main">
                <a:solidFill>
                  <a:srgbClr val="FFFFFF"/>
                </a:solidFill>
              </a14:hiddenFill>
            </a:ext>
          </a:extLst>
        </p:spPr>
      </p:pic>
      <p:pic>
        <p:nvPicPr>
          <p:cNvPr id="14384" name="Picture 48" descr="cow_cartoo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150" y="3644900"/>
            <a:ext cx="2125663" cy="2366963"/>
          </a:xfrm>
          <a:prstGeom prst="rect">
            <a:avLst/>
          </a:prstGeom>
          <a:noFill/>
          <a:extLst>
            <a:ext uri="{909E8E84-426E-40DD-AFC4-6F175D3DCCD1}">
              <a14:hiddenFill xmlns:a14="http://schemas.microsoft.com/office/drawing/2010/main">
                <a:solidFill>
                  <a:srgbClr val="FFFFFF"/>
                </a:solidFill>
              </a14:hiddenFill>
            </a:ext>
          </a:extLst>
        </p:spPr>
      </p:pic>
      <p:sp>
        <p:nvSpPr>
          <p:cNvPr id="14385" name="Text Box 49"/>
          <p:cNvSpPr txBox="1">
            <a:spLocks noChangeArrowheads="1"/>
          </p:cNvSpPr>
          <p:nvPr/>
        </p:nvSpPr>
        <p:spPr bwMode="auto">
          <a:xfrm>
            <a:off x="2484438" y="3867150"/>
            <a:ext cx="21590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0">
                <a:latin typeface="Andy" pitchFamily="66" charset="0"/>
              </a:rPr>
              <a:t>20</a:t>
            </a:r>
          </a:p>
        </p:txBody>
      </p:sp>
      <p:pic>
        <p:nvPicPr>
          <p:cNvPr id="14387" name="Picture 51" descr="NVTech_vc018266"/>
          <p:cNvPicPr>
            <a:picLocks noChangeAspect="1" noChangeArrowheads="1"/>
          </p:cNvPicPr>
          <p:nvPr/>
        </p:nvPicPr>
        <p:blipFill>
          <a:blip r:embed="rId17">
            <a:extLst>
              <a:ext uri="{28A0092B-C50C-407E-A947-70E740481C1C}">
                <a14:useLocalDpi xmlns:a14="http://schemas.microsoft.com/office/drawing/2010/main" val="0"/>
              </a:ext>
            </a:extLst>
          </a:blip>
          <a:srcRect r="9000"/>
          <a:stretch>
            <a:fillRect/>
          </a:stretch>
        </p:blipFill>
        <p:spPr bwMode="auto">
          <a:xfrm>
            <a:off x="4859338" y="3644900"/>
            <a:ext cx="1651000" cy="2160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ju</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ju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jo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ji</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v</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03" name="Rectangle 19">
            <a:hlinkClick r:id="" action="ppaction://noaction">
              <a:snd r:embed="rId3" name="zapato.wav"/>
            </a:hlinkClick>
          </p:cNvPr>
          <p:cNvSpPr>
            <a:spLocks noChangeArrowheads="1"/>
          </p:cNvSpPr>
          <p:nvPr/>
        </p:nvSpPr>
        <p:spPr bwMode="auto">
          <a:xfrm>
            <a:off x="122238"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t>zapato</a:t>
            </a:r>
            <a:endParaRPr lang="en-GB" sz="2800" b="1">
              <a:cs typeface="Arial" panose="020B0604020202020204" pitchFamily="34" charset="0"/>
            </a:endParaRPr>
          </a:p>
        </p:txBody>
      </p:sp>
      <p:sp>
        <p:nvSpPr>
          <p:cNvPr id="16404" name="Rectangle 20">
            <a:hlinkClick r:id="" action="ppaction://noaction">
              <a:snd r:embed="rId4" name="zarzamora.wav"/>
            </a:hlinkClick>
          </p:cNvPr>
          <p:cNvSpPr>
            <a:spLocks noChangeArrowheads="1"/>
          </p:cNvSpPr>
          <p:nvPr/>
        </p:nvSpPr>
        <p:spPr bwMode="auto">
          <a:xfrm>
            <a:off x="236855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t>zarzamora</a:t>
            </a:r>
            <a:endParaRPr lang="en-GB" sz="2800" b="1">
              <a:cs typeface="Arial" panose="020B0604020202020204" pitchFamily="34" charset="0"/>
            </a:endParaRPr>
          </a:p>
        </p:txBody>
      </p:sp>
      <p:sp>
        <p:nvSpPr>
          <p:cNvPr id="16405" name="Rectangle 21">
            <a:hlinkClick r:id="" action="ppaction://noaction">
              <a:snd r:embed="rId5" name="zepelin.wav"/>
            </a:hlinkClick>
          </p:cNvPr>
          <p:cNvSpPr>
            <a:spLocks noChangeArrowheads="1"/>
          </p:cNvSpPr>
          <p:nvPr/>
        </p:nvSpPr>
        <p:spPr bwMode="auto">
          <a:xfrm>
            <a:off x="4672013"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t>zepel</a:t>
            </a:r>
            <a:r>
              <a:rPr lang="en-GB" sz="2800" b="1">
                <a:cs typeface="Arial" panose="020B0604020202020204" pitchFamily="34" charset="0"/>
              </a:rPr>
              <a:t>ín</a:t>
            </a:r>
          </a:p>
        </p:txBody>
      </p:sp>
      <p:sp>
        <p:nvSpPr>
          <p:cNvPr id="16406" name="Rectangle 22">
            <a:hlinkClick r:id="" action="ppaction://noaction">
              <a:snd r:embed="rId6" name="zorro.wav"/>
            </a:hlinkClick>
          </p:cNvPr>
          <p:cNvSpPr>
            <a:spLocks noChangeArrowheads="1"/>
          </p:cNvSpPr>
          <p:nvPr/>
        </p:nvSpPr>
        <p:spPr bwMode="auto">
          <a:xfrm>
            <a:off x="1079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Times New Roman" panose="02020603050405020304" pitchFamily="18" charset="0"/>
              </a:rPr>
              <a:t>zorro</a:t>
            </a:r>
          </a:p>
        </p:txBody>
      </p:sp>
      <p:sp>
        <p:nvSpPr>
          <p:cNvPr id="16407" name="Rectangle 23">
            <a:hlinkClick r:id="" action="ppaction://noaction">
              <a:snd r:embed="rId7" name="zoo.wav"/>
            </a:hlinkClick>
          </p:cNvPr>
          <p:cNvSpPr>
            <a:spLocks noChangeArrowheads="1"/>
          </p:cNvSpPr>
          <p:nvPr/>
        </p:nvSpPr>
        <p:spPr bwMode="auto">
          <a:xfrm>
            <a:off x="23685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zoo</a:t>
            </a:r>
          </a:p>
        </p:txBody>
      </p:sp>
      <p:sp>
        <p:nvSpPr>
          <p:cNvPr id="16408" name="Rectangle 24">
            <a:hlinkClick r:id="" action="ppaction://noaction">
              <a:snd r:embed="rId8" name="zigzag.wav"/>
            </a:hlinkClick>
          </p:cNvPr>
          <p:cNvSpPr>
            <a:spLocks noChangeArrowheads="1"/>
          </p:cNvSpPr>
          <p:nvPr/>
        </p:nvSpPr>
        <p:spPr bwMode="auto">
          <a:xfrm>
            <a:off x="694690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Times New Roman" panose="02020603050405020304" pitchFamily="18" charset="0"/>
              </a:rPr>
              <a:t>zigzag</a:t>
            </a:r>
            <a:endParaRPr lang="en-GB" sz="2800" b="1">
              <a:cs typeface="Arial" panose="020B0604020202020204" pitchFamily="34" charset="0"/>
            </a:endParaRPr>
          </a:p>
        </p:txBody>
      </p:sp>
      <p:sp>
        <p:nvSpPr>
          <p:cNvPr id="16409" name="Rectangle 25">
            <a:hlinkClick r:id="" action="ppaction://noaction">
              <a:snd r:embed="rId9" name="zuecos.wav"/>
            </a:hlinkClick>
          </p:cNvPr>
          <p:cNvSpPr>
            <a:spLocks noChangeArrowheads="1"/>
          </p:cNvSpPr>
          <p:nvPr/>
        </p:nvSpPr>
        <p:spPr bwMode="auto">
          <a:xfrm>
            <a:off x="4672013"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Times New Roman" panose="02020603050405020304" pitchFamily="18" charset="0"/>
              </a:rPr>
              <a:t>zuecos</a:t>
            </a:r>
          </a:p>
        </p:txBody>
      </p:sp>
      <p:sp>
        <p:nvSpPr>
          <p:cNvPr id="16410" name="Rectangle 26">
            <a:hlinkClick r:id="" action="ppaction://noaction">
              <a:snd r:embed="rId10" name="zumo.wav"/>
            </a:hlinkClick>
          </p:cNvPr>
          <p:cNvSpPr>
            <a:spLocks noChangeArrowheads="1"/>
          </p:cNvSpPr>
          <p:nvPr/>
        </p:nvSpPr>
        <p:spPr bwMode="auto">
          <a:xfrm>
            <a:off x="694690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700" b="1">
                <a:cs typeface="Times New Roman" panose="02020603050405020304" pitchFamily="18" charset="0"/>
              </a:rPr>
              <a:t>zumo</a:t>
            </a:r>
          </a:p>
        </p:txBody>
      </p:sp>
      <p:pic>
        <p:nvPicPr>
          <p:cNvPr id="16419" name="Picture 35" descr="STAR - POLKA DOT SLI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725" y="287338"/>
            <a:ext cx="2182813" cy="2205037"/>
          </a:xfrm>
          <a:prstGeom prst="rect">
            <a:avLst/>
          </a:prstGeom>
          <a:noFill/>
          <a:extLst>
            <a:ext uri="{909E8E84-426E-40DD-AFC4-6F175D3DCCD1}">
              <a14:hiddenFill xmlns:a14="http://schemas.microsoft.com/office/drawing/2010/main">
                <a:solidFill>
                  <a:srgbClr val="FFFFFF"/>
                </a:solidFill>
              </a14:hiddenFill>
            </a:ext>
          </a:extLst>
        </p:spPr>
      </p:pic>
      <p:pic>
        <p:nvPicPr>
          <p:cNvPr id="16421" name="Picture 37" descr="blackberry_main"/>
          <p:cNvPicPr>
            <a:picLocks noChangeAspect="1" noChangeArrowheads="1"/>
          </p:cNvPicPr>
          <p:nvPr/>
        </p:nvPicPr>
        <p:blipFill>
          <a:blip r:embed="rId12">
            <a:extLst>
              <a:ext uri="{28A0092B-C50C-407E-A947-70E740481C1C}">
                <a14:useLocalDpi xmlns:a14="http://schemas.microsoft.com/office/drawing/2010/main" val="0"/>
              </a:ext>
            </a:extLst>
          </a:blip>
          <a:srcRect t="1172"/>
          <a:stretch>
            <a:fillRect/>
          </a:stretch>
        </p:blipFill>
        <p:spPr bwMode="auto">
          <a:xfrm>
            <a:off x="2339975" y="30163"/>
            <a:ext cx="1682750" cy="2606675"/>
          </a:xfrm>
          <a:prstGeom prst="rect">
            <a:avLst/>
          </a:prstGeom>
          <a:noFill/>
          <a:extLst>
            <a:ext uri="{909E8E84-426E-40DD-AFC4-6F175D3DCCD1}">
              <a14:hiddenFill xmlns:a14="http://schemas.microsoft.com/office/drawing/2010/main">
                <a:solidFill>
                  <a:srgbClr val="FFFFFF"/>
                </a:solidFill>
              </a14:hiddenFill>
            </a:ext>
          </a:extLst>
        </p:spPr>
      </p:pic>
      <p:pic>
        <p:nvPicPr>
          <p:cNvPr id="16423" name="Picture 39" descr="zeppeli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72013" y="620713"/>
            <a:ext cx="2089150" cy="1766887"/>
          </a:xfrm>
          <a:prstGeom prst="rect">
            <a:avLst/>
          </a:prstGeom>
          <a:noFill/>
          <a:extLst>
            <a:ext uri="{909E8E84-426E-40DD-AFC4-6F175D3DCCD1}">
              <a14:hiddenFill xmlns:a14="http://schemas.microsoft.com/office/drawing/2010/main">
                <a:solidFill>
                  <a:srgbClr val="FFFFFF"/>
                </a:solidFill>
              </a14:hiddenFill>
            </a:ext>
          </a:extLst>
        </p:spPr>
      </p:pic>
      <p:pic>
        <p:nvPicPr>
          <p:cNvPr id="16425" name="Picture 41" descr="2276356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9925" y="115888"/>
            <a:ext cx="2016125" cy="2519362"/>
          </a:xfrm>
          <a:prstGeom prst="rect">
            <a:avLst/>
          </a:prstGeom>
          <a:noFill/>
          <a:extLst>
            <a:ext uri="{909E8E84-426E-40DD-AFC4-6F175D3DCCD1}">
              <a14:hiddenFill xmlns:a14="http://schemas.microsoft.com/office/drawing/2010/main">
                <a:solidFill>
                  <a:srgbClr val="FFFFFF"/>
                </a:solidFill>
              </a14:hiddenFill>
            </a:ext>
          </a:extLst>
        </p:spPr>
      </p:pic>
      <p:pic>
        <p:nvPicPr>
          <p:cNvPr id="16427" name="Picture 43" descr="2826"/>
          <p:cNvPicPr>
            <a:picLocks noChangeAspect="1" noChangeArrowheads="1"/>
          </p:cNvPicPr>
          <p:nvPr/>
        </p:nvPicPr>
        <p:blipFill>
          <a:blip r:embed="rId15">
            <a:extLst>
              <a:ext uri="{28A0092B-C50C-407E-A947-70E740481C1C}">
                <a14:useLocalDpi xmlns:a14="http://schemas.microsoft.com/office/drawing/2010/main" val="0"/>
              </a:ext>
            </a:extLst>
          </a:blip>
          <a:srcRect l="18898"/>
          <a:stretch>
            <a:fillRect/>
          </a:stretch>
        </p:blipFill>
        <p:spPr bwMode="auto">
          <a:xfrm>
            <a:off x="107950" y="3644900"/>
            <a:ext cx="2060575" cy="2320925"/>
          </a:xfrm>
          <a:prstGeom prst="rect">
            <a:avLst/>
          </a:prstGeom>
          <a:noFill/>
          <a:extLst>
            <a:ext uri="{909E8E84-426E-40DD-AFC4-6F175D3DCCD1}">
              <a14:hiddenFill xmlns:a14="http://schemas.microsoft.com/office/drawing/2010/main">
                <a:solidFill>
                  <a:srgbClr val="FFFFFF"/>
                </a:solidFill>
              </a14:hiddenFill>
            </a:ext>
          </a:extLst>
        </p:spPr>
      </p:pic>
      <p:pic>
        <p:nvPicPr>
          <p:cNvPr id="16429" name="Picture 45" descr="Zo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39975" y="3851275"/>
            <a:ext cx="2144713" cy="1665288"/>
          </a:xfrm>
          <a:prstGeom prst="rect">
            <a:avLst/>
          </a:prstGeom>
          <a:noFill/>
          <a:extLst>
            <a:ext uri="{909E8E84-426E-40DD-AFC4-6F175D3DCCD1}">
              <a14:hiddenFill xmlns:a14="http://schemas.microsoft.com/office/drawing/2010/main">
                <a:solidFill>
                  <a:srgbClr val="FFFFFF"/>
                </a:solidFill>
              </a14:hiddenFill>
            </a:ext>
          </a:extLst>
        </p:spPr>
      </p:pic>
      <p:pic>
        <p:nvPicPr>
          <p:cNvPr id="16431" name="Picture 47" descr="plain-red-wooden-shoes-holland"/>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87900" y="3860800"/>
            <a:ext cx="1905000" cy="1647825"/>
          </a:xfrm>
          <a:prstGeom prst="rect">
            <a:avLst/>
          </a:prstGeom>
          <a:noFill/>
          <a:extLst>
            <a:ext uri="{909E8E84-426E-40DD-AFC4-6F175D3DCCD1}">
              <a14:hiddenFill xmlns:a14="http://schemas.microsoft.com/office/drawing/2010/main">
                <a:solidFill>
                  <a:srgbClr val="FFFFFF"/>
                </a:solidFill>
              </a14:hiddenFill>
            </a:ext>
          </a:extLst>
        </p:spPr>
      </p:pic>
      <p:pic>
        <p:nvPicPr>
          <p:cNvPr id="16433" name="Picture 49" descr="orange_juice_box"/>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92950" y="3789363"/>
            <a:ext cx="1655763" cy="16557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zi</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ze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za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za</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zu</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zu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zo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zo</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51" name="Rectangle 19">
            <a:hlinkClick r:id="" action="ppaction://noaction">
              <a:snd r:embed="rId3" name="hamburguesa.wav"/>
            </a:hlinkClick>
          </p:cNvPr>
          <p:cNvSpPr>
            <a:spLocks noChangeArrowheads="1"/>
          </p:cNvSpPr>
          <p:nvPr/>
        </p:nvSpPr>
        <p:spPr bwMode="auto">
          <a:xfrm>
            <a:off x="122238"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400" b="1">
                <a:cs typeface="Arial" panose="020B0604020202020204" pitchFamily="34" charset="0"/>
              </a:rPr>
              <a:t>hamburguesa</a:t>
            </a:r>
          </a:p>
        </p:txBody>
      </p:sp>
      <p:sp>
        <p:nvSpPr>
          <p:cNvPr id="18452" name="Rectangle 20">
            <a:hlinkClick r:id="" action="ppaction://noaction">
              <a:snd r:embed="rId4" name="helado.wav"/>
            </a:hlinkClick>
          </p:cNvPr>
          <p:cNvSpPr>
            <a:spLocks noChangeArrowheads="1"/>
          </p:cNvSpPr>
          <p:nvPr/>
        </p:nvSpPr>
        <p:spPr bwMode="auto">
          <a:xfrm>
            <a:off x="236855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helado</a:t>
            </a:r>
          </a:p>
        </p:txBody>
      </p:sp>
      <p:sp>
        <p:nvSpPr>
          <p:cNvPr id="18453" name="Rectangle 21"/>
          <p:cNvSpPr>
            <a:spLocks noChangeArrowheads="1"/>
          </p:cNvSpPr>
          <p:nvPr/>
        </p:nvSpPr>
        <p:spPr bwMode="auto">
          <a:xfrm>
            <a:off x="4672013"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helicóptero</a:t>
            </a:r>
          </a:p>
        </p:txBody>
      </p:sp>
      <p:sp>
        <p:nvSpPr>
          <p:cNvPr id="18454" name="Rectangle 22">
            <a:hlinkClick r:id="" action="ppaction://noaction">
              <a:snd r:embed="rId5" name="hielo.wav"/>
            </a:hlinkClick>
          </p:cNvPr>
          <p:cNvSpPr>
            <a:spLocks noChangeArrowheads="1"/>
          </p:cNvSpPr>
          <p:nvPr/>
        </p:nvSpPr>
        <p:spPr bwMode="auto">
          <a:xfrm>
            <a:off x="1079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Times New Roman" panose="02020603050405020304" pitchFamily="18" charset="0"/>
              </a:rPr>
              <a:t>hielo</a:t>
            </a:r>
          </a:p>
        </p:txBody>
      </p:sp>
      <p:sp>
        <p:nvSpPr>
          <p:cNvPr id="18455" name="Rectangle 23">
            <a:hlinkClick r:id="" action="ppaction://noaction">
              <a:snd r:embed="rId6" name="hormiga.wav"/>
            </a:hlinkClick>
          </p:cNvPr>
          <p:cNvSpPr>
            <a:spLocks noChangeArrowheads="1"/>
          </p:cNvSpPr>
          <p:nvPr/>
        </p:nvSpPr>
        <p:spPr bwMode="auto">
          <a:xfrm>
            <a:off x="23685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hormiga</a:t>
            </a:r>
          </a:p>
        </p:txBody>
      </p:sp>
      <p:sp>
        <p:nvSpPr>
          <p:cNvPr id="18456" name="Rectangle 24">
            <a:hlinkClick r:id="" action="ppaction://noaction">
              <a:snd r:embed="rId7" name="heroe.wav"/>
            </a:hlinkClick>
          </p:cNvPr>
          <p:cNvSpPr>
            <a:spLocks noChangeArrowheads="1"/>
          </p:cNvSpPr>
          <p:nvPr/>
        </p:nvSpPr>
        <p:spPr bwMode="auto">
          <a:xfrm>
            <a:off x="694690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héroe</a:t>
            </a:r>
          </a:p>
        </p:txBody>
      </p:sp>
      <p:sp>
        <p:nvSpPr>
          <p:cNvPr id="18457" name="Rectangle 25">
            <a:hlinkClick r:id="" action="ppaction://noaction">
              <a:snd r:embed="rId8" name="hoja.wav"/>
            </a:hlinkClick>
          </p:cNvPr>
          <p:cNvSpPr>
            <a:spLocks noChangeArrowheads="1"/>
          </p:cNvSpPr>
          <p:nvPr/>
        </p:nvSpPr>
        <p:spPr bwMode="auto">
          <a:xfrm>
            <a:off x="4672013"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Times New Roman" panose="02020603050405020304" pitchFamily="18" charset="0"/>
              </a:rPr>
              <a:t>hoja</a:t>
            </a:r>
          </a:p>
        </p:txBody>
      </p:sp>
      <p:sp>
        <p:nvSpPr>
          <p:cNvPr id="18458" name="Rectangle 26">
            <a:hlinkClick r:id="" action="ppaction://noaction">
              <a:snd r:embed="rId9" name="hospital.wav"/>
            </a:hlinkClick>
          </p:cNvPr>
          <p:cNvSpPr>
            <a:spLocks noChangeArrowheads="1"/>
          </p:cNvSpPr>
          <p:nvPr/>
        </p:nvSpPr>
        <p:spPr bwMode="auto">
          <a:xfrm>
            <a:off x="694690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700" b="1">
                <a:cs typeface="Times New Roman" panose="02020603050405020304" pitchFamily="18" charset="0"/>
              </a:rPr>
              <a:t>hospital</a:t>
            </a:r>
          </a:p>
        </p:txBody>
      </p:sp>
      <p:pic>
        <p:nvPicPr>
          <p:cNvPr id="18468" name="Picture 36" descr="hamburger_gans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620713"/>
            <a:ext cx="1584325" cy="1584325"/>
          </a:xfrm>
          <a:prstGeom prst="rect">
            <a:avLst/>
          </a:prstGeom>
          <a:noFill/>
          <a:extLst>
            <a:ext uri="{909E8E84-426E-40DD-AFC4-6F175D3DCCD1}">
              <a14:hiddenFill xmlns:a14="http://schemas.microsoft.com/office/drawing/2010/main">
                <a:solidFill>
                  <a:srgbClr val="FFFFFF"/>
                </a:solidFill>
              </a14:hiddenFill>
            </a:ext>
          </a:extLst>
        </p:spPr>
      </p:pic>
      <p:pic>
        <p:nvPicPr>
          <p:cNvPr id="18470" name="Picture 38" descr="icecrea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71775" y="188913"/>
            <a:ext cx="1155700" cy="2414587"/>
          </a:xfrm>
          <a:prstGeom prst="rect">
            <a:avLst/>
          </a:prstGeom>
          <a:noFill/>
          <a:extLst>
            <a:ext uri="{909E8E84-426E-40DD-AFC4-6F175D3DCCD1}">
              <a14:hiddenFill xmlns:a14="http://schemas.microsoft.com/office/drawing/2010/main">
                <a:solidFill>
                  <a:srgbClr val="FFFFFF"/>
                </a:solidFill>
              </a14:hiddenFill>
            </a:ext>
          </a:extLst>
        </p:spPr>
      </p:pic>
      <p:pic>
        <p:nvPicPr>
          <p:cNvPr id="18472" name="Picture 40" descr="hospita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77050" y="4076700"/>
            <a:ext cx="2195513" cy="1458913"/>
          </a:xfrm>
          <a:prstGeom prst="rect">
            <a:avLst/>
          </a:prstGeom>
          <a:noFill/>
          <a:extLst>
            <a:ext uri="{909E8E84-426E-40DD-AFC4-6F175D3DCCD1}">
              <a14:hiddenFill xmlns:a14="http://schemas.microsoft.com/office/drawing/2010/main">
                <a:solidFill>
                  <a:srgbClr val="FFFFFF"/>
                </a:solidFill>
              </a14:hiddenFill>
            </a:ext>
          </a:extLst>
        </p:spPr>
      </p:pic>
      <p:pic>
        <p:nvPicPr>
          <p:cNvPr id="18474" name="Picture 42" descr="060303_mb_HelicopterT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16463" y="188913"/>
            <a:ext cx="1946275" cy="2271712"/>
          </a:xfrm>
          <a:prstGeom prst="rect">
            <a:avLst/>
          </a:prstGeom>
          <a:noFill/>
          <a:extLst>
            <a:ext uri="{909E8E84-426E-40DD-AFC4-6F175D3DCCD1}">
              <a14:hiddenFill xmlns:a14="http://schemas.microsoft.com/office/drawing/2010/main">
                <a:solidFill>
                  <a:srgbClr val="FFFFFF"/>
                </a:solidFill>
              </a14:hiddenFill>
            </a:ext>
          </a:extLst>
        </p:spPr>
      </p:pic>
      <p:pic>
        <p:nvPicPr>
          <p:cNvPr id="18476" name="Picture 44" descr="excl_zeusbox_aprbatch_1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48488" y="404813"/>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8478" name="Picture 46" descr="iz0420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5288" y="3860800"/>
            <a:ext cx="157162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8480" name="Picture 48" descr="formichina_architetto_fr_0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55875" y="4005263"/>
            <a:ext cx="1876425" cy="1339850"/>
          </a:xfrm>
          <a:prstGeom prst="rect">
            <a:avLst/>
          </a:prstGeom>
          <a:noFill/>
          <a:extLst>
            <a:ext uri="{909E8E84-426E-40DD-AFC4-6F175D3DCCD1}">
              <a14:hiddenFill xmlns:a14="http://schemas.microsoft.com/office/drawing/2010/main">
                <a:solidFill>
                  <a:srgbClr val="FFFFFF"/>
                </a:solidFill>
              </a14:hiddenFill>
            </a:ext>
          </a:extLst>
        </p:spPr>
      </p:pic>
      <p:pic>
        <p:nvPicPr>
          <p:cNvPr id="18482" name="Picture 50" descr="maple-leaf"/>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59338" y="3789363"/>
            <a:ext cx="1716087" cy="1716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755650" y="1127125"/>
            <a:ext cx="76327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ct val="50000"/>
              </a:spcBef>
              <a:spcAft>
                <a:spcPts val="0"/>
              </a:spcAft>
            </a:pPr>
            <a:r>
              <a:rPr lang="en-GB" altLang="en-US" sz="6000">
                <a:solidFill>
                  <a:prstClr val="black"/>
                </a:solidFill>
                <a:latin typeface="Calibri"/>
              </a:rPr>
              <a:t>trabalenguas</a:t>
            </a:r>
          </a:p>
        </p:txBody>
      </p:sp>
      <p:pic>
        <p:nvPicPr>
          <p:cNvPr id="15366" name="Picture 6" descr="c7f68e14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989138"/>
            <a:ext cx="2411413" cy="2351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7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h</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h</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499" name="Rectangle 19">
            <a:hlinkClick r:id="" action="ppaction://noaction">
              <a:snd r:embed="rId3" name="cabra.wav"/>
            </a:hlinkClick>
          </p:cNvPr>
          <p:cNvSpPr>
            <a:spLocks noChangeArrowheads="1"/>
          </p:cNvSpPr>
          <p:nvPr/>
        </p:nvSpPr>
        <p:spPr bwMode="auto">
          <a:xfrm>
            <a:off x="122238"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cabra</a:t>
            </a:r>
          </a:p>
        </p:txBody>
      </p:sp>
      <p:sp>
        <p:nvSpPr>
          <p:cNvPr id="20500" name="Rectangle 20">
            <a:hlinkClick r:id="" action="ppaction://noaction">
              <a:snd r:embed="rId4" name="caracol.wav"/>
            </a:hlinkClick>
          </p:cNvPr>
          <p:cNvSpPr>
            <a:spLocks noChangeArrowheads="1"/>
          </p:cNvSpPr>
          <p:nvPr/>
        </p:nvSpPr>
        <p:spPr bwMode="auto">
          <a:xfrm>
            <a:off x="236855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caracol</a:t>
            </a:r>
          </a:p>
        </p:txBody>
      </p:sp>
      <p:sp>
        <p:nvSpPr>
          <p:cNvPr id="20501" name="Rectangle 21">
            <a:hlinkClick r:id="" action="ppaction://noaction">
              <a:snd r:embed="rId5" name="cangrejo.wav"/>
            </a:hlinkClick>
          </p:cNvPr>
          <p:cNvSpPr>
            <a:spLocks noChangeArrowheads="1"/>
          </p:cNvSpPr>
          <p:nvPr/>
        </p:nvSpPr>
        <p:spPr bwMode="auto">
          <a:xfrm>
            <a:off x="4672013"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cangrejo</a:t>
            </a:r>
          </a:p>
        </p:txBody>
      </p:sp>
      <p:sp>
        <p:nvSpPr>
          <p:cNvPr id="20502" name="Rectangle 22">
            <a:hlinkClick r:id="" action="ppaction://noaction">
              <a:snd r:embed="rId6" name="cacahuete.wav"/>
            </a:hlinkClick>
          </p:cNvPr>
          <p:cNvSpPr>
            <a:spLocks noChangeArrowheads="1"/>
          </p:cNvSpPr>
          <p:nvPr/>
        </p:nvSpPr>
        <p:spPr bwMode="auto">
          <a:xfrm>
            <a:off x="1079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Times New Roman" panose="02020603050405020304" pitchFamily="18" charset="0"/>
              </a:rPr>
              <a:t>cacahuete</a:t>
            </a:r>
          </a:p>
        </p:txBody>
      </p:sp>
      <p:sp>
        <p:nvSpPr>
          <p:cNvPr id="20503" name="Rectangle 23">
            <a:hlinkClick r:id="" action="ppaction://noaction">
              <a:snd r:embed="rId7" name="cafe.wav"/>
            </a:hlinkClick>
          </p:cNvPr>
          <p:cNvSpPr>
            <a:spLocks noChangeArrowheads="1"/>
          </p:cNvSpPr>
          <p:nvPr/>
        </p:nvSpPr>
        <p:spPr bwMode="auto">
          <a:xfrm>
            <a:off x="23685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café</a:t>
            </a:r>
          </a:p>
        </p:txBody>
      </p:sp>
      <p:sp>
        <p:nvSpPr>
          <p:cNvPr id="20504" name="Rectangle 24">
            <a:hlinkClick r:id="" action="ppaction://noaction">
              <a:snd r:embed="rId8" name="cabeza.wav"/>
            </a:hlinkClick>
          </p:cNvPr>
          <p:cNvSpPr>
            <a:spLocks noChangeArrowheads="1"/>
          </p:cNvSpPr>
          <p:nvPr/>
        </p:nvSpPr>
        <p:spPr bwMode="auto">
          <a:xfrm>
            <a:off x="694690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cabeza</a:t>
            </a:r>
          </a:p>
        </p:txBody>
      </p:sp>
      <p:sp>
        <p:nvSpPr>
          <p:cNvPr id="20505" name="Rectangle 25">
            <a:hlinkClick r:id="" action="ppaction://noaction">
              <a:snd r:embed="rId9" name="calabaza.wav"/>
            </a:hlinkClick>
          </p:cNvPr>
          <p:cNvSpPr>
            <a:spLocks noChangeArrowheads="1"/>
          </p:cNvSpPr>
          <p:nvPr/>
        </p:nvSpPr>
        <p:spPr bwMode="auto">
          <a:xfrm>
            <a:off x="4672013"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Times New Roman" panose="02020603050405020304" pitchFamily="18" charset="0"/>
              </a:rPr>
              <a:t>calabaza</a:t>
            </a:r>
          </a:p>
        </p:txBody>
      </p:sp>
      <p:sp>
        <p:nvSpPr>
          <p:cNvPr id="20506" name="Rectangle 26">
            <a:hlinkClick r:id="" action="ppaction://noaction">
              <a:snd r:embed="rId10" name="calculadora.wav"/>
            </a:hlinkClick>
          </p:cNvPr>
          <p:cNvSpPr>
            <a:spLocks noChangeArrowheads="1"/>
          </p:cNvSpPr>
          <p:nvPr/>
        </p:nvSpPr>
        <p:spPr bwMode="auto">
          <a:xfrm>
            <a:off x="694690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700" b="1">
                <a:cs typeface="Times New Roman" panose="02020603050405020304" pitchFamily="18" charset="0"/>
              </a:rPr>
              <a:t>calculadora</a:t>
            </a:r>
          </a:p>
        </p:txBody>
      </p:sp>
      <p:pic>
        <p:nvPicPr>
          <p:cNvPr id="20516" name="Picture 36" descr="Goat_-_Cartoon_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404813"/>
            <a:ext cx="188595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18" name="Picture 38" descr="snai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55875" y="620713"/>
            <a:ext cx="1871663" cy="1855787"/>
          </a:xfrm>
          <a:prstGeom prst="rect">
            <a:avLst/>
          </a:prstGeom>
          <a:noFill/>
          <a:extLst>
            <a:ext uri="{909E8E84-426E-40DD-AFC4-6F175D3DCCD1}">
              <a14:hiddenFill xmlns:a14="http://schemas.microsoft.com/office/drawing/2010/main">
                <a:solidFill>
                  <a:srgbClr val="FFFFFF"/>
                </a:solidFill>
              </a14:hiddenFill>
            </a:ext>
          </a:extLst>
        </p:spPr>
      </p:pic>
      <p:pic>
        <p:nvPicPr>
          <p:cNvPr id="20520" name="Picture 40" descr="cra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43438" y="692150"/>
            <a:ext cx="204787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20522" name="Picture 42" descr="cabezas"/>
          <p:cNvPicPr>
            <a:picLocks noChangeAspect="1" noChangeArrowheads="1"/>
          </p:cNvPicPr>
          <p:nvPr/>
        </p:nvPicPr>
        <p:blipFill>
          <a:blip r:embed="rId14">
            <a:extLst>
              <a:ext uri="{28A0092B-C50C-407E-A947-70E740481C1C}">
                <a14:useLocalDpi xmlns:a14="http://schemas.microsoft.com/office/drawing/2010/main" val="0"/>
              </a:ext>
            </a:extLst>
          </a:blip>
          <a:srcRect r="53993"/>
          <a:stretch>
            <a:fillRect/>
          </a:stretch>
        </p:blipFill>
        <p:spPr bwMode="auto">
          <a:xfrm>
            <a:off x="7024688" y="115888"/>
            <a:ext cx="2011362" cy="2520950"/>
          </a:xfrm>
          <a:prstGeom prst="rect">
            <a:avLst/>
          </a:prstGeom>
          <a:noFill/>
          <a:extLst>
            <a:ext uri="{909E8E84-426E-40DD-AFC4-6F175D3DCCD1}">
              <a14:hiddenFill xmlns:a14="http://schemas.microsoft.com/office/drawing/2010/main">
                <a:solidFill>
                  <a:srgbClr val="FFFFFF"/>
                </a:solidFill>
              </a14:hiddenFill>
            </a:ext>
          </a:extLst>
        </p:spPr>
      </p:pic>
      <p:pic>
        <p:nvPicPr>
          <p:cNvPr id="20524" name="Picture 44" descr="u1201798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5288" y="3933825"/>
            <a:ext cx="1582737" cy="1582738"/>
          </a:xfrm>
          <a:prstGeom prst="rect">
            <a:avLst/>
          </a:prstGeom>
          <a:noFill/>
          <a:extLst>
            <a:ext uri="{909E8E84-426E-40DD-AFC4-6F175D3DCCD1}">
              <a14:hiddenFill xmlns:a14="http://schemas.microsoft.com/office/drawing/2010/main">
                <a:solidFill>
                  <a:srgbClr val="FFFFFF"/>
                </a:solidFill>
              </a14:hiddenFill>
            </a:ext>
          </a:extLst>
        </p:spPr>
      </p:pic>
      <p:pic>
        <p:nvPicPr>
          <p:cNvPr id="20526" name="Picture 46" descr="coffeeMugWithBeans"/>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11413" y="3860800"/>
            <a:ext cx="2016125" cy="1947863"/>
          </a:xfrm>
          <a:prstGeom prst="rect">
            <a:avLst/>
          </a:prstGeom>
          <a:noFill/>
          <a:extLst>
            <a:ext uri="{909E8E84-426E-40DD-AFC4-6F175D3DCCD1}">
              <a14:hiddenFill xmlns:a14="http://schemas.microsoft.com/office/drawing/2010/main">
                <a:solidFill>
                  <a:srgbClr val="FFFFFF"/>
                </a:solidFill>
              </a14:hiddenFill>
            </a:ext>
          </a:extLst>
        </p:spPr>
      </p:pic>
      <p:pic>
        <p:nvPicPr>
          <p:cNvPr id="20528" name="Picture 48" descr="pumpkin"/>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716463" y="4005263"/>
            <a:ext cx="2087562" cy="1774825"/>
          </a:xfrm>
          <a:prstGeom prst="rect">
            <a:avLst/>
          </a:prstGeom>
          <a:noFill/>
          <a:extLst>
            <a:ext uri="{909E8E84-426E-40DD-AFC4-6F175D3DCCD1}">
              <a14:hiddenFill xmlns:a14="http://schemas.microsoft.com/office/drawing/2010/main">
                <a:solidFill>
                  <a:srgbClr val="FFFFFF"/>
                </a:solidFill>
              </a14:hiddenFill>
            </a:ext>
          </a:extLst>
        </p:spPr>
      </p:pic>
      <p:pic>
        <p:nvPicPr>
          <p:cNvPr id="20530" name="Picture 50" descr="calculato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235825" y="3716338"/>
            <a:ext cx="1536700" cy="2168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ca</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ca</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47" name="Rectangle 19">
            <a:hlinkClick r:id="" action="ppaction://noaction">
              <a:snd r:embed="rId3" name="cebra.wav"/>
            </a:hlinkClick>
          </p:cNvPr>
          <p:cNvSpPr>
            <a:spLocks noChangeArrowheads="1"/>
          </p:cNvSpPr>
          <p:nvPr/>
        </p:nvSpPr>
        <p:spPr bwMode="auto">
          <a:xfrm>
            <a:off x="122238"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cebra</a:t>
            </a:r>
          </a:p>
        </p:txBody>
      </p:sp>
      <p:sp>
        <p:nvSpPr>
          <p:cNvPr id="22548" name="Rectangle 20">
            <a:hlinkClick r:id="" action="ppaction://noaction">
              <a:snd r:embed="rId4" name="cerdo.wav"/>
            </a:hlinkClick>
          </p:cNvPr>
          <p:cNvSpPr>
            <a:spLocks noChangeArrowheads="1"/>
          </p:cNvSpPr>
          <p:nvPr/>
        </p:nvSpPr>
        <p:spPr bwMode="auto">
          <a:xfrm>
            <a:off x="236855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cerdo</a:t>
            </a:r>
          </a:p>
        </p:txBody>
      </p:sp>
      <p:sp>
        <p:nvSpPr>
          <p:cNvPr id="22549" name="Rectangle 21">
            <a:hlinkClick r:id="" action="ppaction://noaction">
              <a:snd r:embed="rId5" name="cebolla.wav"/>
            </a:hlinkClick>
          </p:cNvPr>
          <p:cNvSpPr>
            <a:spLocks noChangeArrowheads="1"/>
          </p:cNvSpPr>
          <p:nvPr/>
        </p:nvSpPr>
        <p:spPr bwMode="auto">
          <a:xfrm>
            <a:off x="4672013"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cebolla</a:t>
            </a:r>
          </a:p>
        </p:txBody>
      </p:sp>
      <p:sp>
        <p:nvSpPr>
          <p:cNvPr id="22550" name="Rectangle 22">
            <a:hlinkClick r:id="" action="ppaction://noaction">
              <a:snd r:embed="rId6" name="centimetro.wav"/>
            </a:hlinkClick>
          </p:cNvPr>
          <p:cNvSpPr>
            <a:spLocks noChangeArrowheads="1"/>
          </p:cNvSpPr>
          <p:nvPr/>
        </p:nvSpPr>
        <p:spPr bwMode="auto">
          <a:xfrm>
            <a:off x="1079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Times New Roman" panose="02020603050405020304" pitchFamily="18" charset="0"/>
              </a:rPr>
              <a:t>cent</a:t>
            </a:r>
            <a:r>
              <a:rPr lang="en-GB" sz="2800" b="1">
                <a:cs typeface="Arial" panose="020B0604020202020204" pitchFamily="34" charset="0"/>
              </a:rPr>
              <a:t>ímetro</a:t>
            </a:r>
          </a:p>
        </p:txBody>
      </p:sp>
      <p:sp>
        <p:nvSpPr>
          <p:cNvPr id="22551" name="Rectangle 23">
            <a:hlinkClick r:id="" action="ppaction://noaction">
              <a:snd r:embed="rId7" name="cerebro.wav"/>
            </a:hlinkClick>
          </p:cNvPr>
          <p:cNvSpPr>
            <a:spLocks noChangeArrowheads="1"/>
          </p:cNvSpPr>
          <p:nvPr/>
        </p:nvSpPr>
        <p:spPr bwMode="auto">
          <a:xfrm>
            <a:off x="23685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cerebro</a:t>
            </a:r>
          </a:p>
        </p:txBody>
      </p:sp>
      <p:sp>
        <p:nvSpPr>
          <p:cNvPr id="22552" name="Rectangle 24">
            <a:hlinkClick r:id="" action="ppaction://noaction">
              <a:snd r:embed="rId8" name="cerveza.wav"/>
            </a:hlinkClick>
          </p:cNvPr>
          <p:cNvSpPr>
            <a:spLocks noChangeArrowheads="1"/>
          </p:cNvSpPr>
          <p:nvPr/>
        </p:nvSpPr>
        <p:spPr bwMode="auto">
          <a:xfrm>
            <a:off x="694690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cerveza</a:t>
            </a:r>
          </a:p>
        </p:txBody>
      </p:sp>
      <p:sp>
        <p:nvSpPr>
          <p:cNvPr id="22553" name="Rectangle 25">
            <a:hlinkClick r:id="" action="ppaction://noaction">
              <a:snd r:embed="rId9" name="cepillo.wav"/>
            </a:hlinkClick>
          </p:cNvPr>
          <p:cNvSpPr>
            <a:spLocks noChangeArrowheads="1"/>
          </p:cNvSpPr>
          <p:nvPr/>
        </p:nvSpPr>
        <p:spPr bwMode="auto">
          <a:xfrm>
            <a:off x="4672013"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Times New Roman" panose="02020603050405020304" pitchFamily="18" charset="0"/>
              </a:rPr>
              <a:t>cepillo</a:t>
            </a:r>
          </a:p>
        </p:txBody>
      </p:sp>
      <p:sp>
        <p:nvSpPr>
          <p:cNvPr id="22554" name="Rectangle 26">
            <a:hlinkClick r:id="" action="ppaction://noaction">
              <a:snd r:embed="rId10" name="ceja.wav"/>
            </a:hlinkClick>
          </p:cNvPr>
          <p:cNvSpPr>
            <a:spLocks noChangeArrowheads="1"/>
          </p:cNvSpPr>
          <p:nvPr/>
        </p:nvSpPr>
        <p:spPr bwMode="auto">
          <a:xfrm>
            <a:off x="694690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Times New Roman" panose="02020603050405020304" pitchFamily="18" charset="0"/>
              </a:rPr>
              <a:t>ceja</a:t>
            </a:r>
          </a:p>
        </p:txBody>
      </p:sp>
      <p:pic>
        <p:nvPicPr>
          <p:cNvPr id="22564" name="Picture 36" descr="clipart007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463" y="692150"/>
            <a:ext cx="1979612"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2566" name="Picture 38" descr="Pig"/>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411413" y="779463"/>
            <a:ext cx="1944687" cy="1497012"/>
          </a:xfrm>
          <a:prstGeom prst="rect">
            <a:avLst/>
          </a:prstGeom>
          <a:noFill/>
          <a:extLst>
            <a:ext uri="{909E8E84-426E-40DD-AFC4-6F175D3DCCD1}">
              <a14:hiddenFill xmlns:a14="http://schemas.microsoft.com/office/drawing/2010/main">
                <a:solidFill>
                  <a:srgbClr val="FFFFFF"/>
                </a:solidFill>
              </a14:hiddenFill>
            </a:ext>
          </a:extLst>
        </p:spPr>
      </p:pic>
      <p:pic>
        <p:nvPicPr>
          <p:cNvPr id="22568" name="Picture 40" descr="onio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38738" y="620713"/>
            <a:ext cx="1162050" cy="1584325"/>
          </a:xfrm>
          <a:prstGeom prst="rect">
            <a:avLst/>
          </a:prstGeom>
          <a:noFill/>
          <a:extLst>
            <a:ext uri="{909E8E84-426E-40DD-AFC4-6F175D3DCCD1}">
              <a14:hiddenFill xmlns:a14="http://schemas.microsoft.com/office/drawing/2010/main">
                <a:solidFill>
                  <a:srgbClr val="FFFFFF"/>
                </a:solidFill>
              </a14:hiddenFill>
            </a:ext>
          </a:extLst>
        </p:spPr>
      </p:pic>
      <p:pic>
        <p:nvPicPr>
          <p:cNvPr id="22570" name="Picture 42" descr="120px-Beer_mu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08850" y="693738"/>
            <a:ext cx="1511300" cy="1511300"/>
          </a:xfrm>
          <a:prstGeom prst="rect">
            <a:avLst/>
          </a:prstGeom>
          <a:noFill/>
          <a:extLst>
            <a:ext uri="{909E8E84-426E-40DD-AFC4-6F175D3DCCD1}">
              <a14:hiddenFill xmlns:a14="http://schemas.microsoft.com/office/drawing/2010/main">
                <a:solidFill>
                  <a:srgbClr val="FFFFFF"/>
                </a:solidFill>
              </a14:hiddenFill>
            </a:ext>
          </a:extLst>
        </p:spPr>
      </p:pic>
      <p:pic>
        <p:nvPicPr>
          <p:cNvPr id="22572" name="Picture 44" descr="square-cm"/>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3850" y="3933825"/>
            <a:ext cx="1598613" cy="1598613"/>
          </a:xfrm>
          <a:prstGeom prst="rect">
            <a:avLst/>
          </a:prstGeom>
          <a:noFill/>
          <a:extLst>
            <a:ext uri="{909E8E84-426E-40DD-AFC4-6F175D3DCCD1}">
              <a14:hiddenFill xmlns:a14="http://schemas.microsoft.com/office/drawing/2010/main">
                <a:solidFill>
                  <a:srgbClr val="FFFFFF"/>
                </a:solidFill>
              </a14:hiddenFill>
            </a:ext>
          </a:extLst>
        </p:spPr>
      </p:pic>
      <p:pic>
        <p:nvPicPr>
          <p:cNvPr id="22574" name="Picture 46" descr="microsoft_clipart_blue_brai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27313" y="3927475"/>
            <a:ext cx="1584325" cy="1584325"/>
          </a:xfrm>
          <a:prstGeom prst="rect">
            <a:avLst/>
          </a:prstGeom>
          <a:noFill/>
          <a:extLst>
            <a:ext uri="{909E8E84-426E-40DD-AFC4-6F175D3DCCD1}">
              <a14:hiddenFill xmlns:a14="http://schemas.microsoft.com/office/drawing/2010/main">
                <a:solidFill>
                  <a:srgbClr val="FFFFFF"/>
                </a:solidFill>
              </a14:hiddenFill>
            </a:ext>
          </a:extLst>
        </p:spPr>
      </p:pic>
      <p:pic>
        <p:nvPicPr>
          <p:cNvPr id="22576" name="Picture 48" descr="182790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59338" y="3860800"/>
            <a:ext cx="1728787" cy="1687513"/>
          </a:xfrm>
          <a:prstGeom prst="rect">
            <a:avLst/>
          </a:prstGeom>
          <a:noFill/>
          <a:extLst>
            <a:ext uri="{909E8E84-426E-40DD-AFC4-6F175D3DCCD1}">
              <a14:hiddenFill xmlns:a14="http://schemas.microsoft.com/office/drawing/2010/main">
                <a:solidFill>
                  <a:srgbClr val="FFFFFF"/>
                </a:solidFill>
              </a14:hiddenFill>
            </a:ext>
          </a:extLst>
        </p:spPr>
      </p:pic>
      <p:pic>
        <p:nvPicPr>
          <p:cNvPr id="22578" name="Picture 50" descr="aw4207">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092950" y="4149725"/>
            <a:ext cx="1835150" cy="1393825"/>
          </a:xfrm>
          <a:prstGeom prst="rect">
            <a:avLst/>
          </a:prstGeom>
          <a:noFill/>
          <a:extLst>
            <a:ext uri="{909E8E84-426E-40DD-AFC4-6F175D3DCCD1}">
              <a14:hiddenFill xmlns:a14="http://schemas.microsoft.com/office/drawing/2010/main">
                <a:solidFill>
                  <a:srgbClr val="FFFFFF"/>
                </a:solidFill>
              </a14:hiddenFill>
            </a:ext>
          </a:extLst>
        </p:spPr>
      </p:pic>
      <p:sp>
        <p:nvSpPr>
          <p:cNvPr id="22579" name="Line 51"/>
          <p:cNvSpPr>
            <a:spLocks noChangeShapeType="1"/>
          </p:cNvSpPr>
          <p:nvPr/>
        </p:nvSpPr>
        <p:spPr bwMode="auto">
          <a:xfrm>
            <a:off x="7092950" y="3716338"/>
            <a:ext cx="503238" cy="576262"/>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ce</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ce</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ce</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ce</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595" name="Rectangle 19">
            <a:hlinkClick r:id="" action="ppaction://noaction">
              <a:snd r:embed="rId3" name="cinco.wav"/>
            </a:hlinkClick>
          </p:cNvPr>
          <p:cNvSpPr>
            <a:spLocks noChangeArrowheads="1"/>
          </p:cNvSpPr>
          <p:nvPr/>
        </p:nvSpPr>
        <p:spPr bwMode="auto">
          <a:xfrm>
            <a:off x="122238"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cinco</a:t>
            </a:r>
          </a:p>
        </p:txBody>
      </p:sp>
      <p:sp>
        <p:nvSpPr>
          <p:cNvPr id="24596" name="Rectangle 20">
            <a:hlinkClick r:id="" action="ppaction://noaction">
              <a:snd r:embed="rId4" name="circo.wav"/>
            </a:hlinkClick>
          </p:cNvPr>
          <p:cNvSpPr>
            <a:spLocks noChangeArrowheads="1"/>
          </p:cNvSpPr>
          <p:nvPr/>
        </p:nvSpPr>
        <p:spPr bwMode="auto">
          <a:xfrm>
            <a:off x="236855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circo</a:t>
            </a:r>
          </a:p>
        </p:txBody>
      </p:sp>
      <p:sp>
        <p:nvSpPr>
          <p:cNvPr id="24597" name="Rectangle 21">
            <a:hlinkClick r:id="" action="ppaction://noaction">
              <a:snd r:embed="rId5" name="cine.wav"/>
            </a:hlinkClick>
          </p:cNvPr>
          <p:cNvSpPr>
            <a:spLocks noChangeArrowheads="1"/>
          </p:cNvSpPr>
          <p:nvPr/>
        </p:nvSpPr>
        <p:spPr bwMode="auto">
          <a:xfrm>
            <a:off x="4672013"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cine</a:t>
            </a:r>
          </a:p>
        </p:txBody>
      </p:sp>
      <p:sp>
        <p:nvSpPr>
          <p:cNvPr id="24598" name="Rectangle 22">
            <a:hlinkClick r:id="" action="ppaction://noaction">
              <a:snd r:embed="rId6" name="ciervo.wav"/>
            </a:hlinkClick>
          </p:cNvPr>
          <p:cNvSpPr>
            <a:spLocks noChangeArrowheads="1"/>
          </p:cNvSpPr>
          <p:nvPr/>
        </p:nvSpPr>
        <p:spPr bwMode="auto">
          <a:xfrm>
            <a:off x="1079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ciervo</a:t>
            </a:r>
          </a:p>
        </p:txBody>
      </p:sp>
      <p:sp>
        <p:nvSpPr>
          <p:cNvPr id="24599" name="Rectangle 23">
            <a:hlinkClick r:id="" action="ppaction://noaction">
              <a:snd r:embed="rId7" name="ciencia.wav"/>
            </a:hlinkClick>
          </p:cNvPr>
          <p:cNvSpPr>
            <a:spLocks noChangeArrowheads="1"/>
          </p:cNvSpPr>
          <p:nvPr/>
        </p:nvSpPr>
        <p:spPr bwMode="auto">
          <a:xfrm>
            <a:off x="23685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ciencia</a:t>
            </a:r>
          </a:p>
        </p:txBody>
      </p:sp>
      <p:sp>
        <p:nvSpPr>
          <p:cNvPr id="24600" name="Rectangle 24">
            <a:hlinkClick r:id="" action="ppaction://noaction">
              <a:snd r:embed="rId8" name="cisne.wav"/>
            </a:hlinkClick>
          </p:cNvPr>
          <p:cNvSpPr>
            <a:spLocks noChangeArrowheads="1"/>
          </p:cNvSpPr>
          <p:nvPr/>
        </p:nvSpPr>
        <p:spPr bwMode="auto">
          <a:xfrm>
            <a:off x="694690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cisne</a:t>
            </a:r>
          </a:p>
        </p:txBody>
      </p:sp>
      <p:sp>
        <p:nvSpPr>
          <p:cNvPr id="24601" name="Rectangle 25">
            <a:hlinkClick r:id="" action="ppaction://noaction">
              <a:snd r:embed="rId9" name="ciclista.wav"/>
            </a:hlinkClick>
          </p:cNvPr>
          <p:cNvSpPr>
            <a:spLocks noChangeArrowheads="1"/>
          </p:cNvSpPr>
          <p:nvPr/>
        </p:nvSpPr>
        <p:spPr bwMode="auto">
          <a:xfrm>
            <a:off x="4672013"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Times New Roman" panose="02020603050405020304" pitchFamily="18" charset="0"/>
              </a:rPr>
              <a:t>ciclista</a:t>
            </a:r>
          </a:p>
        </p:txBody>
      </p:sp>
      <p:sp>
        <p:nvSpPr>
          <p:cNvPr id="24602" name="Rectangle 26">
            <a:hlinkClick r:id="" action="ppaction://noaction">
              <a:snd r:embed="rId10" name="ciempies.wav"/>
            </a:hlinkClick>
          </p:cNvPr>
          <p:cNvSpPr>
            <a:spLocks noChangeArrowheads="1"/>
          </p:cNvSpPr>
          <p:nvPr/>
        </p:nvSpPr>
        <p:spPr bwMode="auto">
          <a:xfrm>
            <a:off x="694690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Times New Roman" panose="02020603050405020304" pitchFamily="18" charset="0"/>
              </a:rPr>
              <a:t>ciempi</a:t>
            </a:r>
            <a:r>
              <a:rPr lang="en-GB" sz="2800" b="1">
                <a:cs typeface="Arial" panose="020B0604020202020204" pitchFamily="34" charset="0"/>
              </a:rPr>
              <a:t>és</a:t>
            </a:r>
          </a:p>
        </p:txBody>
      </p:sp>
      <p:pic>
        <p:nvPicPr>
          <p:cNvPr id="24613" name="Picture 37" descr="Number%205%20-%20Red"/>
          <p:cNvPicPr>
            <a:picLocks noChangeAspect="1" noChangeArrowheads="1"/>
          </p:cNvPicPr>
          <p:nvPr/>
        </p:nvPicPr>
        <p:blipFill>
          <a:blip r:embed="rId11">
            <a:extLst>
              <a:ext uri="{28A0092B-C50C-407E-A947-70E740481C1C}">
                <a14:useLocalDpi xmlns:a14="http://schemas.microsoft.com/office/drawing/2010/main" val="0"/>
              </a:ext>
            </a:extLst>
          </a:blip>
          <a:srcRect l="16199" r="16199"/>
          <a:stretch>
            <a:fillRect/>
          </a:stretch>
        </p:blipFill>
        <p:spPr bwMode="auto">
          <a:xfrm>
            <a:off x="461963" y="188913"/>
            <a:ext cx="1662112" cy="2422525"/>
          </a:xfrm>
          <a:prstGeom prst="rect">
            <a:avLst/>
          </a:prstGeom>
          <a:noFill/>
          <a:extLst>
            <a:ext uri="{909E8E84-426E-40DD-AFC4-6F175D3DCCD1}">
              <a14:hiddenFill xmlns:a14="http://schemas.microsoft.com/office/drawing/2010/main">
                <a:solidFill>
                  <a:srgbClr val="FFFFFF"/>
                </a:solidFill>
              </a14:hiddenFill>
            </a:ext>
          </a:extLst>
        </p:spPr>
      </p:pic>
      <p:pic>
        <p:nvPicPr>
          <p:cNvPr id="24615" name="Picture 39" descr="circu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84438" y="404813"/>
            <a:ext cx="1870075" cy="2132012"/>
          </a:xfrm>
          <a:prstGeom prst="rect">
            <a:avLst/>
          </a:prstGeom>
          <a:noFill/>
          <a:extLst>
            <a:ext uri="{909E8E84-426E-40DD-AFC4-6F175D3DCCD1}">
              <a14:hiddenFill xmlns:a14="http://schemas.microsoft.com/office/drawing/2010/main">
                <a:solidFill>
                  <a:srgbClr val="FFFFFF"/>
                </a:solidFill>
              </a14:hiddenFill>
            </a:ext>
          </a:extLst>
        </p:spPr>
      </p:pic>
      <p:pic>
        <p:nvPicPr>
          <p:cNvPr id="24617" name="Picture 41" descr="Cinema8_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43438" y="404813"/>
            <a:ext cx="2074862" cy="2081212"/>
          </a:xfrm>
          <a:prstGeom prst="rect">
            <a:avLst/>
          </a:prstGeom>
          <a:noFill/>
          <a:extLst>
            <a:ext uri="{909E8E84-426E-40DD-AFC4-6F175D3DCCD1}">
              <a14:hiddenFill xmlns:a14="http://schemas.microsoft.com/office/drawing/2010/main">
                <a:solidFill>
                  <a:srgbClr val="FFFFFF"/>
                </a:solidFill>
              </a14:hiddenFill>
            </a:ext>
          </a:extLst>
        </p:spPr>
      </p:pic>
      <p:pic>
        <p:nvPicPr>
          <p:cNvPr id="24619" name="Picture 43" descr="clipart_swa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48488" y="750888"/>
            <a:ext cx="2195512" cy="1536700"/>
          </a:xfrm>
          <a:prstGeom prst="rect">
            <a:avLst/>
          </a:prstGeom>
          <a:noFill/>
          <a:extLst>
            <a:ext uri="{909E8E84-426E-40DD-AFC4-6F175D3DCCD1}">
              <a14:hiddenFill xmlns:a14="http://schemas.microsoft.com/office/drawing/2010/main">
                <a:solidFill>
                  <a:srgbClr val="FFFFFF"/>
                </a:solidFill>
              </a14:hiddenFill>
            </a:ext>
          </a:extLst>
        </p:spPr>
      </p:pic>
      <p:pic>
        <p:nvPicPr>
          <p:cNvPr id="24621" name="Picture 45" descr="clipart003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5288" y="3573463"/>
            <a:ext cx="1525587" cy="2346325"/>
          </a:xfrm>
          <a:prstGeom prst="rect">
            <a:avLst/>
          </a:prstGeom>
          <a:noFill/>
          <a:extLst>
            <a:ext uri="{909E8E84-426E-40DD-AFC4-6F175D3DCCD1}">
              <a14:hiddenFill xmlns:a14="http://schemas.microsoft.com/office/drawing/2010/main">
                <a:solidFill>
                  <a:srgbClr val="FFFFFF"/>
                </a:solidFill>
              </a14:hiddenFill>
            </a:ext>
          </a:extLst>
        </p:spPr>
      </p:pic>
      <p:pic>
        <p:nvPicPr>
          <p:cNvPr id="24623" name="Picture 47" descr="char_targe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84438" y="3584575"/>
            <a:ext cx="1924050" cy="2220913"/>
          </a:xfrm>
          <a:prstGeom prst="rect">
            <a:avLst/>
          </a:prstGeom>
          <a:noFill/>
          <a:extLst>
            <a:ext uri="{909E8E84-426E-40DD-AFC4-6F175D3DCCD1}">
              <a14:hiddenFill xmlns:a14="http://schemas.microsoft.com/office/drawing/2010/main">
                <a:solidFill>
                  <a:srgbClr val="FFFFFF"/>
                </a:solidFill>
              </a14:hiddenFill>
            </a:ext>
          </a:extLst>
        </p:spPr>
      </p:pic>
      <p:pic>
        <p:nvPicPr>
          <p:cNvPr id="24625" name="Picture 49" descr="NVTech_cart1346"/>
          <p:cNvPicPr>
            <a:picLocks noChangeAspect="1" noChangeArrowheads="1"/>
          </p:cNvPicPr>
          <p:nvPr/>
        </p:nvPicPr>
        <p:blipFill>
          <a:blip r:embed="rId17">
            <a:extLst>
              <a:ext uri="{28A0092B-C50C-407E-A947-70E740481C1C}">
                <a14:useLocalDpi xmlns:a14="http://schemas.microsoft.com/office/drawing/2010/main" val="0"/>
              </a:ext>
            </a:extLst>
          </a:blip>
          <a:srcRect b="10799"/>
          <a:stretch>
            <a:fillRect/>
          </a:stretch>
        </p:blipFill>
        <p:spPr bwMode="auto">
          <a:xfrm>
            <a:off x="4716463" y="3789363"/>
            <a:ext cx="2057400" cy="1927225"/>
          </a:xfrm>
          <a:prstGeom prst="rect">
            <a:avLst/>
          </a:prstGeom>
          <a:noFill/>
          <a:extLst>
            <a:ext uri="{909E8E84-426E-40DD-AFC4-6F175D3DCCD1}">
              <a14:hiddenFill xmlns:a14="http://schemas.microsoft.com/office/drawing/2010/main">
                <a:solidFill>
                  <a:srgbClr val="FFFFFF"/>
                </a:solidFill>
              </a14:hiddenFill>
            </a:ext>
          </a:extLst>
        </p:spPr>
      </p:pic>
      <p:pic>
        <p:nvPicPr>
          <p:cNvPr id="24629" name="Picture 53" descr="centiped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78650" y="3819525"/>
            <a:ext cx="2130425" cy="2130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ci</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ci</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ci</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ci</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43" name="Rectangle 19">
            <a:hlinkClick r:id="" action="ppaction://noaction">
              <a:snd r:embed="rId3" name="coche.wav"/>
            </a:hlinkClick>
          </p:cNvPr>
          <p:cNvSpPr>
            <a:spLocks noChangeArrowheads="1"/>
          </p:cNvSpPr>
          <p:nvPr/>
        </p:nvSpPr>
        <p:spPr bwMode="auto">
          <a:xfrm>
            <a:off x="122238"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coche</a:t>
            </a:r>
          </a:p>
        </p:txBody>
      </p:sp>
      <p:sp>
        <p:nvSpPr>
          <p:cNvPr id="26644" name="Rectangle 20">
            <a:hlinkClick r:id="" action="ppaction://noaction">
              <a:snd r:embed="rId4" name="colegio.wav"/>
            </a:hlinkClick>
          </p:cNvPr>
          <p:cNvSpPr>
            <a:spLocks noChangeArrowheads="1"/>
          </p:cNvSpPr>
          <p:nvPr/>
        </p:nvSpPr>
        <p:spPr bwMode="auto">
          <a:xfrm>
            <a:off x="236855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colegio</a:t>
            </a:r>
          </a:p>
        </p:txBody>
      </p:sp>
      <p:sp>
        <p:nvSpPr>
          <p:cNvPr id="26645" name="Rectangle 21">
            <a:hlinkClick r:id="" action="ppaction://noaction">
              <a:snd r:embed="rId5" name="cocodrilo.wav"/>
            </a:hlinkClick>
          </p:cNvPr>
          <p:cNvSpPr>
            <a:spLocks noChangeArrowheads="1"/>
          </p:cNvSpPr>
          <p:nvPr/>
        </p:nvSpPr>
        <p:spPr bwMode="auto">
          <a:xfrm>
            <a:off x="4672013"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cocodrilo</a:t>
            </a:r>
          </a:p>
        </p:txBody>
      </p:sp>
      <p:sp>
        <p:nvSpPr>
          <p:cNvPr id="26646" name="Rectangle 22">
            <a:hlinkClick r:id="" action="ppaction://noaction">
              <a:snd r:embed="rId6" name="cobra.wav"/>
            </a:hlinkClick>
          </p:cNvPr>
          <p:cNvSpPr>
            <a:spLocks noChangeArrowheads="1"/>
          </p:cNvSpPr>
          <p:nvPr/>
        </p:nvSpPr>
        <p:spPr bwMode="auto">
          <a:xfrm>
            <a:off x="1079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cobra</a:t>
            </a:r>
          </a:p>
        </p:txBody>
      </p:sp>
      <p:sp>
        <p:nvSpPr>
          <p:cNvPr id="26647" name="Rectangle 23">
            <a:hlinkClick r:id="" action="ppaction://noaction">
              <a:snd r:embed="rId7" name="COHETE.wav"/>
            </a:hlinkClick>
          </p:cNvPr>
          <p:cNvSpPr>
            <a:spLocks noChangeArrowheads="1"/>
          </p:cNvSpPr>
          <p:nvPr/>
        </p:nvSpPr>
        <p:spPr bwMode="auto">
          <a:xfrm>
            <a:off x="23685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cohete</a:t>
            </a:r>
          </a:p>
        </p:txBody>
      </p:sp>
      <p:sp>
        <p:nvSpPr>
          <p:cNvPr id="26648" name="Rectangle 24">
            <a:hlinkClick r:id="" action="ppaction://noaction">
              <a:snd r:embed="rId8" name="conejo.wav"/>
            </a:hlinkClick>
          </p:cNvPr>
          <p:cNvSpPr>
            <a:spLocks noChangeArrowheads="1"/>
          </p:cNvSpPr>
          <p:nvPr/>
        </p:nvSpPr>
        <p:spPr bwMode="auto">
          <a:xfrm>
            <a:off x="694690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conejo</a:t>
            </a:r>
          </a:p>
        </p:txBody>
      </p:sp>
      <p:sp>
        <p:nvSpPr>
          <p:cNvPr id="26649" name="Rectangle 25">
            <a:hlinkClick r:id="" action="ppaction://noaction">
              <a:snd r:embed="rId9" name="coliflor.wav"/>
            </a:hlinkClick>
          </p:cNvPr>
          <p:cNvSpPr>
            <a:spLocks noChangeArrowheads="1"/>
          </p:cNvSpPr>
          <p:nvPr/>
        </p:nvSpPr>
        <p:spPr bwMode="auto">
          <a:xfrm>
            <a:off x="4672013"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Times New Roman" panose="02020603050405020304" pitchFamily="18" charset="0"/>
              </a:rPr>
              <a:t>coliflor</a:t>
            </a:r>
          </a:p>
        </p:txBody>
      </p:sp>
      <p:sp>
        <p:nvSpPr>
          <p:cNvPr id="26650" name="Rectangle 26">
            <a:hlinkClick r:id="" action="ppaction://noaction">
              <a:snd r:embed="rId10" name="cocina.wav"/>
            </a:hlinkClick>
          </p:cNvPr>
          <p:cNvSpPr>
            <a:spLocks noChangeArrowheads="1"/>
          </p:cNvSpPr>
          <p:nvPr/>
        </p:nvSpPr>
        <p:spPr bwMode="auto">
          <a:xfrm>
            <a:off x="694690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700" b="1">
                <a:cs typeface="Times New Roman" panose="02020603050405020304" pitchFamily="18" charset="0"/>
              </a:rPr>
              <a:t>cocina</a:t>
            </a:r>
          </a:p>
        </p:txBody>
      </p:sp>
      <p:pic>
        <p:nvPicPr>
          <p:cNvPr id="26652" name="Picture 28" descr="CA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2238" y="1125538"/>
            <a:ext cx="2146300" cy="901700"/>
          </a:xfrm>
          <a:prstGeom prst="rect">
            <a:avLst/>
          </a:prstGeom>
          <a:noFill/>
          <a:extLst>
            <a:ext uri="{909E8E84-426E-40DD-AFC4-6F175D3DCCD1}">
              <a14:hiddenFill xmlns:a14="http://schemas.microsoft.com/office/drawing/2010/main">
                <a:solidFill>
                  <a:srgbClr val="FFFFFF"/>
                </a:solidFill>
              </a14:hiddenFill>
            </a:ext>
          </a:extLst>
        </p:spPr>
      </p:pic>
      <p:pic>
        <p:nvPicPr>
          <p:cNvPr id="26654" name="Picture 30" descr="Okapilco_School_Clipart_Image_Colo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39975" y="404813"/>
            <a:ext cx="2160588" cy="2241550"/>
          </a:xfrm>
          <a:prstGeom prst="rect">
            <a:avLst/>
          </a:prstGeom>
          <a:noFill/>
          <a:extLst>
            <a:ext uri="{909E8E84-426E-40DD-AFC4-6F175D3DCCD1}">
              <a14:hiddenFill xmlns:a14="http://schemas.microsoft.com/office/drawing/2010/main">
                <a:solidFill>
                  <a:srgbClr val="FFFFFF"/>
                </a:solidFill>
              </a14:hiddenFill>
            </a:ext>
          </a:extLst>
        </p:spPr>
      </p:pic>
      <p:sp>
        <p:nvSpPr>
          <p:cNvPr id="26655" name="Rectangle 31"/>
          <p:cNvSpPr>
            <a:spLocks noChangeArrowheads="1"/>
          </p:cNvSpPr>
          <p:nvPr/>
        </p:nvSpPr>
        <p:spPr bwMode="auto">
          <a:xfrm rot="-2140263">
            <a:off x="2282825" y="592138"/>
            <a:ext cx="1296988" cy="3603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56" name="Rectangle 32"/>
          <p:cNvSpPr>
            <a:spLocks noChangeArrowheads="1"/>
          </p:cNvSpPr>
          <p:nvPr/>
        </p:nvSpPr>
        <p:spPr bwMode="auto">
          <a:xfrm rot="2849373">
            <a:off x="3398044" y="613569"/>
            <a:ext cx="1152525" cy="360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6658" name="Picture 34" descr="crocadil"/>
          <p:cNvPicPr>
            <a:picLocks noChangeAspect="1" noChangeArrowheads="1"/>
          </p:cNvPicPr>
          <p:nvPr/>
        </p:nvPicPr>
        <p:blipFill>
          <a:blip r:embed="rId13">
            <a:extLst>
              <a:ext uri="{28A0092B-C50C-407E-A947-70E740481C1C}">
                <a14:useLocalDpi xmlns:a14="http://schemas.microsoft.com/office/drawing/2010/main" val="0"/>
              </a:ext>
            </a:extLst>
          </a:blip>
          <a:srcRect l="9691" r="14537"/>
          <a:stretch>
            <a:fillRect/>
          </a:stretch>
        </p:blipFill>
        <p:spPr bwMode="auto">
          <a:xfrm>
            <a:off x="4675188" y="403225"/>
            <a:ext cx="2057400" cy="2089150"/>
          </a:xfrm>
          <a:prstGeom prst="rect">
            <a:avLst/>
          </a:prstGeom>
          <a:noFill/>
          <a:extLst>
            <a:ext uri="{909E8E84-426E-40DD-AFC4-6F175D3DCCD1}">
              <a14:hiddenFill xmlns:a14="http://schemas.microsoft.com/office/drawing/2010/main">
                <a:solidFill>
                  <a:srgbClr val="FFFFFF"/>
                </a:solidFill>
              </a14:hiddenFill>
            </a:ext>
          </a:extLst>
        </p:spPr>
      </p:pic>
      <p:pic>
        <p:nvPicPr>
          <p:cNvPr id="26660" name="Picture 36" descr="rabbi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48488" y="333375"/>
            <a:ext cx="1951037" cy="2100263"/>
          </a:xfrm>
          <a:prstGeom prst="rect">
            <a:avLst/>
          </a:prstGeom>
          <a:noFill/>
          <a:extLst>
            <a:ext uri="{909E8E84-426E-40DD-AFC4-6F175D3DCCD1}">
              <a14:hiddenFill xmlns:a14="http://schemas.microsoft.com/office/drawing/2010/main">
                <a:solidFill>
                  <a:srgbClr val="FFFFFF"/>
                </a:solidFill>
              </a14:hiddenFill>
            </a:ext>
          </a:extLst>
        </p:spPr>
      </p:pic>
      <p:pic>
        <p:nvPicPr>
          <p:cNvPr id="26664" name="Picture 40" descr="Cobr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8150" y="3644900"/>
            <a:ext cx="1612900" cy="2151063"/>
          </a:xfrm>
          <a:prstGeom prst="rect">
            <a:avLst/>
          </a:prstGeom>
          <a:noFill/>
          <a:extLst>
            <a:ext uri="{909E8E84-426E-40DD-AFC4-6F175D3DCCD1}">
              <a14:hiddenFill xmlns:a14="http://schemas.microsoft.com/office/drawing/2010/main">
                <a:solidFill>
                  <a:srgbClr val="FFFFFF"/>
                </a:solidFill>
              </a14:hiddenFill>
            </a:ext>
          </a:extLst>
        </p:spPr>
      </p:pic>
      <p:pic>
        <p:nvPicPr>
          <p:cNvPr id="26666" name="Picture 42" descr="rocke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11413" y="3711575"/>
            <a:ext cx="2093912" cy="2093913"/>
          </a:xfrm>
          <a:prstGeom prst="rect">
            <a:avLst/>
          </a:prstGeom>
          <a:noFill/>
          <a:extLst>
            <a:ext uri="{909E8E84-426E-40DD-AFC4-6F175D3DCCD1}">
              <a14:hiddenFill xmlns:a14="http://schemas.microsoft.com/office/drawing/2010/main">
                <a:solidFill>
                  <a:srgbClr val="FFFFFF"/>
                </a:solidFill>
              </a14:hiddenFill>
            </a:ext>
          </a:extLst>
        </p:spPr>
      </p:pic>
      <p:pic>
        <p:nvPicPr>
          <p:cNvPr id="26668" name="Picture 44" descr="ClipartCaulif"/>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24400" y="3984625"/>
            <a:ext cx="1863725" cy="1535113"/>
          </a:xfrm>
          <a:prstGeom prst="rect">
            <a:avLst/>
          </a:prstGeom>
          <a:noFill/>
          <a:extLst>
            <a:ext uri="{909E8E84-426E-40DD-AFC4-6F175D3DCCD1}">
              <a14:hiddenFill xmlns:a14="http://schemas.microsoft.com/office/drawing/2010/main">
                <a:solidFill>
                  <a:srgbClr val="FFFFFF"/>
                </a:solidFill>
              </a14:hiddenFill>
            </a:ext>
          </a:extLst>
        </p:spPr>
      </p:pic>
      <p:pic>
        <p:nvPicPr>
          <p:cNvPr id="26670" name="Picture 46" descr="toxmystery_kitchen"/>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48488" y="3933825"/>
            <a:ext cx="2087562" cy="158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co</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co</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co</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co</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691" name="Rectangle 19">
            <a:hlinkClick r:id="" action="ppaction://noaction">
              <a:snd r:embed="rId3" name="cuadrado.wav"/>
            </a:hlinkClick>
          </p:cNvPr>
          <p:cNvSpPr>
            <a:spLocks noChangeArrowheads="1"/>
          </p:cNvSpPr>
          <p:nvPr/>
        </p:nvSpPr>
        <p:spPr bwMode="auto">
          <a:xfrm>
            <a:off x="122238"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cuadrado</a:t>
            </a:r>
          </a:p>
        </p:txBody>
      </p:sp>
      <p:sp>
        <p:nvSpPr>
          <p:cNvPr id="28692" name="Rectangle 20">
            <a:hlinkClick r:id="" action="ppaction://noaction">
              <a:snd r:embed="rId4" name="cucaracha.wav"/>
            </a:hlinkClick>
          </p:cNvPr>
          <p:cNvSpPr>
            <a:spLocks noChangeArrowheads="1"/>
          </p:cNvSpPr>
          <p:nvPr/>
        </p:nvSpPr>
        <p:spPr bwMode="auto">
          <a:xfrm>
            <a:off x="236855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cucaracha</a:t>
            </a:r>
          </a:p>
        </p:txBody>
      </p:sp>
      <p:sp>
        <p:nvSpPr>
          <p:cNvPr id="28693" name="Rectangle 21">
            <a:hlinkClick r:id="" action="ppaction://noaction">
              <a:snd r:embed="rId5" name="cuaderno.wav"/>
            </a:hlinkClick>
          </p:cNvPr>
          <p:cNvSpPr>
            <a:spLocks noChangeArrowheads="1"/>
          </p:cNvSpPr>
          <p:nvPr/>
        </p:nvSpPr>
        <p:spPr bwMode="auto">
          <a:xfrm>
            <a:off x="4672013"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cuaderno</a:t>
            </a:r>
          </a:p>
        </p:txBody>
      </p:sp>
      <p:sp>
        <p:nvSpPr>
          <p:cNvPr id="28694" name="Rectangle 22">
            <a:hlinkClick r:id="" action="ppaction://noaction">
              <a:snd r:embed="rId6" name="cuatro.wav"/>
            </a:hlinkClick>
          </p:cNvPr>
          <p:cNvSpPr>
            <a:spLocks noChangeArrowheads="1"/>
          </p:cNvSpPr>
          <p:nvPr/>
        </p:nvSpPr>
        <p:spPr bwMode="auto">
          <a:xfrm>
            <a:off x="1079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cuatro</a:t>
            </a:r>
          </a:p>
        </p:txBody>
      </p:sp>
      <p:sp>
        <p:nvSpPr>
          <p:cNvPr id="28695" name="Rectangle 23">
            <a:hlinkClick r:id="" action="ppaction://noaction">
              <a:snd r:embed="rId7" name="cuarto.wav"/>
            </a:hlinkClick>
          </p:cNvPr>
          <p:cNvSpPr>
            <a:spLocks noChangeArrowheads="1"/>
          </p:cNvSpPr>
          <p:nvPr/>
        </p:nvSpPr>
        <p:spPr bwMode="auto">
          <a:xfrm>
            <a:off x="23685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cuarto</a:t>
            </a:r>
          </a:p>
        </p:txBody>
      </p:sp>
      <p:sp>
        <p:nvSpPr>
          <p:cNvPr id="28696" name="Rectangle 24">
            <a:hlinkClick r:id="" action="ppaction://noaction">
              <a:snd r:embed="rId8" name="cuarenta.wav"/>
            </a:hlinkClick>
          </p:cNvPr>
          <p:cNvSpPr>
            <a:spLocks noChangeArrowheads="1"/>
          </p:cNvSpPr>
          <p:nvPr/>
        </p:nvSpPr>
        <p:spPr bwMode="auto">
          <a:xfrm>
            <a:off x="694690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cuarenta</a:t>
            </a:r>
          </a:p>
        </p:txBody>
      </p:sp>
      <p:sp>
        <p:nvSpPr>
          <p:cNvPr id="28697" name="Rectangle 25">
            <a:hlinkClick r:id="" action="ppaction://noaction">
              <a:snd r:embed="rId9" name="cuerpo.wav"/>
            </a:hlinkClick>
          </p:cNvPr>
          <p:cNvSpPr>
            <a:spLocks noChangeArrowheads="1"/>
          </p:cNvSpPr>
          <p:nvPr/>
        </p:nvSpPr>
        <p:spPr bwMode="auto">
          <a:xfrm>
            <a:off x="4672013"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Times New Roman" panose="02020603050405020304" pitchFamily="18" charset="0"/>
              </a:rPr>
              <a:t>cuerpo</a:t>
            </a:r>
          </a:p>
        </p:txBody>
      </p:sp>
      <p:sp>
        <p:nvSpPr>
          <p:cNvPr id="28698" name="Rectangle 26">
            <a:hlinkClick r:id="" action="ppaction://noaction">
              <a:snd r:embed="rId10" name="cuchara.wav"/>
            </a:hlinkClick>
          </p:cNvPr>
          <p:cNvSpPr>
            <a:spLocks noChangeArrowheads="1"/>
          </p:cNvSpPr>
          <p:nvPr/>
        </p:nvSpPr>
        <p:spPr bwMode="auto">
          <a:xfrm>
            <a:off x="694690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700" b="1">
                <a:cs typeface="Times New Roman" panose="02020603050405020304" pitchFamily="18" charset="0"/>
              </a:rPr>
              <a:t>cuchara</a:t>
            </a:r>
          </a:p>
        </p:txBody>
      </p:sp>
      <p:sp>
        <p:nvSpPr>
          <p:cNvPr id="28699" name="Rectangle 27"/>
          <p:cNvSpPr>
            <a:spLocks noChangeArrowheads="1"/>
          </p:cNvSpPr>
          <p:nvPr/>
        </p:nvSpPr>
        <p:spPr bwMode="auto">
          <a:xfrm>
            <a:off x="395288" y="549275"/>
            <a:ext cx="1439862" cy="1439863"/>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8701" name="Picture 29" descr="c-roach"/>
          <p:cNvPicPr>
            <a:picLocks noChangeAspect="1" noChangeArrowheads="1"/>
          </p:cNvPicPr>
          <p:nvPr/>
        </p:nvPicPr>
        <p:blipFill>
          <a:blip r:embed="rId11" cstate="print">
            <a:extLst>
              <a:ext uri="{28A0092B-C50C-407E-A947-70E740481C1C}">
                <a14:useLocalDpi xmlns:a14="http://schemas.microsoft.com/office/drawing/2010/main" val="0"/>
              </a:ext>
            </a:extLst>
          </a:blip>
          <a:srcRect b="5415"/>
          <a:stretch>
            <a:fillRect/>
          </a:stretch>
        </p:blipFill>
        <p:spPr bwMode="auto">
          <a:xfrm>
            <a:off x="2482850" y="115888"/>
            <a:ext cx="1874838" cy="2478087"/>
          </a:xfrm>
          <a:prstGeom prst="rect">
            <a:avLst/>
          </a:prstGeom>
          <a:noFill/>
          <a:extLst>
            <a:ext uri="{909E8E84-426E-40DD-AFC4-6F175D3DCCD1}">
              <a14:hiddenFill xmlns:a14="http://schemas.microsoft.com/office/drawing/2010/main">
                <a:solidFill>
                  <a:srgbClr val="FFFFFF"/>
                </a:solidFill>
              </a14:hiddenFill>
            </a:ext>
          </a:extLst>
        </p:spPr>
      </p:pic>
      <p:pic>
        <p:nvPicPr>
          <p:cNvPr id="28703" name="Picture 31" descr="copybook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3438" y="765175"/>
            <a:ext cx="2028825" cy="1522413"/>
          </a:xfrm>
          <a:prstGeom prst="rect">
            <a:avLst/>
          </a:prstGeom>
          <a:noFill/>
          <a:extLst>
            <a:ext uri="{909E8E84-426E-40DD-AFC4-6F175D3DCCD1}">
              <a14:hiddenFill xmlns:a14="http://schemas.microsoft.com/office/drawing/2010/main">
                <a:solidFill>
                  <a:srgbClr val="FFFFFF"/>
                </a:solidFill>
              </a14:hiddenFill>
            </a:ext>
          </a:extLst>
        </p:spPr>
      </p:pic>
      <p:pic>
        <p:nvPicPr>
          <p:cNvPr id="28705" name="Picture 33" descr="Number%204%20-%20Blue"/>
          <p:cNvPicPr>
            <a:picLocks noChangeAspect="1" noChangeArrowheads="1"/>
          </p:cNvPicPr>
          <p:nvPr/>
        </p:nvPicPr>
        <p:blipFill>
          <a:blip r:embed="rId13">
            <a:extLst>
              <a:ext uri="{28A0092B-C50C-407E-A947-70E740481C1C}">
                <a14:useLocalDpi xmlns:a14="http://schemas.microsoft.com/office/drawing/2010/main" val="0"/>
              </a:ext>
            </a:extLst>
          </a:blip>
          <a:srcRect l="15118" r="14038"/>
          <a:stretch>
            <a:fillRect/>
          </a:stretch>
        </p:blipFill>
        <p:spPr bwMode="auto">
          <a:xfrm>
            <a:off x="382588" y="3533775"/>
            <a:ext cx="1792287" cy="2487613"/>
          </a:xfrm>
          <a:prstGeom prst="rect">
            <a:avLst/>
          </a:prstGeom>
          <a:noFill/>
          <a:extLst>
            <a:ext uri="{909E8E84-426E-40DD-AFC4-6F175D3DCCD1}">
              <a14:hiddenFill xmlns:a14="http://schemas.microsoft.com/office/drawing/2010/main">
                <a:solidFill>
                  <a:srgbClr val="FFFFFF"/>
                </a:solidFill>
              </a14:hiddenFill>
            </a:ext>
          </a:extLst>
        </p:spPr>
      </p:pic>
      <p:pic>
        <p:nvPicPr>
          <p:cNvPr id="28707" name="Picture 35" descr="40th%20Birthday%20pi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9925" y="560388"/>
            <a:ext cx="1835150" cy="1820862"/>
          </a:xfrm>
          <a:prstGeom prst="rect">
            <a:avLst/>
          </a:prstGeom>
          <a:noFill/>
          <a:extLst>
            <a:ext uri="{909E8E84-426E-40DD-AFC4-6F175D3DCCD1}">
              <a14:hiddenFill xmlns:a14="http://schemas.microsoft.com/office/drawing/2010/main">
                <a:solidFill>
                  <a:srgbClr val="FFFFFF"/>
                </a:solidFill>
              </a14:hiddenFill>
            </a:ext>
          </a:extLst>
        </p:spPr>
      </p:pic>
      <p:sp>
        <p:nvSpPr>
          <p:cNvPr id="28708" name="Text Box 36"/>
          <p:cNvSpPr txBox="1">
            <a:spLocks noChangeArrowheads="1"/>
          </p:cNvSpPr>
          <p:nvPr/>
        </p:nvSpPr>
        <p:spPr bwMode="auto">
          <a:xfrm>
            <a:off x="2555875" y="4178300"/>
            <a:ext cx="1800225"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9600">
                <a:latin typeface="Andy" pitchFamily="66" charset="0"/>
              </a:rPr>
              <a:t>1/4</a:t>
            </a:r>
          </a:p>
        </p:txBody>
      </p:sp>
      <p:pic>
        <p:nvPicPr>
          <p:cNvPr id="28710" name="Picture 38" descr="bod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19700" y="3500438"/>
            <a:ext cx="1087438" cy="2449512"/>
          </a:xfrm>
          <a:prstGeom prst="rect">
            <a:avLst/>
          </a:prstGeom>
          <a:noFill/>
          <a:extLst>
            <a:ext uri="{909E8E84-426E-40DD-AFC4-6F175D3DCCD1}">
              <a14:hiddenFill xmlns:a14="http://schemas.microsoft.com/office/drawing/2010/main">
                <a:solidFill>
                  <a:srgbClr val="FFFFFF"/>
                </a:solidFill>
              </a14:hiddenFill>
            </a:ext>
          </a:extLst>
        </p:spPr>
      </p:pic>
      <p:pic>
        <p:nvPicPr>
          <p:cNvPr id="28712" name="Picture 40" descr="spoon-outlin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579398">
            <a:off x="7667625" y="3573463"/>
            <a:ext cx="619125" cy="2352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1211972" y="1795463"/>
            <a:ext cx="6678781"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pPr>
            <a:r>
              <a:rPr lang="en-US" altLang="en-US" sz="6000" b="1" dirty="0" err="1">
                <a:solidFill>
                  <a:prstClr val="black"/>
                </a:solidFill>
                <a:cs typeface="Arial" pitchFamily="34" charset="0"/>
              </a:rPr>
              <a:t>Cuchara</a:t>
            </a:r>
            <a:r>
              <a:rPr lang="en-US" altLang="en-US" sz="6000" b="1" dirty="0">
                <a:solidFill>
                  <a:prstClr val="black"/>
                </a:solidFill>
                <a:cs typeface="Arial" pitchFamily="34" charset="0"/>
              </a:rPr>
              <a:t>, cucaracha </a:t>
            </a:r>
          </a:p>
          <a:p>
            <a:pPr algn="ctr" eaLnBrk="1" fontAlgn="auto" hangingPunct="1">
              <a:spcBef>
                <a:spcPts val="0"/>
              </a:spcBef>
              <a:spcAft>
                <a:spcPts val="0"/>
              </a:spcAft>
            </a:pPr>
            <a:r>
              <a:rPr lang="en-US" altLang="en-US" sz="6000" b="1" dirty="0" err="1">
                <a:solidFill>
                  <a:prstClr val="black"/>
                </a:solidFill>
                <a:cs typeface="Arial" pitchFamily="34" charset="0"/>
              </a:rPr>
              <a:t>cucharita</a:t>
            </a:r>
            <a:r>
              <a:rPr lang="en-US" altLang="en-US" sz="6000" b="1" dirty="0">
                <a:solidFill>
                  <a:prstClr val="black"/>
                </a:solidFill>
                <a:cs typeface="Arial" pitchFamily="34" charset="0"/>
              </a:rPr>
              <a:t>, </a:t>
            </a:r>
            <a:r>
              <a:rPr lang="en-US" altLang="en-US" sz="6000" b="1" dirty="0" err="1">
                <a:solidFill>
                  <a:prstClr val="black"/>
                </a:solidFill>
                <a:cs typeface="Arial" pitchFamily="34" charset="0"/>
              </a:rPr>
              <a:t>cucarachita</a:t>
            </a:r>
            <a:r>
              <a:rPr lang="en-US" altLang="en-US" sz="6000" b="1" dirty="0">
                <a:solidFill>
                  <a:prstClr val="black"/>
                </a:solidFill>
                <a:cs typeface="Arial" pitchFamily="34" charset="0"/>
              </a:rPr>
              <a:t>. </a:t>
            </a:r>
          </a:p>
          <a:p>
            <a:pPr eaLnBrk="1" fontAlgn="auto" hangingPunct="1">
              <a:spcBef>
                <a:spcPts val="0"/>
              </a:spcBef>
              <a:spcAft>
                <a:spcPts val="0"/>
              </a:spcAft>
            </a:pPr>
            <a:endParaRPr lang="en-US" altLang="en-US" sz="6000" dirty="0">
              <a:solidFill>
                <a:prstClr val="black"/>
              </a:solidFill>
              <a:latin typeface="Calibri" pitchFamily="34" charset="0"/>
            </a:endParaRPr>
          </a:p>
        </p:txBody>
      </p:sp>
      <p:pic>
        <p:nvPicPr>
          <p:cNvPr id="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7270" y="344941"/>
            <a:ext cx="1966070" cy="290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ucaracha.JPG"/>
          <p:cNvPicPr>
            <a:picLocks noChangeAspect="1"/>
          </p:cNvPicPr>
          <p:nvPr/>
        </p:nvPicPr>
        <p:blipFill>
          <a:blip r:embed="rId3">
            <a:clrChange>
              <a:clrFrom>
                <a:srgbClr val="FFFFFB"/>
              </a:clrFrom>
              <a:clrTo>
                <a:srgbClr val="FFFFFB">
                  <a:alpha val="0"/>
                </a:srgbClr>
              </a:clrTo>
            </a:clrChange>
            <a:extLst>
              <a:ext uri="{28A0092B-C50C-407E-A947-70E740481C1C}">
                <a14:useLocalDpi xmlns:a14="http://schemas.microsoft.com/office/drawing/2010/main" val="0"/>
              </a:ext>
            </a:extLst>
          </a:blip>
          <a:srcRect/>
          <a:stretch>
            <a:fillRect/>
          </a:stretch>
        </p:blipFill>
        <p:spPr bwMode="auto">
          <a:xfrm>
            <a:off x="6522328" y="2029240"/>
            <a:ext cx="2226136" cy="174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16893" y="3682434"/>
            <a:ext cx="633412"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ucaracha.JPG"/>
          <p:cNvPicPr>
            <a:picLocks noChangeAspect="1"/>
          </p:cNvPicPr>
          <p:nvPr/>
        </p:nvPicPr>
        <p:blipFill>
          <a:blip r:embed="rId3">
            <a:clrChange>
              <a:clrFrom>
                <a:srgbClr val="FFFFFB"/>
              </a:clrFrom>
              <a:clrTo>
                <a:srgbClr val="FFFFFB">
                  <a:alpha val="0"/>
                </a:srgbClr>
              </a:clrTo>
            </a:clrChange>
            <a:extLst>
              <a:ext uri="{28A0092B-C50C-407E-A947-70E740481C1C}">
                <a14:useLocalDpi xmlns:a14="http://schemas.microsoft.com/office/drawing/2010/main" val="0"/>
              </a:ext>
            </a:extLst>
          </a:blip>
          <a:srcRect/>
          <a:stretch>
            <a:fillRect/>
          </a:stretch>
        </p:blipFill>
        <p:spPr bwMode="auto">
          <a:xfrm>
            <a:off x="6767596" y="5085184"/>
            <a:ext cx="877887"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64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cu</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cu</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cu</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cu</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39" name="Rectangle 19">
            <a:hlinkClick r:id="" action="ppaction://noaction">
              <a:snd r:embed="rId3" name="gambas.wav"/>
            </a:hlinkClick>
          </p:cNvPr>
          <p:cNvSpPr>
            <a:spLocks noChangeArrowheads="1"/>
          </p:cNvSpPr>
          <p:nvPr/>
        </p:nvSpPr>
        <p:spPr bwMode="auto">
          <a:xfrm>
            <a:off x="122238"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gambas</a:t>
            </a:r>
          </a:p>
        </p:txBody>
      </p:sp>
      <p:sp>
        <p:nvSpPr>
          <p:cNvPr id="30740" name="Rectangle 20">
            <a:hlinkClick r:id="" action="ppaction://noaction">
              <a:snd r:embed="rId4" name="gafas.wav"/>
            </a:hlinkClick>
          </p:cNvPr>
          <p:cNvSpPr>
            <a:spLocks noChangeArrowheads="1"/>
          </p:cNvSpPr>
          <p:nvPr/>
        </p:nvSpPr>
        <p:spPr bwMode="auto">
          <a:xfrm>
            <a:off x="236855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gafas</a:t>
            </a:r>
          </a:p>
        </p:txBody>
      </p:sp>
      <p:sp>
        <p:nvSpPr>
          <p:cNvPr id="30741" name="Rectangle 21">
            <a:hlinkClick r:id="" action="ppaction://noaction">
              <a:snd r:embed="rId5" name="gato.wav"/>
            </a:hlinkClick>
          </p:cNvPr>
          <p:cNvSpPr>
            <a:spLocks noChangeArrowheads="1"/>
          </p:cNvSpPr>
          <p:nvPr/>
        </p:nvSpPr>
        <p:spPr bwMode="auto">
          <a:xfrm>
            <a:off x="4672013"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gato</a:t>
            </a:r>
          </a:p>
        </p:txBody>
      </p:sp>
      <p:sp>
        <p:nvSpPr>
          <p:cNvPr id="30742" name="Rectangle 22">
            <a:hlinkClick r:id="" action="ppaction://noaction">
              <a:snd r:embed="rId6" name="gente.wav"/>
            </a:hlinkClick>
          </p:cNvPr>
          <p:cNvSpPr>
            <a:spLocks noChangeArrowheads="1"/>
          </p:cNvSpPr>
          <p:nvPr/>
        </p:nvSpPr>
        <p:spPr bwMode="auto">
          <a:xfrm>
            <a:off x="1079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gente</a:t>
            </a:r>
          </a:p>
        </p:txBody>
      </p:sp>
      <p:sp>
        <p:nvSpPr>
          <p:cNvPr id="30743" name="Rectangle 23">
            <a:hlinkClick r:id="" action="ppaction://noaction">
              <a:snd r:embed="rId7" name="gemelas.wav"/>
            </a:hlinkClick>
          </p:cNvPr>
          <p:cNvSpPr>
            <a:spLocks noChangeArrowheads="1"/>
          </p:cNvSpPr>
          <p:nvPr/>
        </p:nvSpPr>
        <p:spPr bwMode="auto">
          <a:xfrm>
            <a:off x="23685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gemelas</a:t>
            </a:r>
          </a:p>
        </p:txBody>
      </p:sp>
      <p:sp>
        <p:nvSpPr>
          <p:cNvPr id="30744" name="Rectangle 24">
            <a:hlinkClick r:id="" action="ppaction://noaction">
              <a:snd r:embed="rId8" name="gales.wav"/>
            </a:hlinkClick>
          </p:cNvPr>
          <p:cNvSpPr>
            <a:spLocks noChangeArrowheads="1"/>
          </p:cNvSpPr>
          <p:nvPr/>
        </p:nvSpPr>
        <p:spPr bwMode="auto">
          <a:xfrm>
            <a:off x="694690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Gales</a:t>
            </a:r>
          </a:p>
        </p:txBody>
      </p:sp>
      <p:sp>
        <p:nvSpPr>
          <p:cNvPr id="30745" name="Rectangle 25">
            <a:hlinkClick r:id="" action="ppaction://noaction">
              <a:snd r:embed="rId9" name="gigante.wav"/>
            </a:hlinkClick>
          </p:cNvPr>
          <p:cNvSpPr>
            <a:spLocks noChangeArrowheads="1"/>
          </p:cNvSpPr>
          <p:nvPr/>
        </p:nvSpPr>
        <p:spPr bwMode="auto">
          <a:xfrm>
            <a:off x="4672013"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Times New Roman" panose="02020603050405020304" pitchFamily="18" charset="0"/>
              </a:rPr>
              <a:t>gigante</a:t>
            </a:r>
          </a:p>
        </p:txBody>
      </p:sp>
      <p:sp>
        <p:nvSpPr>
          <p:cNvPr id="30746" name="Rectangle 26">
            <a:hlinkClick r:id="" action="ppaction://noaction">
              <a:snd r:embed="rId10" name="girasol.wav"/>
            </a:hlinkClick>
          </p:cNvPr>
          <p:cNvSpPr>
            <a:spLocks noChangeArrowheads="1"/>
          </p:cNvSpPr>
          <p:nvPr/>
        </p:nvSpPr>
        <p:spPr bwMode="auto">
          <a:xfrm>
            <a:off x="694690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700" b="1">
                <a:cs typeface="Times New Roman" panose="02020603050405020304" pitchFamily="18" charset="0"/>
              </a:rPr>
              <a:t>girasol</a:t>
            </a:r>
          </a:p>
        </p:txBody>
      </p:sp>
      <p:pic>
        <p:nvPicPr>
          <p:cNvPr id="30748" name="Picture 28" descr="AEN_096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388" y="598488"/>
            <a:ext cx="1944687" cy="1751012"/>
          </a:xfrm>
          <a:prstGeom prst="rect">
            <a:avLst/>
          </a:prstGeom>
          <a:noFill/>
          <a:extLst>
            <a:ext uri="{909E8E84-426E-40DD-AFC4-6F175D3DCCD1}">
              <a14:hiddenFill xmlns:a14="http://schemas.microsoft.com/office/drawing/2010/main">
                <a:solidFill>
                  <a:srgbClr val="FFFFFF"/>
                </a:solidFill>
              </a14:hiddenFill>
            </a:ext>
          </a:extLst>
        </p:spPr>
      </p:pic>
      <p:pic>
        <p:nvPicPr>
          <p:cNvPr id="30750" name="Picture 30" descr="glasses.gif (5309 bytes)">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11413" y="908050"/>
            <a:ext cx="2016125" cy="1149350"/>
          </a:xfrm>
          <a:prstGeom prst="rect">
            <a:avLst/>
          </a:prstGeom>
          <a:noFill/>
          <a:extLst>
            <a:ext uri="{909E8E84-426E-40DD-AFC4-6F175D3DCCD1}">
              <a14:hiddenFill xmlns:a14="http://schemas.microsoft.com/office/drawing/2010/main">
                <a:solidFill>
                  <a:srgbClr val="FFFFFF"/>
                </a:solidFill>
              </a14:hiddenFill>
            </a:ext>
          </a:extLst>
        </p:spPr>
      </p:pic>
      <p:pic>
        <p:nvPicPr>
          <p:cNvPr id="30752" name="Picture 32" descr="cat-04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43438" y="404813"/>
            <a:ext cx="2146300" cy="1871662"/>
          </a:xfrm>
          <a:prstGeom prst="rect">
            <a:avLst/>
          </a:prstGeom>
          <a:noFill/>
          <a:extLst>
            <a:ext uri="{909E8E84-426E-40DD-AFC4-6F175D3DCCD1}">
              <a14:hiddenFill xmlns:a14="http://schemas.microsoft.com/office/drawing/2010/main">
                <a:solidFill>
                  <a:srgbClr val="FFFFFF"/>
                </a:solidFill>
              </a14:hiddenFill>
            </a:ext>
          </a:extLst>
        </p:spPr>
      </p:pic>
      <p:pic>
        <p:nvPicPr>
          <p:cNvPr id="30754" name="Picture 34" descr="800px-Flag_of_Wales"/>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91338" y="692150"/>
            <a:ext cx="2195512" cy="1579563"/>
          </a:xfrm>
          <a:prstGeom prst="rect">
            <a:avLst/>
          </a:prstGeom>
          <a:noFill/>
          <a:extLst>
            <a:ext uri="{909E8E84-426E-40DD-AFC4-6F175D3DCCD1}">
              <a14:hiddenFill xmlns:a14="http://schemas.microsoft.com/office/drawing/2010/main">
                <a:solidFill>
                  <a:srgbClr val="FFFFFF"/>
                </a:solidFill>
              </a14:hiddenFill>
            </a:ext>
          </a:extLst>
        </p:spPr>
      </p:pic>
      <p:pic>
        <p:nvPicPr>
          <p:cNvPr id="30756" name="Picture 36" descr="multicolored-people-clipar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9388" y="3644900"/>
            <a:ext cx="2016125" cy="973138"/>
          </a:xfrm>
          <a:prstGeom prst="rect">
            <a:avLst/>
          </a:prstGeom>
          <a:noFill/>
          <a:extLst>
            <a:ext uri="{909E8E84-426E-40DD-AFC4-6F175D3DCCD1}">
              <a14:hiddenFill xmlns:a14="http://schemas.microsoft.com/office/drawing/2010/main">
                <a:solidFill>
                  <a:srgbClr val="FFFFFF"/>
                </a:solidFill>
              </a14:hiddenFill>
            </a:ext>
          </a:extLst>
        </p:spPr>
      </p:pic>
      <p:pic>
        <p:nvPicPr>
          <p:cNvPr id="30757" name="Picture 37" descr="multicolored-people-clipar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6525" y="4687888"/>
            <a:ext cx="2016125" cy="973137"/>
          </a:xfrm>
          <a:prstGeom prst="rect">
            <a:avLst/>
          </a:prstGeom>
          <a:noFill/>
          <a:extLst>
            <a:ext uri="{909E8E84-426E-40DD-AFC4-6F175D3DCCD1}">
              <a14:hiddenFill xmlns:a14="http://schemas.microsoft.com/office/drawing/2010/main">
                <a:solidFill>
                  <a:srgbClr val="FFFFFF"/>
                </a:solidFill>
              </a14:hiddenFill>
            </a:ext>
          </a:extLst>
        </p:spPr>
      </p:pic>
      <p:pic>
        <p:nvPicPr>
          <p:cNvPr id="30759" name="Picture 39" descr="twins_clipart"/>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39975" y="3716338"/>
            <a:ext cx="1944688" cy="1851025"/>
          </a:xfrm>
          <a:prstGeom prst="rect">
            <a:avLst/>
          </a:prstGeom>
          <a:noFill/>
          <a:extLst>
            <a:ext uri="{909E8E84-426E-40DD-AFC4-6F175D3DCCD1}">
              <a14:hiddenFill xmlns:a14="http://schemas.microsoft.com/office/drawing/2010/main">
                <a:solidFill>
                  <a:srgbClr val="FFFFFF"/>
                </a:solidFill>
              </a14:hiddenFill>
            </a:ext>
          </a:extLst>
        </p:spPr>
      </p:pic>
      <p:pic>
        <p:nvPicPr>
          <p:cNvPr id="30763" name="Picture 43" descr="sunflower_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051675" y="3592513"/>
            <a:ext cx="1841500" cy="2357437"/>
          </a:xfrm>
          <a:prstGeom prst="rect">
            <a:avLst/>
          </a:prstGeom>
          <a:noFill/>
          <a:extLst>
            <a:ext uri="{909E8E84-426E-40DD-AFC4-6F175D3DCCD1}">
              <a14:hiddenFill xmlns:a14="http://schemas.microsoft.com/office/drawing/2010/main">
                <a:solidFill>
                  <a:srgbClr val="FFFFFF"/>
                </a:solidFill>
              </a14:hiddenFill>
            </a:ext>
          </a:extLst>
        </p:spPr>
      </p:pic>
      <p:pic>
        <p:nvPicPr>
          <p:cNvPr id="30765" name="Picture 45" descr="gglo"/>
          <p:cNvPicPr>
            <a:picLocks noChangeAspect="1" noChangeArrowheads="1"/>
          </p:cNvPicPr>
          <p:nvPr/>
        </p:nvPicPr>
        <p:blipFill>
          <a:blip r:embed="rId20">
            <a:extLst>
              <a:ext uri="{28A0092B-C50C-407E-A947-70E740481C1C}">
                <a14:useLocalDpi xmlns:a14="http://schemas.microsoft.com/office/drawing/2010/main" val="0"/>
              </a:ext>
            </a:extLst>
          </a:blip>
          <a:srcRect t="1889" r="70866" b="3149"/>
          <a:stretch>
            <a:fillRect/>
          </a:stretch>
        </p:blipFill>
        <p:spPr bwMode="auto">
          <a:xfrm>
            <a:off x="5076825" y="3429000"/>
            <a:ext cx="1254125" cy="2649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ga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ga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ga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ga</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gi</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gi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ge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ge</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787" name="Rectangle 19">
            <a:hlinkClick r:id="" action="ppaction://noaction">
              <a:snd r:embed="rId3" name="gorila.wav"/>
            </a:hlinkClick>
          </p:cNvPr>
          <p:cNvSpPr>
            <a:spLocks noChangeArrowheads="1"/>
          </p:cNvSpPr>
          <p:nvPr/>
        </p:nvSpPr>
        <p:spPr bwMode="auto">
          <a:xfrm>
            <a:off x="122238"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gorila</a:t>
            </a:r>
          </a:p>
        </p:txBody>
      </p:sp>
      <p:sp>
        <p:nvSpPr>
          <p:cNvPr id="32788" name="Rectangle 20">
            <a:hlinkClick r:id="" action="ppaction://noaction">
              <a:snd r:embed="rId4" name="gol.wav"/>
            </a:hlinkClick>
          </p:cNvPr>
          <p:cNvSpPr>
            <a:spLocks noChangeArrowheads="1"/>
          </p:cNvSpPr>
          <p:nvPr/>
        </p:nvSpPr>
        <p:spPr bwMode="auto">
          <a:xfrm>
            <a:off x="236855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gol</a:t>
            </a:r>
          </a:p>
        </p:txBody>
      </p:sp>
      <p:sp>
        <p:nvSpPr>
          <p:cNvPr id="32789" name="Rectangle 21">
            <a:hlinkClick r:id="" action="ppaction://noaction">
              <a:snd r:embed="rId5" name="golosinas.wav"/>
            </a:hlinkClick>
          </p:cNvPr>
          <p:cNvSpPr>
            <a:spLocks noChangeArrowheads="1"/>
          </p:cNvSpPr>
          <p:nvPr/>
        </p:nvSpPr>
        <p:spPr bwMode="auto">
          <a:xfrm>
            <a:off x="4672013"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golosinas</a:t>
            </a:r>
          </a:p>
        </p:txBody>
      </p:sp>
      <p:sp>
        <p:nvSpPr>
          <p:cNvPr id="32790" name="Rectangle 22">
            <a:hlinkClick r:id="" action="ppaction://noaction">
              <a:snd r:embed="rId6" name="guantes.wav"/>
            </a:hlinkClick>
          </p:cNvPr>
          <p:cNvSpPr>
            <a:spLocks noChangeArrowheads="1"/>
          </p:cNvSpPr>
          <p:nvPr/>
        </p:nvSpPr>
        <p:spPr bwMode="auto">
          <a:xfrm>
            <a:off x="1079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guantes</a:t>
            </a:r>
          </a:p>
        </p:txBody>
      </p:sp>
      <p:sp>
        <p:nvSpPr>
          <p:cNvPr id="32791" name="Rectangle 23">
            <a:hlinkClick r:id="" action="ppaction://noaction">
              <a:snd r:embed="rId7" name="guardaropa.wav"/>
            </a:hlinkClick>
          </p:cNvPr>
          <p:cNvSpPr>
            <a:spLocks noChangeArrowheads="1"/>
          </p:cNvSpPr>
          <p:nvPr/>
        </p:nvSpPr>
        <p:spPr bwMode="auto">
          <a:xfrm>
            <a:off x="23685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guardaropa</a:t>
            </a:r>
          </a:p>
        </p:txBody>
      </p:sp>
      <p:sp>
        <p:nvSpPr>
          <p:cNvPr id="32792" name="Rectangle 24">
            <a:hlinkClick r:id="" action="ppaction://noaction">
              <a:snd r:embed="rId8" name="gorra.wav"/>
            </a:hlinkClick>
          </p:cNvPr>
          <p:cNvSpPr>
            <a:spLocks noChangeArrowheads="1"/>
          </p:cNvSpPr>
          <p:nvPr/>
        </p:nvSpPr>
        <p:spPr bwMode="auto">
          <a:xfrm>
            <a:off x="694690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gorra</a:t>
            </a:r>
          </a:p>
        </p:txBody>
      </p:sp>
      <p:sp>
        <p:nvSpPr>
          <p:cNvPr id="32793" name="Rectangle 25">
            <a:hlinkClick r:id="" action="ppaction://noaction">
              <a:snd r:embed="rId9" name="guerra.wav"/>
            </a:hlinkClick>
          </p:cNvPr>
          <p:cNvSpPr>
            <a:spLocks noChangeArrowheads="1"/>
          </p:cNvSpPr>
          <p:nvPr/>
        </p:nvSpPr>
        <p:spPr bwMode="auto">
          <a:xfrm>
            <a:off x="4672013"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Times New Roman" panose="02020603050405020304" pitchFamily="18" charset="0"/>
              </a:rPr>
              <a:t>guerra</a:t>
            </a:r>
          </a:p>
        </p:txBody>
      </p:sp>
      <p:sp>
        <p:nvSpPr>
          <p:cNvPr id="32794" name="Rectangle 26">
            <a:hlinkClick r:id="" action="ppaction://noaction">
              <a:snd r:embed="rId10" name="guepardo.wav"/>
            </a:hlinkClick>
          </p:cNvPr>
          <p:cNvSpPr>
            <a:spLocks noChangeArrowheads="1"/>
          </p:cNvSpPr>
          <p:nvPr/>
        </p:nvSpPr>
        <p:spPr bwMode="auto">
          <a:xfrm>
            <a:off x="694690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700" b="1">
                <a:cs typeface="Times New Roman" panose="02020603050405020304" pitchFamily="18" charset="0"/>
              </a:rPr>
              <a:t>guepardo</a:t>
            </a:r>
          </a:p>
        </p:txBody>
      </p:sp>
      <p:pic>
        <p:nvPicPr>
          <p:cNvPr id="32796" name="Picture 28" descr="gorill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950" y="260350"/>
            <a:ext cx="2085975" cy="2387600"/>
          </a:xfrm>
          <a:prstGeom prst="rect">
            <a:avLst/>
          </a:prstGeom>
          <a:noFill/>
          <a:extLst>
            <a:ext uri="{909E8E84-426E-40DD-AFC4-6F175D3DCCD1}">
              <a14:hiddenFill xmlns:a14="http://schemas.microsoft.com/office/drawing/2010/main">
                <a:solidFill>
                  <a:srgbClr val="FFFFFF"/>
                </a:solidFill>
              </a14:hiddenFill>
            </a:ext>
          </a:extLst>
        </p:spPr>
      </p:pic>
      <p:pic>
        <p:nvPicPr>
          <p:cNvPr id="32798" name="Picture 30" descr="goal-2007-74986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39975" y="620713"/>
            <a:ext cx="2160588" cy="1620837"/>
          </a:xfrm>
          <a:prstGeom prst="rect">
            <a:avLst/>
          </a:prstGeom>
          <a:noFill/>
          <a:extLst>
            <a:ext uri="{909E8E84-426E-40DD-AFC4-6F175D3DCCD1}">
              <a14:hiddenFill xmlns:a14="http://schemas.microsoft.com/office/drawing/2010/main">
                <a:solidFill>
                  <a:srgbClr val="FFFFFF"/>
                </a:solidFill>
              </a14:hiddenFill>
            </a:ext>
          </a:extLst>
        </p:spPr>
      </p:pic>
      <p:pic>
        <p:nvPicPr>
          <p:cNvPr id="32802" name="Picture 34" descr="Candy"/>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59338" y="549275"/>
            <a:ext cx="1762125" cy="1703388"/>
          </a:xfrm>
          <a:prstGeom prst="rect">
            <a:avLst/>
          </a:prstGeom>
          <a:noFill/>
          <a:extLst>
            <a:ext uri="{909E8E84-426E-40DD-AFC4-6F175D3DCCD1}">
              <a14:hiddenFill xmlns:a14="http://schemas.microsoft.com/office/drawing/2010/main">
                <a:solidFill>
                  <a:srgbClr val="FFFFFF"/>
                </a:solidFill>
              </a14:hiddenFill>
            </a:ext>
          </a:extLst>
        </p:spPr>
      </p:pic>
      <p:pic>
        <p:nvPicPr>
          <p:cNvPr id="32806" name="Picture 38" descr="baseball_cap_bw_gans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92950" y="476250"/>
            <a:ext cx="180022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32808" name="Picture 40" descr="tn_eps_winter-glove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9388" y="4108450"/>
            <a:ext cx="1944687" cy="1568450"/>
          </a:xfrm>
          <a:prstGeom prst="rect">
            <a:avLst/>
          </a:prstGeom>
          <a:noFill/>
          <a:extLst>
            <a:ext uri="{909E8E84-426E-40DD-AFC4-6F175D3DCCD1}">
              <a14:hiddenFill xmlns:a14="http://schemas.microsoft.com/office/drawing/2010/main">
                <a:solidFill>
                  <a:srgbClr val="FFFFFF"/>
                </a:solidFill>
              </a14:hiddenFill>
            </a:ext>
          </a:extLst>
        </p:spPr>
      </p:pic>
      <p:pic>
        <p:nvPicPr>
          <p:cNvPr id="32810" name="Picture 42" descr="closet_clothes_decide"/>
          <p:cNvPicPr>
            <a:picLocks noChangeAspect="1" noChangeArrowheads="1"/>
          </p:cNvPicPr>
          <p:nvPr/>
        </p:nvPicPr>
        <p:blipFill>
          <a:blip r:embed="rId16" cstate="print">
            <a:extLst>
              <a:ext uri="{28A0092B-C50C-407E-A947-70E740481C1C}">
                <a14:useLocalDpi xmlns:a14="http://schemas.microsoft.com/office/drawing/2010/main" val="0"/>
              </a:ext>
            </a:extLst>
          </a:blip>
          <a:srcRect l="2625" r="2625"/>
          <a:stretch>
            <a:fillRect/>
          </a:stretch>
        </p:blipFill>
        <p:spPr bwMode="auto">
          <a:xfrm>
            <a:off x="2411413" y="3573463"/>
            <a:ext cx="200660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32812" name="Picture 44" descr="0062d"/>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16463" y="3716338"/>
            <a:ext cx="2087562" cy="2071687"/>
          </a:xfrm>
          <a:prstGeom prst="rect">
            <a:avLst/>
          </a:prstGeom>
          <a:noFill/>
          <a:extLst>
            <a:ext uri="{909E8E84-426E-40DD-AFC4-6F175D3DCCD1}">
              <a14:hiddenFill xmlns:a14="http://schemas.microsoft.com/office/drawing/2010/main">
                <a:solidFill>
                  <a:srgbClr val="FFFFFF"/>
                </a:solidFill>
              </a14:hiddenFill>
            </a:ext>
          </a:extLst>
        </p:spPr>
      </p:pic>
      <p:pic>
        <p:nvPicPr>
          <p:cNvPr id="32814" name="Picture 46" descr="CHEETAH"/>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916738" y="4437063"/>
            <a:ext cx="2119312" cy="942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go</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go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go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go</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gue</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gue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gua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gua</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35" name="Rectangle 19">
            <a:hlinkClick r:id="" action="ppaction://noaction">
              <a:snd r:embed="rId3" name="guinda.wav"/>
            </a:hlinkClick>
          </p:cNvPr>
          <p:cNvSpPr>
            <a:spLocks noChangeArrowheads="1"/>
          </p:cNvSpPr>
          <p:nvPr/>
        </p:nvSpPr>
        <p:spPr bwMode="auto">
          <a:xfrm>
            <a:off x="122238"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guinda</a:t>
            </a:r>
          </a:p>
        </p:txBody>
      </p:sp>
      <p:sp>
        <p:nvSpPr>
          <p:cNvPr id="34836" name="Rectangle 20">
            <a:hlinkClick r:id="" action="ppaction://noaction">
              <a:snd r:embed="rId4" name="guinar.wav"/>
            </a:hlinkClick>
          </p:cNvPr>
          <p:cNvSpPr>
            <a:spLocks noChangeArrowheads="1"/>
          </p:cNvSpPr>
          <p:nvPr/>
        </p:nvSpPr>
        <p:spPr bwMode="auto">
          <a:xfrm>
            <a:off x="236855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guiñar</a:t>
            </a:r>
          </a:p>
        </p:txBody>
      </p:sp>
      <p:sp>
        <p:nvSpPr>
          <p:cNvPr id="34837" name="Rectangle 21">
            <a:hlinkClick r:id="" action="ppaction://noaction">
              <a:snd r:embed="rId5" name="guisantes.wav"/>
            </a:hlinkClick>
          </p:cNvPr>
          <p:cNvSpPr>
            <a:spLocks noChangeArrowheads="1"/>
          </p:cNvSpPr>
          <p:nvPr/>
        </p:nvSpPr>
        <p:spPr bwMode="auto">
          <a:xfrm>
            <a:off x="4672013"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guisantes</a:t>
            </a:r>
          </a:p>
        </p:txBody>
      </p:sp>
      <p:sp>
        <p:nvSpPr>
          <p:cNvPr id="34838" name="Rectangle 22">
            <a:hlinkClick r:id="" action="ppaction://noaction">
              <a:snd r:embed="rId6" name="queso.wav"/>
            </a:hlinkClick>
          </p:cNvPr>
          <p:cNvSpPr>
            <a:spLocks noChangeArrowheads="1"/>
          </p:cNvSpPr>
          <p:nvPr/>
        </p:nvSpPr>
        <p:spPr bwMode="auto">
          <a:xfrm>
            <a:off x="1079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queso</a:t>
            </a:r>
          </a:p>
        </p:txBody>
      </p:sp>
      <p:sp>
        <p:nvSpPr>
          <p:cNvPr id="34839" name="Rectangle 23">
            <a:hlinkClick r:id="" action="ppaction://noaction">
              <a:snd r:embed="rId7" name="querer.wav"/>
            </a:hlinkClick>
          </p:cNvPr>
          <p:cNvSpPr>
            <a:spLocks noChangeArrowheads="1"/>
          </p:cNvSpPr>
          <p:nvPr/>
        </p:nvSpPr>
        <p:spPr bwMode="auto">
          <a:xfrm>
            <a:off x="23685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querer</a:t>
            </a:r>
          </a:p>
        </p:txBody>
      </p:sp>
      <p:sp>
        <p:nvSpPr>
          <p:cNvPr id="34840" name="Rectangle 24">
            <a:hlinkClick r:id="" action="ppaction://noaction">
              <a:snd r:embed="rId8" name="guitarra.wav"/>
            </a:hlinkClick>
          </p:cNvPr>
          <p:cNvSpPr>
            <a:spLocks noChangeArrowheads="1"/>
          </p:cNvSpPr>
          <p:nvPr/>
        </p:nvSpPr>
        <p:spPr bwMode="auto">
          <a:xfrm>
            <a:off x="694690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Arial" panose="020B0604020202020204" pitchFamily="34" charset="0"/>
              </a:rPr>
              <a:t>guitarra</a:t>
            </a:r>
          </a:p>
        </p:txBody>
      </p:sp>
      <p:sp>
        <p:nvSpPr>
          <p:cNvPr id="34841" name="Rectangle 25">
            <a:hlinkClick r:id="" action="ppaction://noaction">
              <a:snd r:embed="rId9" name="quimica.wav"/>
            </a:hlinkClick>
          </p:cNvPr>
          <p:cNvSpPr>
            <a:spLocks noChangeArrowheads="1"/>
          </p:cNvSpPr>
          <p:nvPr/>
        </p:nvSpPr>
        <p:spPr bwMode="auto">
          <a:xfrm>
            <a:off x="4672013"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cs typeface="Times New Roman" panose="02020603050405020304" pitchFamily="18" charset="0"/>
              </a:rPr>
              <a:t>qu</a:t>
            </a:r>
            <a:r>
              <a:rPr lang="en-US" sz="2800" b="1">
                <a:cs typeface="Arial" panose="020B0604020202020204" pitchFamily="34" charset="0"/>
              </a:rPr>
              <a:t>í</a:t>
            </a:r>
            <a:r>
              <a:rPr lang="en-GB" sz="2800" b="1">
                <a:cs typeface="Times New Roman" panose="02020603050405020304" pitchFamily="18" charset="0"/>
              </a:rPr>
              <a:t>mica</a:t>
            </a:r>
          </a:p>
        </p:txBody>
      </p:sp>
      <p:sp>
        <p:nvSpPr>
          <p:cNvPr id="34842" name="Rectangle 26">
            <a:hlinkClick r:id="" action="ppaction://noaction">
              <a:snd r:embed="rId10" name="quien.wav"/>
            </a:hlinkClick>
          </p:cNvPr>
          <p:cNvSpPr>
            <a:spLocks noChangeArrowheads="1"/>
          </p:cNvSpPr>
          <p:nvPr/>
        </p:nvSpPr>
        <p:spPr bwMode="auto">
          <a:xfrm>
            <a:off x="694690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700" b="1"/>
              <a:t>¿</a:t>
            </a:r>
            <a:r>
              <a:rPr lang="en-GB" sz="2700" b="1">
                <a:cs typeface="Times New Roman" panose="02020603050405020304" pitchFamily="18" charset="0"/>
              </a:rPr>
              <a:t>qui</a:t>
            </a:r>
            <a:r>
              <a:rPr lang="en-US" sz="2700" b="1">
                <a:cs typeface="Arial" panose="020B0604020202020204" pitchFamily="34" charset="0"/>
              </a:rPr>
              <a:t>é</a:t>
            </a:r>
            <a:r>
              <a:rPr lang="en-GB" sz="2700" b="1">
                <a:cs typeface="Times New Roman" panose="02020603050405020304" pitchFamily="18" charset="0"/>
              </a:rPr>
              <a:t>n?</a:t>
            </a:r>
          </a:p>
        </p:txBody>
      </p:sp>
      <p:pic>
        <p:nvPicPr>
          <p:cNvPr id="34846" name="Picture 30" descr="cherry+morello(r)_on_gre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913" y="425450"/>
            <a:ext cx="1935162" cy="1995488"/>
          </a:xfrm>
          <a:prstGeom prst="rect">
            <a:avLst/>
          </a:prstGeom>
          <a:noFill/>
          <a:extLst>
            <a:ext uri="{909E8E84-426E-40DD-AFC4-6F175D3DCCD1}">
              <a14:hiddenFill xmlns:a14="http://schemas.microsoft.com/office/drawing/2010/main">
                <a:solidFill>
                  <a:srgbClr val="FFFFFF"/>
                </a:solidFill>
              </a14:hiddenFill>
            </a:ext>
          </a:extLst>
        </p:spPr>
      </p:pic>
      <p:pic>
        <p:nvPicPr>
          <p:cNvPr id="34848" name="Picture 32" descr="Eye-23-fli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55875" y="406400"/>
            <a:ext cx="1727200" cy="1727200"/>
          </a:xfrm>
          <a:prstGeom prst="rect">
            <a:avLst/>
          </a:prstGeom>
          <a:noFill/>
          <a:extLst>
            <a:ext uri="{909E8E84-426E-40DD-AFC4-6F175D3DCCD1}">
              <a14:hiddenFill xmlns:a14="http://schemas.microsoft.com/office/drawing/2010/main">
                <a:solidFill>
                  <a:srgbClr val="FFFFFF"/>
                </a:solidFill>
              </a14:hiddenFill>
            </a:ext>
          </a:extLst>
        </p:spPr>
      </p:pic>
      <p:pic>
        <p:nvPicPr>
          <p:cNvPr id="34850" name="Picture 34" descr="PEA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43438" y="333375"/>
            <a:ext cx="2089150" cy="1690688"/>
          </a:xfrm>
          <a:prstGeom prst="rect">
            <a:avLst/>
          </a:prstGeom>
          <a:noFill/>
          <a:extLst>
            <a:ext uri="{909E8E84-426E-40DD-AFC4-6F175D3DCCD1}">
              <a14:hiddenFill xmlns:a14="http://schemas.microsoft.com/office/drawing/2010/main">
                <a:solidFill>
                  <a:srgbClr val="FFFFFF"/>
                </a:solidFill>
              </a14:hiddenFill>
            </a:ext>
          </a:extLst>
        </p:spPr>
      </p:pic>
      <p:pic>
        <p:nvPicPr>
          <p:cNvPr id="34852" name="Picture 36" descr="amp_guita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64388" y="293688"/>
            <a:ext cx="1638300" cy="2198687"/>
          </a:xfrm>
          <a:prstGeom prst="rect">
            <a:avLst/>
          </a:prstGeom>
          <a:noFill/>
          <a:extLst>
            <a:ext uri="{909E8E84-426E-40DD-AFC4-6F175D3DCCD1}">
              <a14:hiddenFill xmlns:a14="http://schemas.microsoft.com/office/drawing/2010/main">
                <a:solidFill>
                  <a:srgbClr val="FFFFFF"/>
                </a:solidFill>
              </a14:hiddenFill>
            </a:ext>
          </a:extLst>
        </p:spPr>
      </p:pic>
      <p:pic>
        <p:nvPicPr>
          <p:cNvPr id="34854" name="Picture 38" descr="cheese1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4463" y="4076700"/>
            <a:ext cx="2051050" cy="1538288"/>
          </a:xfrm>
          <a:prstGeom prst="rect">
            <a:avLst/>
          </a:prstGeom>
          <a:noFill/>
          <a:extLst>
            <a:ext uri="{909E8E84-426E-40DD-AFC4-6F175D3DCCD1}">
              <a14:hiddenFill xmlns:a14="http://schemas.microsoft.com/office/drawing/2010/main">
                <a:solidFill>
                  <a:srgbClr val="FFFFFF"/>
                </a:solidFill>
              </a14:hiddenFill>
            </a:ext>
          </a:extLst>
        </p:spPr>
      </p:pic>
      <p:pic>
        <p:nvPicPr>
          <p:cNvPr id="34856" name="Picture 40" descr="i_heart_ny"/>
          <p:cNvPicPr>
            <a:picLocks noChangeAspect="1" noChangeArrowheads="1"/>
          </p:cNvPicPr>
          <p:nvPr/>
        </p:nvPicPr>
        <p:blipFill>
          <a:blip r:embed="rId16" cstate="print">
            <a:extLst>
              <a:ext uri="{28A0092B-C50C-407E-A947-70E740481C1C}">
                <a14:useLocalDpi xmlns:a14="http://schemas.microsoft.com/office/drawing/2010/main" val="0"/>
              </a:ext>
            </a:extLst>
          </a:blip>
          <a:srcRect b="49213"/>
          <a:stretch>
            <a:fillRect/>
          </a:stretch>
        </p:blipFill>
        <p:spPr bwMode="auto">
          <a:xfrm>
            <a:off x="2384425" y="3929063"/>
            <a:ext cx="2116138" cy="1074737"/>
          </a:xfrm>
          <a:prstGeom prst="rect">
            <a:avLst/>
          </a:prstGeom>
          <a:noFill/>
          <a:extLst>
            <a:ext uri="{909E8E84-426E-40DD-AFC4-6F175D3DCCD1}">
              <a14:hiddenFill xmlns:a14="http://schemas.microsoft.com/office/drawing/2010/main">
                <a:solidFill>
                  <a:srgbClr val="FFFFFF"/>
                </a:solidFill>
              </a14:hiddenFill>
            </a:ext>
          </a:extLst>
        </p:spPr>
      </p:pic>
      <p:sp>
        <p:nvSpPr>
          <p:cNvPr id="34857" name="Text Box 41"/>
          <p:cNvSpPr txBox="1">
            <a:spLocks noChangeArrowheads="1"/>
          </p:cNvSpPr>
          <p:nvPr/>
        </p:nvSpPr>
        <p:spPr bwMode="auto">
          <a:xfrm>
            <a:off x="2455863" y="5081588"/>
            <a:ext cx="19446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latin typeface="Arial Rounded MT Bold" panose="020F0704030504030204" pitchFamily="34" charset="0"/>
              </a:rPr>
              <a:t>ESPA</a:t>
            </a:r>
            <a:r>
              <a:rPr lang="en-US" sz="3200" b="1">
                <a:latin typeface="Arial Rounded MT Bold" panose="020F0704030504030204" pitchFamily="34" charset="0"/>
                <a:cs typeface="Arial" panose="020B0604020202020204" pitchFamily="34" charset="0"/>
              </a:rPr>
              <a:t>ÑA</a:t>
            </a:r>
          </a:p>
        </p:txBody>
      </p:sp>
      <p:pic>
        <p:nvPicPr>
          <p:cNvPr id="34859" name="Picture 43" descr="D7966FE57CD1497788DA94721996B08D"/>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230813" y="3429000"/>
            <a:ext cx="996950" cy="2549525"/>
          </a:xfrm>
          <a:prstGeom prst="rect">
            <a:avLst/>
          </a:prstGeom>
          <a:noFill/>
          <a:extLst>
            <a:ext uri="{909E8E84-426E-40DD-AFC4-6F175D3DCCD1}">
              <a14:hiddenFill xmlns:a14="http://schemas.microsoft.com/office/drawing/2010/main">
                <a:solidFill>
                  <a:srgbClr val="FFFFFF"/>
                </a:solidFill>
              </a14:hiddenFill>
            </a:ext>
          </a:extLst>
        </p:spPr>
      </p:pic>
      <p:pic>
        <p:nvPicPr>
          <p:cNvPr id="34861" name="Picture 45" descr="head_silhouett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46938" y="3929063"/>
            <a:ext cx="1428750" cy="1876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gui</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gui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gui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gui</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qui</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qui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que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que</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6063" y="671317"/>
            <a:ext cx="5746377" cy="215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3063" y="2000250"/>
            <a:ext cx="11382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50" y="2428875"/>
            <a:ext cx="11382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63" y="2214563"/>
            <a:ext cx="11382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
          <p:cNvSpPr txBox="1">
            <a:spLocks noChangeArrowheads="1"/>
          </p:cNvSpPr>
          <p:nvPr/>
        </p:nvSpPr>
        <p:spPr bwMode="auto">
          <a:xfrm>
            <a:off x="1062469" y="3378547"/>
            <a:ext cx="72866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pPr>
            <a:r>
              <a:rPr lang="en-GB" altLang="en-US" sz="4000" b="1" dirty="0" err="1">
                <a:solidFill>
                  <a:prstClr val="black"/>
                </a:solidFill>
                <a:cs typeface="Arial" pitchFamily="34" charset="0"/>
              </a:rPr>
              <a:t>Una</a:t>
            </a:r>
            <a:r>
              <a:rPr lang="en-GB" altLang="en-US" sz="4000" b="1" dirty="0">
                <a:solidFill>
                  <a:prstClr val="black"/>
                </a:solidFill>
                <a:cs typeface="Arial" pitchFamily="34" charset="0"/>
              </a:rPr>
              <a:t> </a:t>
            </a:r>
            <a:r>
              <a:rPr lang="en-GB" altLang="en-US" sz="4000" b="1" dirty="0" err="1">
                <a:solidFill>
                  <a:prstClr val="black"/>
                </a:solidFill>
                <a:cs typeface="Arial" pitchFamily="34" charset="0"/>
              </a:rPr>
              <a:t>cacatrepa</a:t>
            </a:r>
            <a:r>
              <a:rPr lang="en-GB" altLang="en-US" sz="4000" b="1" dirty="0">
                <a:solidFill>
                  <a:prstClr val="black"/>
                </a:solidFill>
                <a:cs typeface="Arial" pitchFamily="34" charset="0"/>
              </a:rPr>
              <a:t> </a:t>
            </a:r>
            <a:r>
              <a:rPr lang="en-GB" altLang="en-US" sz="4000" b="1" dirty="0" err="1">
                <a:solidFill>
                  <a:prstClr val="black"/>
                </a:solidFill>
                <a:cs typeface="Arial" pitchFamily="34" charset="0"/>
              </a:rPr>
              <a:t>que</a:t>
            </a:r>
            <a:r>
              <a:rPr lang="en-GB" altLang="en-US" sz="4000" b="1" dirty="0">
                <a:solidFill>
                  <a:prstClr val="black"/>
                </a:solidFill>
                <a:cs typeface="Arial" pitchFamily="34" charset="0"/>
              </a:rPr>
              <a:t> </a:t>
            </a:r>
            <a:r>
              <a:rPr lang="en-GB" altLang="en-US" sz="4000" b="1" dirty="0" err="1">
                <a:solidFill>
                  <a:prstClr val="black"/>
                </a:solidFill>
                <a:cs typeface="Arial" pitchFamily="34" charset="0"/>
              </a:rPr>
              <a:t>trepa</a:t>
            </a:r>
            <a:r>
              <a:rPr lang="en-GB" altLang="en-US" sz="4000" b="1" dirty="0">
                <a:solidFill>
                  <a:prstClr val="black"/>
                </a:solidFill>
                <a:cs typeface="Arial" pitchFamily="34" charset="0"/>
              </a:rPr>
              <a:t> </a:t>
            </a:r>
            <a:r>
              <a:rPr lang="en-GB" altLang="en-US" sz="4000" b="1" dirty="0" err="1">
                <a:solidFill>
                  <a:prstClr val="black"/>
                </a:solidFill>
                <a:cs typeface="Arial" pitchFamily="34" charset="0"/>
              </a:rPr>
              <a:t>tiene</a:t>
            </a:r>
            <a:r>
              <a:rPr lang="en-GB" altLang="en-US" sz="4000" b="1" dirty="0">
                <a:solidFill>
                  <a:prstClr val="black"/>
                </a:solidFill>
                <a:cs typeface="Arial" pitchFamily="34" charset="0"/>
              </a:rPr>
              <a:t> </a:t>
            </a:r>
            <a:r>
              <a:rPr lang="en-GB" altLang="en-US" sz="4000" b="1" dirty="0" err="1">
                <a:solidFill>
                  <a:prstClr val="black"/>
                </a:solidFill>
                <a:cs typeface="Arial" pitchFamily="34" charset="0"/>
              </a:rPr>
              <a:t>tres</a:t>
            </a:r>
            <a:r>
              <a:rPr lang="en-GB" altLang="en-US" sz="4000" b="1" dirty="0">
                <a:solidFill>
                  <a:prstClr val="black"/>
                </a:solidFill>
                <a:cs typeface="Arial" pitchFamily="34" charset="0"/>
              </a:rPr>
              <a:t> </a:t>
            </a:r>
            <a:r>
              <a:rPr lang="en-GB" altLang="en-US" sz="4000" b="1" dirty="0" err="1">
                <a:solidFill>
                  <a:prstClr val="black"/>
                </a:solidFill>
                <a:cs typeface="Arial" pitchFamily="34" charset="0"/>
              </a:rPr>
              <a:t>cacatrepitos</a:t>
            </a:r>
            <a:r>
              <a:rPr lang="en-GB" altLang="en-US" sz="4400" dirty="0">
                <a:solidFill>
                  <a:prstClr val="black"/>
                </a:solidFill>
                <a:cs typeface="Arial" pitchFamily="34" charset="0"/>
              </a:rPr>
              <a:t>.</a:t>
            </a:r>
            <a:endParaRPr lang="en-US" altLang="en-US" sz="4400" dirty="0">
              <a:solidFill>
                <a:prstClr val="black"/>
              </a:solidFill>
              <a:cs typeface="Arial" pitchFamily="34" charset="0"/>
            </a:endParaRPr>
          </a:p>
        </p:txBody>
      </p:sp>
      <p:sp>
        <p:nvSpPr>
          <p:cNvPr id="7" name="TextBox 6"/>
          <p:cNvSpPr txBox="1">
            <a:spLocks noChangeArrowheads="1"/>
          </p:cNvSpPr>
          <p:nvPr/>
        </p:nvSpPr>
        <p:spPr bwMode="auto">
          <a:xfrm>
            <a:off x="31968" y="4941168"/>
            <a:ext cx="889248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pPr>
            <a:r>
              <a:rPr lang="en-GB" altLang="en-US" sz="4000" i="1" dirty="0">
                <a:solidFill>
                  <a:prstClr val="black"/>
                </a:solidFill>
                <a:cs typeface="Arial" pitchFamily="34" charset="0"/>
              </a:rPr>
              <a:t>(A caterpillar that climbs has three baby caterpillars)</a:t>
            </a:r>
            <a:r>
              <a:rPr lang="en-GB" altLang="en-US" sz="4800" dirty="0">
                <a:solidFill>
                  <a:prstClr val="black"/>
                </a:solidFill>
                <a:cs typeface="Arial" pitchFamily="34" charset="0"/>
              </a:rPr>
              <a:t> </a:t>
            </a:r>
            <a:endParaRPr lang="en-US" altLang="en-US" sz="4800" dirty="0">
              <a:solidFill>
                <a:prstClr val="black"/>
              </a:solidFill>
              <a:cs typeface="Arial" pitchFamily="34" charset="0"/>
            </a:endParaRPr>
          </a:p>
        </p:txBody>
      </p:sp>
    </p:spTree>
    <p:extLst>
      <p:ext uri="{BB962C8B-B14F-4D97-AF65-F5344CB8AC3E}">
        <p14:creationId xmlns:p14="http://schemas.microsoft.com/office/powerpoint/2010/main" val="3172670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297210" y="404664"/>
            <a:ext cx="8027988" cy="28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pPr>
            <a:r>
              <a:rPr lang="en-GB" altLang="en-US" sz="2800" b="1" i="1" dirty="0" err="1">
                <a:solidFill>
                  <a:prstClr val="black"/>
                </a:solidFill>
                <a:latin typeface="Calibri"/>
              </a:rPr>
              <a:t>Pepe</a:t>
            </a:r>
            <a:r>
              <a:rPr lang="en-GB" altLang="en-US" sz="2800" b="1" i="1" dirty="0">
                <a:solidFill>
                  <a:prstClr val="black"/>
                </a:solidFill>
                <a:latin typeface="Calibri"/>
              </a:rPr>
              <a:t> Peña </a:t>
            </a:r>
            <a:r>
              <a:rPr lang="en-GB" altLang="en-US" sz="2800" b="1" i="1" dirty="0" err="1">
                <a:solidFill>
                  <a:prstClr val="black"/>
                </a:solidFill>
                <a:latin typeface="Calibri"/>
              </a:rPr>
              <a:t>pela</a:t>
            </a:r>
            <a:r>
              <a:rPr lang="en-GB" altLang="en-US" sz="2800" b="1" i="1" dirty="0">
                <a:solidFill>
                  <a:prstClr val="black"/>
                </a:solidFill>
                <a:latin typeface="Calibri"/>
              </a:rPr>
              <a:t> papa, pica piña, </a:t>
            </a:r>
            <a:br>
              <a:rPr lang="en-GB" altLang="en-US" sz="2800" b="1" i="1" dirty="0">
                <a:solidFill>
                  <a:prstClr val="black"/>
                </a:solidFill>
                <a:latin typeface="Calibri"/>
              </a:rPr>
            </a:br>
            <a:r>
              <a:rPr lang="en-GB" altLang="en-US" sz="2800" b="1" i="1" dirty="0">
                <a:solidFill>
                  <a:prstClr val="black"/>
                </a:solidFill>
                <a:latin typeface="Calibri"/>
              </a:rPr>
              <a:t>pita un </a:t>
            </a:r>
            <a:r>
              <a:rPr lang="en-GB" altLang="en-US" sz="2800" b="1" i="1" dirty="0" err="1">
                <a:solidFill>
                  <a:prstClr val="black"/>
                </a:solidFill>
                <a:latin typeface="Calibri"/>
              </a:rPr>
              <a:t>pito</a:t>
            </a:r>
            <a:r>
              <a:rPr lang="en-GB" altLang="en-US" sz="2800" b="1" i="1" dirty="0">
                <a:solidFill>
                  <a:prstClr val="black"/>
                </a:solidFill>
                <a:latin typeface="Calibri"/>
              </a:rPr>
              <a:t>, </a:t>
            </a:r>
            <a:br>
              <a:rPr lang="en-GB" altLang="en-US" sz="2800" b="1" i="1" dirty="0">
                <a:solidFill>
                  <a:prstClr val="black"/>
                </a:solidFill>
                <a:latin typeface="Calibri"/>
              </a:rPr>
            </a:br>
            <a:r>
              <a:rPr lang="en-GB" altLang="en-US" sz="2800" b="1" i="1" dirty="0">
                <a:solidFill>
                  <a:prstClr val="black"/>
                </a:solidFill>
                <a:latin typeface="Calibri"/>
              </a:rPr>
              <a:t>pica piña, </a:t>
            </a:r>
            <a:r>
              <a:rPr lang="en-GB" altLang="en-US" sz="2800" b="1" i="1" dirty="0" err="1">
                <a:solidFill>
                  <a:prstClr val="black"/>
                </a:solidFill>
                <a:latin typeface="Calibri"/>
              </a:rPr>
              <a:t>pela</a:t>
            </a:r>
            <a:r>
              <a:rPr lang="en-GB" altLang="en-US" sz="2800" b="1" i="1" dirty="0">
                <a:solidFill>
                  <a:prstClr val="black"/>
                </a:solidFill>
                <a:latin typeface="Calibri"/>
              </a:rPr>
              <a:t> papa, </a:t>
            </a:r>
            <a:r>
              <a:rPr lang="en-GB" altLang="en-US" sz="2800" b="1" i="1" dirty="0" err="1">
                <a:solidFill>
                  <a:prstClr val="black"/>
                </a:solidFill>
                <a:latin typeface="Calibri"/>
              </a:rPr>
              <a:t>Pepe</a:t>
            </a:r>
            <a:r>
              <a:rPr lang="en-GB" altLang="en-US" sz="2800" b="1" i="1" dirty="0">
                <a:solidFill>
                  <a:prstClr val="black"/>
                </a:solidFill>
                <a:latin typeface="Calibri"/>
              </a:rPr>
              <a:t> Peña. </a:t>
            </a:r>
          </a:p>
          <a:p>
            <a:pPr fontAlgn="auto">
              <a:spcBef>
                <a:spcPct val="50000"/>
              </a:spcBef>
              <a:spcAft>
                <a:spcPts val="0"/>
              </a:spcAft>
            </a:pPr>
            <a:r>
              <a:rPr lang="en-GB" altLang="en-US" sz="2800" dirty="0">
                <a:solidFill>
                  <a:prstClr val="black"/>
                </a:solidFill>
                <a:latin typeface="Calibri"/>
              </a:rPr>
              <a:t>(</a:t>
            </a:r>
            <a:r>
              <a:rPr lang="en-GB" altLang="en-US" sz="2800" dirty="0" err="1">
                <a:solidFill>
                  <a:prstClr val="black"/>
                </a:solidFill>
                <a:latin typeface="Calibri"/>
              </a:rPr>
              <a:t>Pepe</a:t>
            </a:r>
            <a:r>
              <a:rPr lang="en-GB" altLang="en-US" sz="2800" dirty="0">
                <a:solidFill>
                  <a:prstClr val="black"/>
                </a:solidFill>
                <a:latin typeface="Calibri"/>
              </a:rPr>
              <a:t> Peña peels potatoes, cuts pineapple, </a:t>
            </a:r>
            <a:br>
              <a:rPr lang="en-GB" altLang="en-US" sz="2800" dirty="0">
                <a:solidFill>
                  <a:prstClr val="black"/>
                </a:solidFill>
                <a:latin typeface="Calibri"/>
              </a:rPr>
            </a:br>
            <a:r>
              <a:rPr lang="en-GB" altLang="en-US" sz="2800" dirty="0">
                <a:solidFill>
                  <a:prstClr val="black"/>
                </a:solidFill>
                <a:latin typeface="Calibri"/>
              </a:rPr>
              <a:t>blows a whistle, </a:t>
            </a:r>
            <a:br>
              <a:rPr lang="en-GB" altLang="en-US" sz="2800" dirty="0">
                <a:solidFill>
                  <a:prstClr val="black"/>
                </a:solidFill>
                <a:latin typeface="Calibri"/>
              </a:rPr>
            </a:br>
            <a:r>
              <a:rPr lang="en-GB" altLang="en-US" sz="2800" dirty="0">
                <a:solidFill>
                  <a:prstClr val="black"/>
                </a:solidFill>
                <a:latin typeface="Calibri"/>
              </a:rPr>
              <a:t>cuts pineapple, peels potatoes, </a:t>
            </a:r>
            <a:r>
              <a:rPr lang="en-GB" altLang="en-US" sz="2800" dirty="0" err="1">
                <a:solidFill>
                  <a:prstClr val="black"/>
                </a:solidFill>
                <a:latin typeface="Calibri"/>
              </a:rPr>
              <a:t>Pepe</a:t>
            </a:r>
            <a:r>
              <a:rPr lang="en-GB" altLang="en-US" sz="2800" dirty="0">
                <a:solidFill>
                  <a:prstClr val="black"/>
                </a:solidFill>
                <a:latin typeface="Calibri"/>
              </a:rPr>
              <a:t> Peña.)</a:t>
            </a:r>
            <a:r>
              <a:rPr lang="en-GB" altLang="en-US" sz="2400" dirty="0">
                <a:solidFill>
                  <a:prstClr val="black"/>
                </a:solidFill>
                <a:latin typeface="Calibri"/>
              </a:rPr>
              <a:t> </a:t>
            </a:r>
          </a:p>
        </p:txBody>
      </p:sp>
      <p:pic>
        <p:nvPicPr>
          <p:cNvPr id="19462" name="Picture 6" descr="timer-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82550"/>
            <a:ext cx="291465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9" descr="bo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094" y="4217094"/>
            <a:ext cx="1401762"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PeelPotato.WM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719" y="3931344"/>
            <a:ext cx="9366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1" descr="potato.WM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4844" y="5074344"/>
            <a:ext cx="1255712"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2" descr="CutsPineapple.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25031" y="3717032"/>
            <a:ext cx="13811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3" descr="Pineapple.JPG"/>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25031" y="5145782"/>
            <a:ext cx="121443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4" descr="whistle.gif"/>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07806" y="5217219"/>
            <a:ext cx="10922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 descr="blowwhistle.WM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53844" y="3859907"/>
            <a:ext cx="939800"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111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32388995">
            <a:hlinkClick r:id="rId3" action="ppaction://hlinkpres?slideindex=1&amp;slidetit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05331" y="2697915"/>
            <a:ext cx="2444634" cy="160048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7"/>
          <p:cNvSpPr>
            <a:spLocks noChangeArrowheads="1"/>
          </p:cNvSpPr>
          <p:nvPr/>
        </p:nvSpPr>
        <p:spPr bwMode="auto">
          <a:xfrm>
            <a:off x="827856" y="1335069"/>
            <a:ext cx="6067425" cy="1041400"/>
          </a:xfrm>
          <a:prstGeom prst="wedgeRoundRectCallout">
            <a:avLst>
              <a:gd name="adj1" fmla="val -17084"/>
              <a:gd name="adj2" fmla="val 130084"/>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3600" b="1" dirty="0" smtClean="0">
                <a:latin typeface="Arial" panose="020B0604020202020204" pitchFamily="34" charset="0"/>
                <a:cs typeface="Arial" panose="020B0604020202020204" pitchFamily="34" charset="0"/>
              </a:rPr>
              <a:t>¿</a:t>
            </a:r>
            <a:r>
              <a:rPr lang="en-GB" sz="3600" b="1" dirty="0" err="1" smtClean="0">
                <a:latin typeface="Arial" panose="020B0604020202020204" pitchFamily="34" charset="0"/>
                <a:cs typeface="Arial" panose="020B0604020202020204" pitchFamily="34" charset="0"/>
              </a:rPr>
              <a:t>Tienes</a:t>
            </a:r>
            <a:r>
              <a:rPr lang="en-GB" sz="3600" b="1" dirty="0" smtClean="0">
                <a:latin typeface="Arial" panose="020B0604020202020204" pitchFamily="34" charset="0"/>
                <a:cs typeface="Arial" panose="020B0604020202020204" pitchFamily="34" charset="0"/>
              </a:rPr>
              <a:t> ‘</a:t>
            </a:r>
            <a:r>
              <a:rPr lang="en-GB" sz="3600" b="1" dirty="0" err="1" smtClean="0">
                <a:latin typeface="Arial" panose="020B0604020202020204" pitchFamily="34" charset="0"/>
                <a:cs typeface="Arial" panose="020B0604020202020204" pitchFamily="34" charset="0"/>
              </a:rPr>
              <a:t>niño</a:t>
            </a:r>
            <a:r>
              <a:rPr lang="en-GB" sz="3600" b="1" dirty="0" smtClean="0">
                <a:latin typeface="Arial" panose="020B0604020202020204" pitchFamily="34" charset="0"/>
                <a:cs typeface="Arial" panose="020B0604020202020204" pitchFamily="34" charset="0"/>
              </a:rPr>
              <a:t>’?</a:t>
            </a:r>
            <a:endParaRPr lang="en-GB" sz="3600" b="1" dirty="0">
              <a:latin typeface="Arial" panose="020B0604020202020204" pitchFamily="34" charset="0"/>
              <a:cs typeface="Arial" panose="020B0604020202020204" pitchFamily="34" charset="0"/>
            </a:endParaRPr>
          </a:p>
        </p:txBody>
      </p:sp>
      <p:sp>
        <p:nvSpPr>
          <p:cNvPr id="4" name="AutoShape 7"/>
          <p:cNvSpPr>
            <a:spLocks noChangeArrowheads="1"/>
          </p:cNvSpPr>
          <p:nvPr/>
        </p:nvSpPr>
        <p:spPr bwMode="auto">
          <a:xfrm>
            <a:off x="4239923" y="2850602"/>
            <a:ext cx="4436533" cy="1447800"/>
          </a:xfrm>
          <a:prstGeom prst="wedgeRoundRectCallout">
            <a:avLst>
              <a:gd name="adj1" fmla="val -70476"/>
              <a:gd name="adj2" fmla="val 20992"/>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3600" b="1" dirty="0" err="1" smtClean="0">
                <a:latin typeface="Arial" panose="020B0604020202020204" pitchFamily="34" charset="0"/>
                <a:cs typeface="Arial" panose="020B0604020202020204" pitchFamily="34" charset="0"/>
              </a:rPr>
              <a:t>Sí</a:t>
            </a:r>
            <a:r>
              <a:rPr lang="en-GB" sz="3600" b="1" dirty="0" smtClean="0">
                <a:latin typeface="Arial" panose="020B0604020202020204" pitchFamily="34" charset="0"/>
                <a:cs typeface="Arial" panose="020B0604020202020204" pitchFamily="34" charset="0"/>
              </a:rPr>
              <a:t>, </a:t>
            </a:r>
            <a:r>
              <a:rPr lang="en-GB" sz="3600" b="1" dirty="0" err="1" smtClean="0">
                <a:latin typeface="Arial" panose="020B0604020202020204" pitchFamily="34" charset="0"/>
                <a:cs typeface="Arial" panose="020B0604020202020204" pitchFamily="34" charset="0"/>
              </a:rPr>
              <a:t>tengo</a:t>
            </a:r>
            <a:r>
              <a:rPr lang="en-GB" sz="3600" b="1" dirty="0" smtClean="0">
                <a:latin typeface="Arial" panose="020B0604020202020204" pitchFamily="34" charset="0"/>
                <a:cs typeface="Arial" panose="020B0604020202020204" pitchFamily="34" charset="0"/>
              </a:rPr>
              <a:t> ‘</a:t>
            </a:r>
            <a:r>
              <a:rPr lang="en-GB" sz="3600" b="1" dirty="0" err="1" smtClean="0">
                <a:latin typeface="Arial" panose="020B0604020202020204" pitchFamily="34" charset="0"/>
                <a:cs typeface="Arial" panose="020B0604020202020204" pitchFamily="34" charset="0"/>
              </a:rPr>
              <a:t>niño</a:t>
            </a:r>
            <a:r>
              <a:rPr lang="en-GB" sz="3600" b="1" dirty="0" smtClean="0">
                <a:latin typeface="Arial" panose="020B0604020202020204" pitchFamily="34" charset="0"/>
                <a:cs typeface="Arial" panose="020B0604020202020204" pitchFamily="34" charset="0"/>
              </a:rPr>
              <a:t>’.</a:t>
            </a:r>
            <a:br>
              <a:rPr lang="en-GB" sz="3600" b="1" dirty="0" smtClean="0">
                <a:latin typeface="Arial" panose="020B0604020202020204" pitchFamily="34" charset="0"/>
                <a:cs typeface="Arial" panose="020B0604020202020204" pitchFamily="34" charset="0"/>
              </a:rPr>
            </a:br>
            <a:r>
              <a:rPr lang="en-GB" sz="3600" b="1" dirty="0" smtClean="0">
                <a:latin typeface="Arial" panose="020B0604020202020204" pitchFamily="34" charset="0"/>
                <a:cs typeface="Arial" panose="020B0604020202020204" pitchFamily="34" charset="0"/>
              </a:rPr>
              <a:t>¿</a:t>
            </a:r>
            <a:r>
              <a:rPr lang="en-GB" sz="3600" b="1" dirty="0" err="1" smtClean="0">
                <a:latin typeface="Arial" panose="020B0604020202020204" pitchFamily="34" charset="0"/>
                <a:cs typeface="Arial" panose="020B0604020202020204" pitchFamily="34" charset="0"/>
              </a:rPr>
              <a:t>Tienes</a:t>
            </a:r>
            <a:r>
              <a:rPr lang="en-GB" sz="3600" b="1" dirty="0" smtClean="0">
                <a:latin typeface="Arial" panose="020B0604020202020204" pitchFamily="34" charset="0"/>
                <a:cs typeface="Arial" panose="020B0604020202020204" pitchFamily="34" charset="0"/>
              </a:rPr>
              <a:t> ‘piña’?</a:t>
            </a:r>
            <a:endParaRPr lang="en-GB" sz="3600" b="1" dirty="0">
              <a:latin typeface="Arial" panose="020B0604020202020204" pitchFamily="34" charset="0"/>
              <a:cs typeface="Arial" panose="020B0604020202020204" pitchFamily="34" charset="0"/>
            </a:endParaRPr>
          </a:p>
        </p:txBody>
      </p:sp>
      <p:sp>
        <p:nvSpPr>
          <p:cNvPr id="6" name="AutoShape 7"/>
          <p:cNvSpPr>
            <a:spLocks noChangeArrowheads="1"/>
          </p:cNvSpPr>
          <p:nvPr/>
        </p:nvSpPr>
        <p:spPr bwMode="auto">
          <a:xfrm>
            <a:off x="565390" y="4619848"/>
            <a:ext cx="6067425" cy="1041400"/>
          </a:xfrm>
          <a:prstGeom prst="wedgeRoundRectCallout">
            <a:avLst>
              <a:gd name="adj1" fmla="val -13595"/>
              <a:gd name="adj2" fmla="val -9999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3600" b="1" dirty="0" smtClean="0">
                <a:latin typeface="Arial" panose="020B0604020202020204" pitchFamily="34" charset="0"/>
                <a:cs typeface="Arial" panose="020B0604020202020204" pitchFamily="34" charset="0"/>
              </a:rPr>
              <a:t>No, no </a:t>
            </a:r>
            <a:r>
              <a:rPr lang="en-GB" sz="3600" b="1" dirty="0" err="1" smtClean="0">
                <a:latin typeface="Arial" panose="020B0604020202020204" pitchFamily="34" charset="0"/>
                <a:cs typeface="Arial" panose="020B0604020202020204" pitchFamily="34" charset="0"/>
              </a:rPr>
              <a:t>tengo</a:t>
            </a:r>
            <a:r>
              <a:rPr lang="en-GB" sz="3600" b="1" dirty="0" smtClean="0">
                <a:latin typeface="Arial" panose="020B0604020202020204" pitchFamily="34" charset="0"/>
                <a:cs typeface="Arial" panose="020B0604020202020204" pitchFamily="34" charset="0"/>
              </a:rPr>
              <a:t> ‘piña’. </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12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091" name="Picture 19" descr="bo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836613"/>
            <a:ext cx="1506537" cy="1458912"/>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cartoon_girl_st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476250"/>
            <a:ext cx="1343025" cy="1979613"/>
          </a:xfrm>
          <a:prstGeom prst="rect">
            <a:avLst/>
          </a:prstGeom>
          <a:noFill/>
          <a:extLst>
            <a:ext uri="{909E8E84-426E-40DD-AFC4-6F175D3DCCD1}">
              <a14:hiddenFill xmlns:a14="http://schemas.microsoft.com/office/drawing/2010/main">
                <a:solidFill>
                  <a:srgbClr val="FFFFFF"/>
                </a:solidFill>
              </a14:hiddenFill>
            </a:ext>
          </a:extLst>
        </p:spPr>
      </p:pic>
      <p:sp>
        <p:nvSpPr>
          <p:cNvPr id="3093" name="Rectangle 21">
            <a:hlinkClick r:id="" action="ppaction://noaction">
              <a:snd r:embed="rId5" name="nino.wav"/>
            </a:hlinkClick>
          </p:cNvPr>
          <p:cNvSpPr>
            <a:spLocks noChangeArrowheads="1"/>
          </p:cNvSpPr>
          <p:nvPr/>
        </p:nvSpPr>
        <p:spPr bwMode="auto">
          <a:xfrm>
            <a:off x="122238"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t>ni</a:t>
            </a:r>
            <a:r>
              <a:rPr lang="en-GB" sz="2800" b="1">
                <a:cs typeface="Times New Roman" panose="02020603050405020304" pitchFamily="18" charset="0"/>
              </a:rPr>
              <a:t>ño</a:t>
            </a:r>
          </a:p>
        </p:txBody>
      </p:sp>
      <p:sp>
        <p:nvSpPr>
          <p:cNvPr id="3094" name="Rectangle 22">
            <a:hlinkClick r:id="" action="ppaction://noaction">
              <a:snd r:embed="rId6" name="nina.wav"/>
            </a:hlinkClick>
          </p:cNvPr>
          <p:cNvSpPr>
            <a:spLocks noChangeArrowheads="1"/>
          </p:cNvSpPr>
          <p:nvPr/>
        </p:nvSpPr>
        <p:spPr bwMode="auto">
          <a:xfrm>
            <a:off x="236855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t>ni</a:t>
            </a:r>
            <a:r>
              <a:rPr lang="en-GB" sz="2800" b="1">
                <a:cs typeface="Times New Roman" panose="02020603050405020304" pitchFamily="18" charset="0"/>
              </a:rPr>
              <a:t>ña</a:t>
            </a:r>
          </a:p>
        </p:txBody>
      </p:sp>
      <p:pic>
        <p:nvPicPr>
          <p:cNvPr id="3095" name="Picture 23" descr="arg_spider_bw_url"/>
          <p:cNvPicPr>
            <a:picLocks noChangeAspect="1" noChangeArrowheads="1"/>
          </p:cNvPicPr>
          <p:nvPr/>
        </p:nvPicPr>
        <p:blipFill>
          <a:blip r:embed="rId7">
            <a:extLst>
              <a:ext uri="{28A0092B-C50C-407E-A947-70E740481C1C}">
                <a14:useLocalDpi xmlns:a14="http://schemas.microsoft.com/office/drawing/2010/main" val="0"/>
              </a:ext>
            </a:extLst>
          </a:blip>
          <a:srcRect b="5006"/>
          <a:stretch>
            <a:fillRect/>
          </a:stretch>
        </p:blipFill>
        <p:spPr bwMode="auto">
          <a:xfrm>
            <a:off x="4725988" y="333375"/>
            <a:ext cx="1717675" cy="2325688"/>
          </a:xfrm>
          <a:prstGeom prst="rect">
            <a:avLst/>
          </a:prstGeom>
          <a:noFill/>
          <a:extLst>
            <a:ext uri="{909E8E84-426E-40DD-AFC4-6F175D3DCCD1}">
              <a14:hiddenFill xmlns:a14="http://schemas.microsoft.com/office/drawing/2010/main">
                <a:solidFill>
                  <a:srgbClr val="FFFFFF"/>
                </a:solidFill>
              </a14:hiddenFill>
            </a:ext>
          </a:extLst>
        </p:spPr>
      </p:pic>
      <p:sp>
        <p:nvSpPr>
          <p:cNvPr id="3096" name="Rectangle 24">
            <a:hlinkClick r:id="" action="ppaction://noaction">
              <a:snd r:embed="rId8" name="arana.wav"/>
            </a:hlinkClick>
          </p:cNvPr>
          <p:cNvSpPr>
            <a:spLocks noChangeArrowheads="1"/>
          </p:cNvSpPr>
          <p:nvPr/>
        </p:nvSpPr>
        <p:spPr bwMode="auto">
          <a:xfrm>
            <a:off x="4672013"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t>ara</a:t>
            </a:r>
            <a:r>
              <a:rPr lang="en-GB" sz="2800" b="1">
                <a:cs typeface="Times New Roman" panose="02020603050405020304" pitchFamily="18" charset="0"/>
              </a:rPr>
              <a:t>ña</a:t>
            </a:r>
          </a:p>
        </p:txBody>
      </p:sp>
      <p:pic>
        <p:nvPicPr>
          <p:cNvPr id="3097" name="Picture 25" descr="man8_n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3850" y="3500438"/>
            <a:ext cx="1628775" cy="2316162"/>
          </a:xfrm>
          <a:prstGeom prst="rect">
            <a:avLst/>
          </a:prstGeom>
          <a:noFill/>
          <a:extLst>
            <a:ext uri="{909E8E84-426E-40DD-AFC4-6F175D3DCCD1}">
              <a14:hiddenFill xmlns:a14="http://schemas.microsoft.com/office/drawing/2010/main">
                <a:solidFill>
                  <a:srgbClr val="FFFFFF"/>
                </a:solidFill>
              </a14:hiddenFill>
            </a:ext>
          </a:extLst>
        </p:spPr>
      </p:pic>
      <p:sp>
        <p:nvSpPr>
          <p:cNvPr id="3098" name="Rectangle 26">
            <a:hlinkClick r:id="" action="ppaction://noaction">
              <a:snd r:embed="rId10" name="senor.wav"/>
            </a:hlinkClick>
          </p:cNvPr>
          <p:cNvSpPr>
            <a:spLocks noChangeArrowheads="1"/>
          </p:cNvSpPr>
          <p:nvPr/>
        </p:nvSpPr>
        <p:spPr bwMode="auto">
          <a:xfrm>
            <a:off x="1079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t>se</a:t>
            </a:r>
            <a:r>
              <a:rPr lang="en-GB" sz="2800" b="1">
                <a:cs typeface="Times New Roman" panose="02020603050405020304" pitchFamily="18" charset="0"/>
              </a:rPr>
              <a:t>ñor</a:t>
            </a:r>
          </a:p>
        </p:txBody>
      </p:sp>
      <p:pic>
        <p:nvPicPr>
          <p:cNvPr id="3099" name="Picture 27" descr="audio_trails_cartoon_lady"/>
          <p:cNvPicPr>
            <a:picLocks noChangeAspect="1" noChangeArrowheads="1"/>
          </p:cNvPicPr>
          <p:nvPr/>
        </p:nvPicPr>
        <p:blipFill>
          <a:blip r:embed="rId11">
            <a:extLst>
              <a:ext uri="{28A0092B-C50C-407E-A947-70E740481C1C}">
                <a14:useLocalDpi xmlns:a14="http://schemas.microsoft.com/office/drawing/2010/main" val="0"/>
              </a:ext>
            </a:extLst>
          </a:blip>
          <a:srcRect l="4724"/>
          <a:stretch>
            <a:fillRect/>
          </a:stretch>
        </p:blipFill>
        <p:spPr bwMode="auto">
          <a:xfrm>
            <a:off x="3100388" y="3500438"/>
            <a:ext cx="820737" cy="2520950"/>
          </a:xfrm>
          <a:prstGeom prst="rect">
            <a:avLst/>
          </a:prstGeom>
          <a:noFill/>
          <a:extLst>
            <a:ext uri="{909E8E84-426E-40DD-AFC4-6F175D3DCCD1}">
              <a14:hiddenFill xmlns:a14="http://schemas.microsoft.com/office/drawing/2010/main">
                <a:solidFill>
                  <a:srgbClr val="FFFFFF"/>
                </a:solidFill>
              </a14:hiddenFill>
            </a:ext>
          </a:extLst>
        </p:spPr>
      </p:pic>
      <p:sp>
        <p:nvSpPr>
          <p:cNvPr id="3100" name="Rectangle 28">
            <a:hlinkClick r:id="" action="ppaction://noaction">
              <a:snd r:embed="rId12" name="senora.wav"/>
            </a:hlinkClick>
          </p:cNvPr>
          <p:cNvSpPr>
            <a:spLocks noChangeArrowheads="1"/>
          </p:cNvSpPr>
          <p:nvPr/>
        </p:nvSpPr>
        <p:spPr bwMode="auto">
          <a:xfrm>
            <a:off x="23685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t>se</a:t>
            </a:r>
            <a:r>
              <a:rPr lang="en-GB" sz="2800" b="1">
                <a:cs typeface="Times New Roman" panose="02020603050405020304" pitchFamily="18" charset="0"/>
              </a:rPr>
              <a:t>ñora</a:t>
            </a:r>
          </a:p>
        </p:txBody>
      </p:sp>
      <p:pic>
        <p:nvPicPr>
          <p:cNvPr id="3101" name="Picture 29" descr="ananas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51725" y="333375"/>
            <a:ext cx="1231900" cy="2159000"/>
          </a:xfrm>
          <a:prstGeom prst="rect">
            <a:avLst/>
          </a:prstGeom>
          <a:noFill/>
          <a:extLst>
            <a:ext uri="{909E8E84-426E-40DD-AFC4-6F175D3DCCD1}">
              <a14:hiddenFill xmlns:a14="http://schemas.microsoft.com/office/drawing/2010/main">
                <a:solidFill>
                  <a:srgbClr val="FFFFFF"/>
                </a:solidFill>
              </a14:hiddenFill>
            </a:ext>
          </a:extLst>
        </p:spPr>
      </p:pic>
      <p:sp>
        <p:nvSpPr>
          <p:cNvPr id="3102" name="Rectangle 30">
            <a:hlinkClick r:id="" action="ppaction://noaction">
              <a:snd r:embed="rId14" name="pina.wav"/>
            </a:hlinkClick>
          </p:cNvPr>
          <p:cNvSpPr>
            <a:spLocks noChangeArrowheads="1"/>
          </p:cNvSpPr>
          <p:nvPr/>
        </p:nvSpPr>
        <p:spPr bwMode="auto">
          <a:xfrm>
            <a:off x="694690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t>pi</a:t>
            </a:r>
            <a:r>
              <a:rPr lang="en-GB" sz="2800" b="1">
                <a:cs typeface="Times New Roman" panose="02020603050405020304" pitchFamily="18" charset="0"/>
              </a:rPr>
              <a:t>ña</a:t>
            </a:r>
          </a:p>
        </p:txBody>
      </p:sp>
      <p:pic>
        <p:nvPicPr>
          <p:cNvPr id="3103" name="Picture 31" descr="espan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33925" y="3776663"/>
            <a:ext cx="1998663" cy="2028825"/>
          </a:xfrm>
          <a:prstGeom prst="rect">
            <a:avLst/>
          </a:prstGeom>
          <a:noFill/>
          <a:extLst>
            <a:ext uri="{909E8E84-426E-40DD-AFC4-6F175D3DCCD1}">
              <a14:hiddenFill xmlns:a14="http://schemas.microsoft.com/office/drawing/2010/main">
                <a:solidFill>
                  <a:srgbClr val="FFFFFF"/>
                </a:solidFill>
              </a14:hiddenFill>
            </a:ext>
          </a:extLst>
        </p:spPr>
      </p:pic>
      <p:sp>
        <p:nvSpPr>
          <p:cNvPr id="3104" name="Rectangle 32">
            <a:hlinkClick r:id="" action="ppaction://noaction">
              <a:snd r:embed="rId16" name="espana.wav"/>
            </a:hlinkClick>
          </p:cNvPr>
          <p:cNvSpPr>
            <a:spLocks noChangeArrowheads="1"/>
          </p:cNvSpPr>
          <p:nvPr/>
        </p:nvSpPr>
        <p:spPr bwMode="auto">
          <a:xfrm>
            <a:off x="4672013"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t>Espa</a:t>
            </a:r>
            <a:r>
              <a:rPr lang="en-GB" sz="2800" b="1">
                <a:cs typeface="Times New Roman" panose="02020603050405020304" pitchFamily="18" charset="0"/>
              </a:rPr>
              <a:t>ña</a:t>
            </a:r>
          </a:p>
        </p:txBody>
      </p:sp>
      <p:sp>
        <p:nvSpPr>
          <p:cNvPr id="3105" name="Rectangle 33">
            <a:hlinkClick r:id="" action="ppaction://noaction">
              <a:snd r:embed="rId17" name="cumpleanos.wav"/>
            </a:hlinkClick>
          </p:cNvPr>
          <p:cNvSpPr>
            <a:spLocks noChangeArrowheads="1"/>
          </p:cNvSpPr>
          <p:nvPr/>
        </p:nvSpPr>
        <p:spPr bwMode="auto">
          <a:xfrm>
            <a:off x="694690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700" b="1"/>
              <a:t>cumplea</a:t>
            </a:r>
            <a:r>
              <a:rPr lang="en-GB" sz="2700" b="1">
                <a:cs typeface="Times New Roman" panose="02020603050405020304" pitchFamily="18" charset="0"/>
              </a:rPr>
              <a:t>ños</a:t>
            </a:r>
          </a:p>
        </p:txBody>
      </p:sp>
      <p:pic>
        <p:nvPicPr>
          <p:cNvPr id="3106" name="Picture 34" descr="birthday%20balloons"/>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48488" y="3621088"/>
            <a:ext cx="2011362" cy="2255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ñ</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ñ</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ñ</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ñ</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ñ</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ñ</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ñ</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ñ</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39" name="Rectangle 19">
            <a:hlinkClick r:id="" action="ppaction://noaction">
              <a:snd r:embed="rId3" name="llave.wav"/>
            </a:hlinkClick>
          </p:cNvPr>
          <p:cNvSpPr>
            <a:spLocks noChangeArrowheads="1"/>
          </p:cNvSpPr>
          <p:nvPr/>
        </p:nvSpPr>
        <p:spPr bwMode="auto">
          <a:xfrm>
            <a:off x="122238"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t>llave</a:t>
            </a:r>
            <a:endParaRPr lang="en-GB" sz="2800" b="1">
              <a:cs typeface="Times New Roman" panose="02020603050405020304" pitchFamily="18" charset="0"/>
            </a:endParaRPr>
          </a:p>
        </p:txBody>
      </p:sp>
      <p:sp>
        <p:nvSpPr>
          <p:cNvPr id="5140" name="Rectangle 20">
            <a:hlinkClick r:id="" action="ppaction://noaction">
              <a:snd r:embed="rId4" name="llavero.wav"/>
            </a:hlinkClick>
          </p:cNvPr>
          <p:cNvSpPr>
            <a:spLocks noChangeArrowheads="1"/>
          </p:cNvSpPr>
          <p:nvPr/>
        </p:nvSpPr>
        <p:spPr bwMode="auto">
          <a:xfrm>
            <a:off x="236855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t>llavero</a:t>
            </a:r>
            <a:endParaRPr lang="en-GB" sz="2800" b="1">
              <a:cs typeface="Times New Roman" panose="02020603050405020304" pitchFamily="18" charset="0"/>
            </a:endParaRPr>
          </a:p>
        </p:txBody>
      </p:sp>
      <p:sp>
        <p:nvSpPr>
          <p:cNvPr id="5141" name="Rectangle 21">
            <a:hlinkClick r:id="" action="ppaction://noaction">
              <a:snd r:embed="rId5" name="lluvia.wav"/>
            </a:hlinkClick>
          </p:cNvPr>
          <p:cNvSpPr>
            <a:spLocks noChangeArrowheads="1"/>
          </p:cNvSpPr>
          <p:nvPr/>
        </p:nvSpPr>
        <p:spPr bwMode="auto">
          <a:xfrm>
            <a:off x="4672013"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t>lluvia</a:t>
            </a:r>
            <a:endParaRPr lang="en-GB" sz="2800" b="1">
              <a:cs typeface="Times New Roman" panose="02020603050405020304" pitchFamily="18" charset="0"/>
            </a:endParaRPr>
          </a:p>
        </p:txBody>
      </p:sp>
      <p:sp>
        <p:nvSpPr>
          <p:cNvPr id="5142" name="Rectangle 22">
            <a:hlinkClick r:id="" action="ppaction://noaction">
              <a:snd r:embed="rId6" name="ballena.wav"/>
            </a:hlinkClick>
          </p:cNvPr>
          <p:cNvSpPr>
            <a:spLocks noChangeArrowheads="1"/>
          </p:cNvSpPr>
          <p:nvPr/>
        </p:nvSpPr>
        <p:spPr bwMode="auto">
          <a:xfrm>
            <a:off x="1079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t>ballena</a:t>
            </a:r>
            <a:endParaRPr lang="en-GB" sz="2800" b="1">
              <a:cs typeface="Times New Roman" panose="02020603050405020304" pitchFamily="18" charset="0"/>
            </a:endParaRPr>
          </a:p>
        </p:txBody>
      </p:sp>
      <p:sp>
        <p:nvSpPr>
          <p:cNvPr id="5143" name="Rectangle 23">
            <a:hlinkClick r:id="" action="ppaction://noaction">
              <a:snd r:embed="rId7" name="galleta.wav"/>
            </a:hlinkClick>
          </p:cNvPr>
          <p:cNvSpPr>
            <a:spLocks noChangeArrowheads="1"/>
          </p:cNvSpPr>
          <p:nvPr/>
        </p:nvSpPr>
        <p:spPr bwMode="auto">
          <a:xfrm>
            <a:off x="23685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t>galleta</a:t>
            </a:r>
            <a:endParaRPr lang="en-GB" sz="2800" b="1">
              <a:cs typeface="Times New Roman" panose="02020603050405020304" pitchFamily="18" charset="0"/>
            </a:endParaRPr>
          </a:p>
        </p:txBody>
      </p:sp>
      <p:sp>
        <p:nvSpPr>
          <p:cNvPr id="5144" name="Rectangle 24">
            <a:hlinkClick r:id="" action="ppaction://noaction">
              <a:snd r:embed="rId8" name="llorar.wav"/>
            </a:hlinkClick>
          </p:cNvPr>
          <p:cNvSpPr>
            <a:spLocks noChangeArrowheads="1"/>
          </p:cNvSpPr>
          <p:nvPr/>
        </p:nvSpPr>
        <p:spPr bwMode="auto">
          <a:xfrm>
            <a:off x="694690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t>llorar</a:t>
            </a:r>
            <a:endParaRPr lang="en-GB" sz="2800" b="1">
              <a:cs typeface="Times New Roman" panose="02020603050405020304" pitchFamily="18" charset="0"/>
            </a:endParaRPr>
          </a:p>
        </p:txBody>
      </p:sp>
      <p:sp>
        <p:nvSpPr>
          <p:cNvPr id="5145" name="Rectangle 25">
            <a:hlinkClick r:id="" action="ppaction://noaction">
              <a:snd r:embed="rId9" name="gallina.wav"/>
            </a:hlinkClick>
          </p:cNvPr>
          <p:cNvSpPr>
            <a:spLocks noChangeArrowheads="1"/>
          </p:cNvSpPr>
          <p:nvPr/>
        </p:nvSpPr>
        <p:spPr bwMode="auto">
          <a:xfrm>
            <a:off x="4672013"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t>gallina</a:t>
            </a:r>
            <a:endParaRPr lang="en-GB" sz="2800" b="1">
              <a:cs typeface="Times New Roman" panose="02020603050405020304" pitchFamily="18" charset="0"/>
            </a:endParaRPr>
          </a:p>
        </p:txBody>
      </p:sp>
      <p:sp>
        <p:nvSpPr>
          <p:cNvPr id="5146" name="Rectangle 26">
            <a:hlinkClick r:id="" action="ppaction://noaction">
              <a:snd r:embed="rId10" name="gallo.wav"/>
            </a:hlinkClick>
          </p:cNvPr>
          <p:cNvSpPr>
            <a:spLocks noChangeArrowheads="1"/>
          </p:cNvSpPr>
          <p:nvPr/>
        </p:nvSpPr>
        <p:spPr bwMode="auto">
          <a:xfrm>
            <a:off x="694690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700" b="1"/>
              <a:t>gallo</a:t>
            </a:r>
            <a:endParaRPr lang="en-GB" sz="2700" b="1">
              <a:cs typeface="Times New Roman" panose="02020603050405020304" pitchFamily="18" charset="0"/>
            </a:endParaRPr>
          </a:p>
        </p:txBody>
      </p:sp>
      <p:pic>
        <p:nvPicPr>
          <p:cNvPr id="5147" name="Picture 27" descr="chubbKe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44450"/>
            <a:ext cx="2155825" cy="2652713"/>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keyring-meta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975615">
            <a:off x="2500313" y="406400"/>
            <a:ext cx="1762125" cy="1762125"/>
          </a:xfrm>
          <a:prstGeom prst="rect">
            <a:avLst/>
          </a:prstGeom>
          <a:noFill/>
          <a:extLst>
            <a:ext uri="{909E8E84-426E-40DD-AFC4-6F175D3DCCD1}">
              <a14:hiddenFill xmlns:a14="http://schemas.microsoft.com/office/drawing/2010/main">
                <a:solidFill>
                  <a:srgbClr val="FFFFFF"/>
                </a:solidFill>
              </a14:hiddenFill>
            </a:ext>
          </a:extLst>
        </p:spPr>
      </p:pic>
      <p:pic>
        <p:nvPicPr>
          <p:cNvPr id="5149" name="Picture 29" descr="rainyd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16463" y="404813"/>
            <a:ext cx="2087562" cy="1747837"/>
          </a:xfrm>
          <a:prstGeom prst="rect">
            <a:avLst/>
          </a:prstGeom>
          <a:noFill/>
          <a:extLst>
            <a:ext uri="{909E8E84-426E-40DD-AFC4-6F175D3DCCD1}">
              <a14:hiddenFill xmlns:a14="http://schemas.microsoft.com/office/drawing/2010/main">
                <a:solidFill>
                  <a:srgbClr val="FFFFFF"/>
                </a:solidFill>
              </a14:hiddenFill>
            </a:ext>
          </a:extLst>
        </p:spPr>
      </p:pic>
      <p:pic>
        <p:nvPicPr>
          <p:cNvPr id="5150" name="Picture 30" descr="Girl-Crying_L"/>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48488" y="333375"/>
            <a:ext cx="212725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5151" name="Picture 31" descr="whale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288" y="3716338"/>
            <a:ext cx="2268537" cy="1993900"/>
          </a:xfrm>
          <a:prstGeom prst="rect">
            <a:avLst/>
          </a:prstGeom>
          <a:noFill/>
          <a:extLst>
            <a:ext uri="{909E8E84-426E-40DD-AFC4-6F175D3DCCD1}">
              <a14:hiddenFill xmlns:a14="http://schemas.microsoft.com/office/drawing/2010/main">
                <a:solidFill>
                  <a:srgbClr val="FFFFFF"/>
                </a:solidFill>
              </a14:hiddenFill>
            </a:ext>
          </a:extLst>
        </p:spPr>
      </p:pic>
      <p:pic>
        <p:nvPicPr>
          <p:cNvPr id="5153" name="Picture 33" descr="gallina"/>
          <p:cNvPicPr>
            <a:picLocks noChangeAspect="1" noChangeArrowheads="1"/>
          </p:cNvPicPr>
          <p:nvPr/>
        </p:nvPicPr>
        <p:blipFill>
          <a:blip r:embed="rId16" cstate="print">
            <a:extLst>
              <a:ext uri="{28A0092B-C50C-407E-A947-70E740481C1C}">
                <a14:useLocalDpi xmlns:a14="http://schemas.microsoft.com/office/drawing/2010/main" val="0"/>
              </a:ext>
            </a:extLst>
          </a:blip>
          <a:srcRect t="957" b="957"/>
          <a:stretch>
            <a:fillRect/>
          </a:stretch>
        </p:blipFill>
        <p:spPr bwMode="auto">
          <a:xfrm>
            <a:off x="4670425" y="3443288"/>
            <a:ext cx="2133600" cy="2625725"/>
          </a:xfrm>
          <a:prstGeom prst="rect">
            <a:avLst/>
          </a:prstGeom>
          <a:noFill/>
          <a:extLst>
            <a:ext uri="{909E8E84-426E-40DD-AFC4-6F175D3DCCD1}">
              <a14:hiddenFill xmlns:a14="http://schemas.microsoft.com/office/drawing/2010/main">
                <a:solidFill>
                  <a:srgbClr val="FFFFFF"/>
                </a:solidFill>
              </a14:hiddenFill>
            </a:ext>
          </a:extLst>
        </p:spPr>
      </p:pic>
      <p:pic>
        <p:nvPicPr>
          <p:cNvPr id="5154" name="Picture 34" descr="GALLO_GLICCE_bi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19913" y="3695700"/>
            <a:ext cx="2159000" cy="2109788"/>
          </a:xfrm>
          <a:prstGeom prst="rect">
            <a:avLst/>
          </a:prstGeom>
          <a:noFill/>
          <a:extLst>
            <a:ext uri="{909E8E84-426E-40DD-AFC4-6F175D3DCCD1}">
              <a14:hiddenFill xmlns:a14="http://schemas.microsoft.com/office/drawing/2010/main">
                <a:solidFill>
                  <a:srgbClr val="FFFFFF"/>
                </a:solidFill>
              </a14:hiddenFill>
            </a:ext>
          </a:extLst>
        </p:spPr>
      </p:pic>
      <p:pic>
        <p:nvPicPr>
          <p:cNvPr id="5155" name="Picture 35" descr="bertac"/>
          <p:cNvPicPr>
            <a:picLocks noChangeAspect="1" noChangeArrowheads="1"/>
          </p:cNvPicPr>
          <p:nvPr/>
        </p:nvPicPr>
        <p:blipFill>
          <a:blip r:embed="rId18">
            <a:clrChange>
              <a:clrFrom>
                <a:srgbClr val="DFCFCF"/>
              </a:clrFrom>
              <a:clrTo>
                <a:srgbClr val="DFCFCF">
                  <a:alpha val="0"/>
                </a:srgbClr>
              </a:clrTo>
            </a:clrChange>
            <a:extLst>
              <a:ext uri="{28A0092B-C50C-407E-A947-70E740481C1C}">
                <a14:useLocalDpi xmlns:a14="http://schemas.microsoft.com/office/drawing/2010/main" val="0"/>
              </a:ext>
            </a:extLst>
          </a:blip>
          <a:srcRect/>
          <a:stretch>
            <a:fillRect/>
          </a:stretch>
        </p:blipFill>
        <p:spPr bwMode="auto">
          <a:xfrm>
            <a:off x="2411413" y="3646488"/>
            <a:ext cx="2087562" cy="2087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835</Words>
  <Application>Microsoft Office PowerPoint</Application>
  <PresentationFormat>On-screen Show (4:3)</PresentationFormat>
  <Paragraphs>330</Paragraphs>
  <Slides>36</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Arial</vt:lpstr>
      <vt:lpstr>Times New Roman</vt:lpstr>
      <vt:lpstr>Andy</vt:lpstr>
      <vt:lpstr>Arial Rounded MT Bold</vt:lpstr>
      <vt:lpstr>Calibri</vt: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I.T.SUPPORT</dc:creator>
  <cp:lastModifiedBy>55WD</cp:lastModifiedBy>
  <cp:revision>49</cp:revision>
  <dcterms:created xsi:type="dcterms:W3CDTF">2008-03-21T10:56:43Z</dcterms:created>
  <dcterms:modified xsi:type="dcterms:W3CDTF">2014-08-09T12:56:30Z</dcterms:modified>
</cp:coreProperties>
</file>