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01" r:id="rId2"/>
    <p:sldId id="325" r:id="rId3"/>
    <p:sldId id="326" r:id="rId4"/>
    <p:sldId id="260" r:id="rId5"/>
    <p:sldId id="258" r:id="rId6"/>
    <p:sldId id="259" r:id="rId7"/>
    <p:sldId id="261" r:id="rId8"/>
    <p:sldId id="273" r:id="rId9"/>
    <p:sldId id="321" r:id="rId10"/>
    <p:sldId id="322" r:id="rId11"/>
    <p:sldId id="284" r:id="rId12"/>
    <p:sldId id="264" r:id="rId13"/>
    <p:sldId id="313" r:id="rId14"/>
    <p:sldId id="314" r:id="rId15"/>
    <p:sldId id="315" r:id="rId16"/>
    <p:sldId id="274" r:id="rId17"/>
    <p:sldId id="316" r:id="rId18"/>
    <p:sldId id="317" r:id="rId19"/>
    <p:sldId id="308" r:id="rId20"/>
    <p:sldId id="307" r:id="rId21"/>
    <p:sldId id="265" r:id="rId22"/>
    <p:sldId id="266" r:id="rId23"/>
    <p:sldId id="267" r:id="rId24"/>
    <p:sldId id="275" r:id="rId25"/>
    <p:sldId id="286" r:id="rId26"/>
    <p:sldId id="327" r:id="rId27"/>
    <p:sldId id="329" r:id="rId28"/>
    <p:sldId id="330" r:id="rId29"/>
  </p:sldIdLst>
  <p:sldSz cx="9144000" cy="6858000" type="screen4x3"/>
  <p:notesSz cx="6858000" cy="9686925"/>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83749" autoAdjust="0"/>
  </p:normalViewPr>
  <p:slideViewPr>
    <p:cSldViewPr>
      <p:cViewPr varScale="1">
        <p:scale>
          <a:sx n="94" d="100"/>
          <a:sy n="94" d="100"/>
        </p:scale>
        <p:origin x="20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71800"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89091" name="Rectangle 3"/>
          <p:cNvSpPr>
            <a:spLocks noGrp="1" noChangeArrowheads="1"/>
          </p:cNvSpPr>
          <p:nvPr>
            <p:ph type="dt" sz="quarter" idx="1"/>
          </p:nvPr>
        </p:nvSpPr>
        <p:spPr bwMode="auto">
          <a:xfrm>
            <a:off x="3884613" y="0"/>
            <a:ext cx="2971800"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89092" name="Rectangle 4"/>
          <p:cNvSpPr>
            <a:spLocks noGrp="1" noChangeArrowheads="1"/>
          </p:cNvSpPr>
          <p:nvPr>
            <p:ph type="ftr" sz="quarter" idx="2"/>
          </p:nvPr>
        </p:nvSpPr>
        <p:spPr bwMode="auto">
          <a:xfrm>
            <a:off x="0" y="9201150"/>
            <a:ext cx="2971800"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89093" name="Rectangle 5"/>
          <p:cNvSpPr>
            <a:spLocks noGrp="1" noChangeArrowheads="1"/>
          </p:cNvSpPr>
          <p:nvPr>
            <p:ph type="sldNum" sz="quarter" idx="3"/>
          </p:nvPr>
        </p:nvSpPr>
        <p:spPr bwMode="auto">
          <a:xfrm>
            <a:off x="3884613" y="9201150"/>
            <a:ext cx="2971800"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71350C0-76C1-4D44-BF07-70A2B2E769EA}" type="slidenum">
              <a:rPr lang="en-GB"/>
              <a:pPr/>
              <a:t>‹#›</a:t>
            </a:fld>
            <a:endParaRPr lang="en-GB"/>
          </a:p>
        </p:txBody>
      </p:sp>
    </p:spTree>
    <p:extLst>
      <p:ext uri="{BB962C8B-B14F-4D97-AF65-F5344CB8AC3E}">
        <p14:creationId xmlns:p14="http://schemas.microsoft.com/office/powerpoint/2010/main" val="3682557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36867" name="Rectangle 3"/>
          <p:cNvSpPr>
            <a:spLocks noGrp="1" noChangeArrowheads="1"/>
          </p:cNvSpPr>
          <p:nvPr>
            <p:ph type="dt" idx="1"/>
          </p:nvPr>
        </p:nvSpPr>
        <p:spPr bwMode="auto">
          <a:xfrm>
            <a:off x="3884613" y="0"/>
            <a:ext cx="2971800"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36868" name="Rectangle 4"/>
          <p:cNvSpPr>
            <a:spLocks noGrp="1" noRot="1" noChangeAspect="1" noChangeArrowheads="1" noTextEdit="1"/>
          </p:cNvSpPr>
          <p:nvPr>
            <p:ph type="sldImg" idx="2"/>
          </p:nvPr>
        </p:nvSpPr>
        <p:spPr bwMode="auto">
          <a:xfrm>
            <a:off x="1006475" y="727075"/>
            <a:ext cx="4845050" cy="36322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85800" y="4600575"/>
            <a:ext cx="54864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6870" name="Rectangle 6"/>
          <p:cNvSpPr>
            <a:spLocks noGrp="1" noChangeArrowheads="1"/>
          </p:cNvSpPr>
          <p:nvPr>
            <p:ph type="ftr" sz="quarter" idx="4"/>
          </p:nvPr>
        </p:nvSpPr>
        <p:spPr bwMode="auto">
          <a:xfrm>
            <a:off x="0" y="9201150"/>
            <a:ext cx="2971800"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36871" name="Rectangle 7"/>
          <p:cNvSpPr>
            <a:spLocks noGrp="1" noChangeArrowheads="1"/>
          </p:cNvSpPr>
          <p:nvPr>
            <p:ph type="sldNum" sz="quarter" idx="5"/>
          </p:nvPr>
        </p:nvSpPr>
        <p:spPr bwMode="auto">
          <a:xfrm>
            <a:off x="3884613" y="9201150"/>
            <a:ext cx="2971800"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70912CC-E13A-4146-AE1D-A81927F69D4B}" type="slidenum">
              <a:rPr lang="en-GB"/>
              <a:pPr/>
              <a:t>‹#›</a:t>
            </a:fld>
            <a:endParaRPr lang="en-GB"/>
          </a:p>
        </p:txBody>
      </p:sp>
    </p:spTree>
    <p:extLst>
      <p:ext uri="{BB962C8B-B14F-4D97-AF65-F5344CB8AC3E}">
        <p14:creationId xmlns:p14="http://schemas.microsoft.com/office/powerpoint/2010/main" val="24763810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7408BC-5549-4BED-975E-427FA18E9C9D}" type="slidenum">
              <a:rPr lang="en-GB"/>
              <a:pPr/>
              <a:t>1</a:t>
            </a:fld>
            <a:endParaRPr lang="en-GB"/>
          </a:p>
        </p:txBody>
      </p:sp>
      <p:sp>
        <p:nvSpPr>
          <p:cNvPr id="105474" name="Rectangle 2"/>
          <p:cNvSpPr>
            <a:spLocks noGrp="1" noRot="1" noChangeAspect="1" noChangeArrowheads="1" noTextEdit="1"/>
          </p:cNvSpPr>
          <p:nvPr>
            <p:ph type="sldImg"/>
          </p:nvPr>
        </p:nvSpPr>
        <p:spPr>
          <a:xfrm>
            <a:off x="1008063" y="727075"/>
            <a:ext cx="4841875" cy="3632200"/>
          </a:xfrm>
          <a:ln/>
        </p:spPr>
      </p:sp>
      <p:sp>
        <p:nvSpPr>
          <p:cNvPr id="105475" name="Rectangle 3"/>
          <p:cNvSpPr>
            <a:spLocks noGrp="1" noChangeArrowheads="1"/>
          </p:cNvSpPr>
          <p:nvPr>
            <p:ph type="body" idx="1"/>
          </p:nvPr>
        </p:nvSpPr>
        <p:spPr/>
        <p:txBody>
          <a:bodyPr/>
          <a:lstStyle/>
          <a:p>
            <a:r>
              <a:rPr lang="en-GB">
                <a:latin typeface="Calibri" panose="020F0502020204030204" pitchFamily="34" charset="0"/>
              </a:rPr>
              <a:t>Pupils have already learnt how to pronounce the vowels. Now they will learn more about the relationship between pronunciation and spelling.</a:t>
            </a:r>
          </a:p>
        </p:txBody>
      </p:sp>
    </p:spTree>
    <p:extLst>
      <p:ext uri="{BB962C8B-B14F-4D97-AF65-F5344CB8AC3E}">
        <p14:creationId xmlns:p14="http://schemas.microsoft.com/office/powerpoint/2010/main" val="4067835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8AD49B-0B66-4B77-9EF0-EDCA021BCAF0}" type="slidenum">
              <a:rPr lang="en-GB"/>
              <a:pPr/>
              <a:t>10</a:t>
            </a:fld>
            <a:endParaRPr lang="en-GB"/>
          </a:p>
        </p:txBody>
      </p:sp>
      <p:sp>
        <p:nvSpPr>
          <p:cNvPr id="113666" name="Rectangle 2"/>
          <p:cNvSpPr>
            <a:spLocks noGrp="1" noRot="1" noChangeAspect="1" noChangeArrowheads="1" noTextEdit="1"/>
          </p:cNvSpPr>
          <p:nvPr>
            <p:ph type="sldImg"/>
          </p:nvPr>
        </p:nvSpPr>
        <p:spPr>
          <a:xfrm>
            <a:off x="1008063" y="727075"/>
            <a:ext cx="4841875" cy="3632200"/>
          </a:xfrm>
          <a:ln/>
        </p:spPr>
      </p:sp>
      <p:sp>
        <p:nvSpPr>
          <p:cNvPr id="113667" name="Rectangle 3"/>
          <p:cNvSpPr>
            <a:spLocks noGrp="1" noChangeArrowheads="1"/>
          </p:cNvSpPr>
          <p:nvPr>
            <p:ph type="body" idx="1"/>
          </p:nvPr>
        </p:nvSpPr>
        <p:spPr/>
        <p:txBody>
          <a:bodyPr/>
          <a:lstStyle/>
          <a:p>
            <a:pPr>
              <a:spcBef>
                <a:spcPct val="0"/>
              </a:spcBef>
            </a:pPr>
            <a:r>
              <a:rPr lang="en-GB">
                <a:latin typeface="Calibri" panose="020F0502020204030204" pitchFamily="34" charset="0"/>
              </a:rPr>
              <a:t>Main instructions as per slide 4. </a:t>
            </a:r>
            <a:br>
              <a:rPr lang="en-GB">
                <a:latin typeface="Calibri" panose="020F0502020204030204" pitchFamily="34" charset="0"/>
              </a:rPr>
            </a:br>
            <a:r>
              <a:rPr lang="en-GB">
                <a:latin typeface="Calibri" panose="020F0502020204030204" pitchFamily="34" charset="0"/>
              </a:rPr>
              <a:t>I have included the ‘qui’ combinations here because I want pupils to see that this is how the hard sound [k] is produced when followed by an ‘i’.</a:t>
            </a:r>
          </a:p>
        </p:txBody>
      </p:sp>
    </p:spTree>
    <p:extLst>
      <p:ext uri="{BB962C8B-B14F-4D97-AF65-F5344CB8AC3E}">
        <p14:creationId xmlns:p14="http://schemas.microsoft.com/office/powerpoint/2010/main" val="579261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E8A0A0-AFBE-4D9A-8638-84199C1A46FA}" type="slidenum">
              <a:rPr lang="en-GB"/>
              <a:pPr/>
              <a:t>11</a:t>
            </a:fld>
            <a:endParaRPr lang="en-GB"/>
          </a:p>
        </p:txBody>
      </p:sp>
      <p:sp>
        <p:nvSpPr>
          <p:cNvPr id="120834" name="Rectangle 2"/>
          <p:cNvSpPr>
            <a:spLocks noGrp="1" noRot="1" noChangeAspect="1" noChangeArrowheads="1" noTextEdit="1"/>
          </p:cNvSpPr>
          <p:nvPr>
            <p:ph type="sldImg"/>
          </p:nvPr>
        </p:nvSpPr>
        <p:spPr>
          <a:xfrm>
            <a:off x="1008063" y="727075"/>
            <a:ext cx="4841875" cy="3632200"/>
          </a:xfrm>
          <a:ln/>
        </p:spPr>
      </p:sp>
      <p:sp>
        <p:nvSpPr>
          <p:cNvPr id="120835" name="Rectangle 3"/>
          <p:cNvSpPr>
            <a:spLocks noGrp="1" noChangeArrowheads="1"/>
          </p:cNvSpPr>
          <p:nvPr>
            <p:ph type="body" idx="1"/>
          </p:nvPr>
        </p:nvSpPr>
        <p:spPr/>
        <p:txBody>
          <a:bodyPr/>
          <a:lstStyle/>
          <a:p>
            <a:r>
              <a:rPr lang="en-GB">
                <a:latin typeface="Calibri" panose="020F0502020204030204" pitchFamily="34" charset="0"/>
              </a:rPr>
              <a:t>Pupils should be encouraged to practise these sounds in isolation as well. Click on each yellow square to hear the pronunciation and point to the squares out of sequence so that pupils learn how to recognise &amp; reproduce the sounds quickly.</a:t>
            </a:r>
          </a:p>
        </p:txBody>
      </p:sp>
    </p:spTree>
    <p:extLst>
      <p:ext uri="{BB962C8B-B14F-4D97-AF65-F5344CB8AC3E}">
        <p14:creationId xmlns:p14="http://schemas.microsoft.com/office/powerpoint/2010/main" val="2391218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ECA3BD-B390-45EF-B518-8366BBF78793}" type="slidenum">
              <a:rPr lang="en-GB"/>
              <a:pPr/>
              <a:t>12</a:t>
            </a:fld>
            <a:endParaRPr lang="en-GB"/>
          </a:p>
        </p:txBody>
      </p:sp>
      <p:sp>
        <p:nvSpPr>
          <p:cNvPr id="114690" name="Rectangle 2"/>
          <p:cNvSpPr>
            <a:spLocks noGrp="1" noRot="1" noChangeAspect="1" noChangeArrowheads="1" noTextEdit="1"/>
          </p:cNvSpPr>
          <p:nvPr>
            <p:ph type="sldImg"/>
          </p:nvPr>
        </p:nvSpPr>
        <p:spPr>
          <a:xfrm>
            <a:off x="1008063" y="727075"/>
            <a:ext cx="4841875" cy="3632200"/>
          </a:xfrm>
          <a:ln/>
        </p:spPr>
      </p:sp>
      <p:sp>
        <p:nvSpPr>
          <p:cNvPr id="114691" name="Rectangle 3"/>
          <p:cNvSpPr>
            <a:spLocks noGrp="1" noChangeArrowheads="1"/>
          </p:cNvSpPr>
          <p:nvPr>
            <p:ph type="body" idx="1"/>
          </p:nvPr>
        </p:nvSpPr>
        <p:spPr/>
        <p:txBody>
          <a:bodyPr/>
          <a:lstStyle/>
          <a:p>
            <a:r>
              <a:rPr lang="en-GB">
                <a:latin typeface="Calibri" panose="020F0502020204030204" pitchFamily="34" charset="0"/>
              </a:rPr>
              <a:t>Instructions as per slide 4.</a:t>
            </a:r>
          </a:p>
          <a:p>
            <a:endParaRPr lang="en-GB">
              <a:latin typeface="Calibri" panose="020F0502020204030204" pitchFamily="34" charset="0"/>
            </a:endParaRPr>
          </a:p>
        </p:txBody>
      </p:sp>
    </p:spTree>
    <p:extLst>
      <p:ext uri="{BB962C8B-B14F-4D97-AF65-F5344CB8AC3E}">
        <p14:creationId xmlns:p14="http://schemas.microsoft.com/office/powerpoint/2010/main" val="3265165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6440DD-B38B-47EF-B2E2-1BB280BD8F46}" type="slidenum">
              <a:rPr lang="en-GB"/>
              <a:pPr/>
              <a:t>13</a:t>
            </a:fld>
            <a:endParaRPr lang="en-GB"/>
          </a:p>
        </p:txBody>
      </p:sp>
      <p:sp>
        <p:nvSpPr>
          <p:cNvPr id="117762" name="Rectangle 2"/>
          <p:cNvSpPr>
            <a:spLocks noGrp="1" noRot="1" noChangeAspect="1" noChangeArrowheads="1" noTextEdit="1"/>
          </p:cNvSpPr>
          <p:nvPr>
            <p:ph type="sldImg"/>
          </p:nvPr>
        </p:nvSpPr>
        <p:spPr>
          <a:xfrm>
            <a:off x="1008063" y="727075"/>
            <a:ext cx="4841875" cy="3632200"/>
          </a:xfrm>
          <a:ln/>
        </p:spPr>
      </p:sp>
      <p:sp>
        <p:nvSpPr>
          <p:cNvPr id="117763" name="Rectangle 3"/>
          <p:cNvSpPr>
            <a:spLocks noGrp="1" noChangeArrowheads="1"/>
          </p:cNvSpPr>
          <p:nvPr>
            <p:ph type="body" idx="1"/>
          </p:nvPr>
        </p:nvSpPr>
        <p:spPr/>
        <p:txBody>
          <a:bodyPr/>
          <a:lstStyle/>
          <a:p>
            <a:r>
              <a:rPr lang="en-GB">
                <a:latin typeface="Calibri" panose="020F0502020204030204" pitchFamily="34" charset="0"/>
              </a:rPr>
              <a:t>Main instructions as per slide 4.</a:t>
            </a:r>
            <a:br>
              <a:rPr lang="en-GB">
                <a:latin typeface="Calibri" panose="020F0502020204030204" pitchFamily="34" charset="0"/>
              </a:rPr>
            </a:br>
            <a:r>
              <a:rPr lang="en-GB">
                <a:latin typeface="Calibri" panose="020F0502020204030204" pitchFamily="34" charset="0"/>
              </a:rPr>
              <a:t>The red exclamation mark pops up to remind pupils that this sound will not be pronounced as they might expect. </a:t>
            </a:r>
            <a:br>
              <a:rPr lang="en-GB">
                <a:latin typeface="Calibri" panose="020F0502020204030204" pitchFamily="34" charset="0"/>
              </a:rPr>
            </a:br>
            <a:r>
              <a:rPr lang="en-GB">
                <a:latin typeface="Calibri" panose="020F0502020204030204" pitchFamily="34" charset="0"/>
              </a:rPr>
              <a:t>Three ‘g’ sounds (ga, go, gu) are pronounced in the same way and two (ge, gi) are not so I have added exclamations to the ge, gi slides to draw attention to this.</a:t>
            </a:r>
          </a:p>
        </p:txBody>
      </p:sp>
    </p:spTree>
    <p:extLst>
      <p:ext uri="{BB962C8B-B14F-4D97-AF65-F5344CB8AC3E}">
        <p14:creationId xmlns:p14="http://schemas.microsoft.com/office/powerpoint/2010/main" val="381314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E927D0-A01D-44A0-9099-B7B7C73E44A9}" type="slidenum">
              <a:rPr lang="en-GB"/>
              <a:pPr/>
              <a:t>14</a:t>
            </a:fld>
            <a:endParaRPr lang="en-GB"/>
          </a:p>
        </p:txBody>
      </p:sp>
      <p:sp>
        <p:nvSpPr>
          <p:cNvPr id="118786" name="Rectangle 2"/>
          <p:cNvSpPr>
            <a:spLocks noGrp="1" noRot="1" noChangeAspect="1" noChangeArrowheads="1" noTextEdit="1"/>
          </p:cNvSpPr>
          <p:nvPr>
            <p:ph type="sldImg"/>
          </p:nvPr>
        </p:nvSpPr>
        <p:spPr>
          <a:xfrm>
            <a:off x="1008063" y="727075"/>
            <a:ext cx="4841875" cy="3632200"/>
          </a:xfrm>
          <a:ln/>
        </p:spPr>
      </p:sp>
      <p:sp>
        <p:nvSpPr>
          <p:cNvPr id="118787" name="Rectangle 3"/>
          <p:cNvSpPr>
            <a:spLocks noGrp="1" noChangeArrowheads="1"/>
          </p:cNvSpPr>
          <p:nvPr>
            <p:ph type="body" idx="1"/>
          </p:nvPr>
        </p:nvSpPr>
        <p:spPr/>
        <p:txBody>
          <a:bodyPr/>
          <a:lstStyle/>
          <a:p>
            <a:r>
              <a:rPr lang="en-GB">
                <a:latin typeface="Calibri" panose="020F0502020204030204" pitchFamily="34" charset="0"/>
              </a:rPr>
              <a:t>Main instructions as per slide 4.</a:t>
            </a:r>
            <a:br>
              <a:rPr lang="en-GB">
                <a:latin typeface="Calibri" panose="020F0502020204030204" pitchFamily="34" charset="0"/>
              </a:rPr>
            </a:br>
            <a:r>
              <a:rPr lang="en-GB">
                <a:latin typeface="Calibri" panose="020F0502020204030204" pitchFamily="34" charset="0"/>
              </a:rPr>
              <a:t>The red exclamation mark pops up to remind pupils that this sound will not be pronounced as they might expect. </a:t>
            </a:r>
            <a:br>
              <a:rPr lang="en-GB">
                <a:latin typeface="Calibri" panose="020F0502020204030204" pitchFamily="34" charset="0"/>
              </a:rPr>
            </a:br>
            <a:r>
              <a:rPr lang="en-GB">
                <a:latin typeface="Calibri" panose="020F0502020204030204" pitchFamily="34" charset="0"/>
              </a:rPr>
              <a:t>Three ‘g’ sounds (ga, go, gu) are pronounced in the same way and two (ge, gi) are not so I have added exclamations to the ge, gi slides to draw attention to this.</a:t>
            </a:r>
            <a:endParaRPr lang="en-GB"/>
          </a:p>
        </p:txBody>
      </p:sp>
    </p:spTree>
    <p:extLst>
      <p:ext uri="{BB962C8B-B14F-4D97-AF65-F5344CB8AC3E}">
        <p14:creationId xmlns:p14="http://schemas.microsoft.com/office/powerpoint/2010/main" val="1164226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1EAB75-D25E-4E92-8D85-25C5673BAC83}" type="slidenum">
              <a:rPr lang="en-GB"/>
              <a:pPr/>
              <a:t>15</a:t>
            </a:fld>
            <a:endParaRPr lang="en-GB"/>
          </a:p>
        </p:txBody>
      </p:sp>
      <p:sp>
        <p:nvSpPr>
          <p:cNvPr id="115714" name="Rectangle 2"/>
          <p:cNvSpPr>
            <a:spLocks noGrp="1" noRot="1" noChangeAspect="1" noChangeArrowheads="1" noTextEdit="1"/>
          </p:cNvSpPr>
          <p:nvPr>
            <p:ph type="sldImg"/>
          </p:nvPr>
        </p:nvSpPr>
        <p:spPr>
          <a:xfrm>
            <a:off x="1008063" y="727075"/>
            <a:ext cx="4841875" cy="3632200"/>
          </a:xfrm>
          <a:ln/>
        </p:spPr>
      </p:sp>
      <p:sp>
        <p:nvSpPr>
          <p:cNvPr id="115715" name="Rectangle 3"/>
          <p:cNvSpPr>
            <a:spLocks noGrp="1" noChangeArrowheads="1"/>
          </p:cNvSpPr>
          <p:nvPr>
            <p:ph type="body" idx="1"/>
          </p:nvPr>
        </p:nvSpPr>
        <p:spPr/>
        <p:txBody>
          <a:bodyPr/>
          <a:lstStyle/>
          <a:p>
            <a:r>
              <a:rPr lang="en-GB">
                <a:latin typeface="Calibri" panose="020F0502020204030204" pitchFamily="34" charset="0"/>
              </a:rPr>
              <a:t>Instructions as per slide 4.</a:t>
            </a:r>
          </a:p>
          <a:p>
            <a:endParaRPr lang="en-GB">
              <a:latin typeface="Calibri" panose="020F0502020204030204" pitchFamily="34" charset="0"/>
            </a:endParaRPr>
          </a:p>
        </p:txBody>
      </p:sp>
    </p:spTree>
    <p:extLst>
      <p:ext uri="{BB962C8B-B14F-4D97-AF65-F5344CB8AC3E}">
        <p14:creationId xmlns:p14="http://schemas.microsoft.com/office/powerpoint/2010/main" val="3743066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42D83E-7806-448E-93A6-D4CF8B43EC25}" type="slidenum">
              <a:rPr lang="en-GB"/>
              <a:pPr/>
              <a:t>16</a:t>
            </a:fld>
            <a:endParaRPr lang="en-GB"/>
          </a:p>
        </p:txBody>
      </p:sp>
      <p:sp>
        <p:nvSpPr>
          <p:cNvPr id="116738" name="Rectangle 2"/>
          <p:cNvSpPr>
            <a:spLocks noGrp="1" noRot="1" noChangeAspect="1" noChangeArrowheads="1" noTextEdit="1"/>
          </p:cNvSpPr>
          <p:nvPr>
            <p:ph type="sldImg"/>
          </p:nvPr>
        </p:nvSpPr>
        <p:spPr>
          <a:xfrm>
            <a:off x="1008063" y="727075"/>
            <a:ext cx="4841875" cy="3632200"/>
          </a:xfrm>
          <a:ln/>
        </p:spPr>
      </p:sp>
      <p:sp>
        <p:nvSpPr>
          <p:cNvPr id="116739" name="Rectangle 3"/>
          <p:cNvSpPr>
            <a:spLocks noGrp="1" noChangeArrowheads="1"/>
          </p:cNvSpPr>
          <p:nvPr>
            <p:ph type="body" idx="1"/>
          </p:nvPr>
        </p:nvSpPr>
        <p:spPr/>
        <p:txBody>
          <a:bodyPr/>
          <a:lstStyle/>
          <a:p>
            <a:r>
              <a:rPr lang="en-GB">
                <a:latin typeface="Calibri" panose="020F0502020204030204" pitchFamily="34" charset="0"/>
              </a:rPr>
              <a:t>Instructions as per slide 4.</a:t>
            </a:r>
          </a:p>
          <a:p>
            <a:endParaRPr lang="en-GB"/>
          </a:p>
        </p:txBody>
      </p:sp>
    </p:spTree>
    <p:extLst>
      <p:ext uri="{BB962C8B-B14F-4D97-AF65-F5344CB8AC3E}">
        <p14:creationId xmlns:p14="http://schemas.microsoft.com/office/powerpoint/2010/main" val="85546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DB780D-6C7E-461C-B889-0317AE73EE7D}" type="slidenum">
              <a:rPr lang="en-GB"/>
              <a:pPr/>
              <a:t>17</a:t>
            </a:fld>
            <a:endParaRPr lang="en-GB"/>
          </a:p>
        </p:txBody>
      </p:sp>
      <p:sp>
        <p:nvSpPr>
          <p:cNvPr id="119810" name="Rectangle 2"/>
          <p:cNvSpPr>
            <a:spLocks noGrp="1" noRot="1" noChangeAspect="1" noChangeArrowheads="1" noTextEdit="1"/>
          </p:cNvSpPr>
          <p:nvPr>
            <p:ph type="sldImg"/>
          </p:nvPr>
        </p:nvSpPr>
        <p:spPr>
          <a:xfrm>
            <a:off x="1008063" y="727075"/>
            <a:ext cx="4841875" cy="3632200"/>
          </a:xfrm>
          <a:ln/>
        </p:spPr>
      </p:sp>
      <p:sp>
        <p:nvSpPr>
          <p:cNvPr id="119811" name="Rectangle 3"/>
          <p:cNvSpPr>
            <a:spLocks noGrp="1" noChangeArrowheads="1"/>
          </p:cNvSpPr>
          <p:nvPr>
            <p:ph type="body" idx="1"/>
          </p:nvPr>
        </p:nvSpPr>
        <p:spPr/>
        <p:txBody>
          <a:bodyPr/>
          <a:lstStyle/>
          <a:p>
            <a:r>
              <a:rPr lang="en-GB">
                <a:latin typeface="Calibri" panose="020F0502020204030204" pitchFamily="34" charset="0"/>
              </a:rPr>
              <a:t>Main instructions as per slide 4.</a:t>
            </a:r>
            <a:br>
              <a:rPr lang="en-GB">
                <a:latin typeface="Calibri" panose="020F0502020204030204" pitchFamily="34" charset="0"/>
              </a:rPr>
            </a:br>
            <a:r>
              <a:rPr lang="en-GB">
                <a:latin typeface="Calibri" panose="020F0502020204030204" pitchFamily="34" charset="0"/>
              </a:rPr>
              <a:t>I’ve included the ‘gue’ combination here because I want pupils to see that this is how the hard sound [g] is produced when followed by an ‘e’. </a:t>
            </a:r>
          </a:p>
          <a:p>
            <a:endParaRPr lang="en-GB">
              <a:latin typeface="Calibri" panose="020F0502020204030204" pitchFamily="34" charset="0"/>
            </a:endParaRPr>
          </a:p>
        </p:txBody>
      </p:sp>
    </p:spTree>
    <p:extLst>
      <p:ext uri="{BB962C8B-B14F-4D97-AF65-F5344CB8AC3E}">
        <p14:creationId xmlns:p14="http://schemas.microsoft.com/office/powerpoint/2010/main" val="305686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34BBB3-BE53-47D8-B6E6-BC3C38E7A93F}" type="slidenum">
              <a:rPr lang="en-GB"/>
              <a:pPr/>
              <a:t>18</a:t>
            </a:fld>
            <a:endParaRPr lang="en-GB"/>
          </a:p>
        </p:txBody>
      </p:sp>
      <p:sp>
        <p:nvSpPr>
          <p:cNvPr id="130050" name="Rectangle 2"/>
          <p:cNvSpPr>
            <a:spLocks noGrp="1" noRot="1" noChangeAspect="1" noChangeArrowheads="1" noTextEdit="1"/>
          </p:cNvSpPr>
          <p:nvPr>
            <p:ph type="sldImg"/>
          </p:nvPr>
        </p:nvSpPr>
        <p:spPr>
          <a:xfrm>
            <a:off x="1008063" y="727075"/>
            <a:ext cx="4841875" cy="3632200"/>
          </a:xfrm>
          <a:ln/>
        </p:spPr>
      </p:sp>
      <p:sp>
        <p:nvSpPr>
          <p:cNvPr id="130051" name="Rectangle 3"/>
          <p:cNvSpPr>
            <a:spLocks noGrp="1" noChangeArrowheads="1"/>
          </p:cNvSpPr>
          <p:nvPr>
            <p:ph type="body" idx="1"/>
          </p:nvPr>
        </p:nvSpPr>
        <p:spPr/>
        <p:txBody>
          <a:bodyPr/>
          <a:lstStyle/>
          <a:p>
            <a:r>
              <a:rPr lang="en-GB">
                <a:latin typeface="Calibri" panose="020F0502020204030204" pitchFamily="34" charset="0"/>
              </a:rPr>
              <a:t>Main instructions as per slide 4.</a:t>
            </a:r>
            <a:br>
              <a:rPr lang="en-GB">
                <a:latin typeface="Calibri" panose="020F0502020204030204" pitchFamily="34" charset="0"/>
              </a:rPr>
            </a:br>
            <a:r>
              <a:rPr lang="en-GB">
                <a:latin typeface="Calibri" panose="020F0502020204030204" pitchFamily="34" charset="0"/>
              </a:rPr>
              <a:t>I’ve included the ‘gui’ combination here because I want pupils to see that this is how the hard sound [g] is produced when followed by an ‘i’. </a:t>
            </a:r>
          </a:p>
          <a:p>
            <a:endParaRPr lang="en-GB"/>
          </a:p>
        </p:txBody>
      </p:sp>
    </p:spTree>
    <p:extLst>
      <p:ext uri="{BB962C8B-B14F-4D97-AF65-F5344CB8AC3E}">
        <p14:creationId xmlns:p14="http://schemas.microsoft.com/office/powerpoint/2010/main" val="978099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AAD4D0-518D-495F-ACAF-D1F84573BFBA}" type="slidenum">
              <a:rPr lang="en-GB"/>
              <a:pPr/>
              <a:t>19</a:t>
            </a:fld>
            <a:endParaRPr lang="en-GB"/>
          </a:p>
        </p:txBody>
      </p:sp>
      <p:sp>
        <p:nvSpPr>
          <p:cNvPr id="121858" name="Rectangle 2"/>
          <p:cNvSpPr>
            <a:spLocks noGrp="1" noRot="1" noChangeAspect="1" noChangeArrowheads="1" noTextEdit="1"/>
          </p:cNvSpPr>
          <p:nvPr>
            <p:ph type="sldImg"/>
          </p:nvPr>
        </p:nvSpPr>
        <p:spPr>
          <a:xfrm>
            <a:off x="1008063" y="727075"/>
            <a:ext cx="4841875" cy="3632200"/>
          </a:xfrm>
          <a:ln/>
        </p:spPr>
      </p:sp>
      <p:sp>
        <p:nvSpPr>
          <p:cNvPr id="121859" name="Rectangle 3"/>
          <p:cNvSpPr>
            <a:spLocks noGrp="1" noChangeArrowheads="1"/>
          </p:cNvSpPr>
          <p:nvPr>
            <p:ph type="body" idx="1"/>
          </p:nvPr>
        </p:nvSpPr>
        <p:spPr/>
        <p:txBody>
          <a:bodyPr/>
          <a:lstStyle/>
          <a:p>
            <a:r>
              <a:rPr lang="en-GB">
                <a:latin typeface="Calibri" panose="020F0502020204030204" pitchFamily="34" charset="0"/>
              </a:rPr>
              <a:t>Pupils should be encouraged to practise these sounds in isolation. </a:t>
            </a:r>
            <a:br>
              <a:rPr lang="en-GB">
                <a:latin typeface="Calibri" panose="020F0502020204030204" pitchFamily="34" charset="0"/>
              </a:rPr>
            </a:br>
            <a:r>
              <a:rPr lang="en-GB">
                <a:latin typeface="Calibri" panose="020F0502020204030204" pitchFamily="34" charset="0"/>
              </a:rPr>
              <a:t>Click on each yellow square to hear the pronunciation and point to the squares out of sequence so that pupils learn how to recognise &amp; reproduce the sounds quickly.</a:t>
            </a:r>
          </a:p>
        </p:txBody>
      </p:sp>
    </p:spTree>
    <p:extLst>
      <p:ext uri="{BB962C8B-B14F-4D97-AF65-F5344CB8AC3E}">
        <p14:creationId xmlns:p14="http://schemas.microsoft.com/office/powerpoint/2010/main" val="1855345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817C82-B8B9-42A8-890E-55C523CECEF8}" type="slidenum">
              <a:rPr lang="en-GB"/>
              <a:pPr/>
              <a:t>2</a:t>
            </a:fld>
            <a:endParaRPr lang="en-GB"/>
          </a:p>
        </p:txBody>
      </p:sp>
      <p:sp>
        <p:nvSpPr>
          <p:cNvPr id="104450" name="Rectangle 2"/>
          <p:cNvSpPr>
            <a:spLocks noGrp="1" noRot="1" noChangeAspect="1" noChangeArrowheads="1" noTextEdit="1"/>
          </p:cNvSpPr>
          <p:nvPr>
            <p:ph type="sldImg"/>
          </p:nvPr>
        </p:nvSpPr>
        <p:spPr>
          <a:xfrm>
            <a:off x="1008063" y="727075"/>
            <a:ext cx="4841875" cy="3632200"/>
          </a:xfrm>
          <a:ln/>
        </p:spPr>
      </p:sp>
      <p:sp>
        <p:nvSpPr>
          <p:cNvPr id="104451" name="Rectangle 3"/>
          <p:cNvSpPr>
            <a:spLocks noGrp="1" noChangeArrowheads="1"/>
          </p:cNvSpPr>
          <p:nvPr>
            <p:ph type="body" idx="1"/>
          </p:nvPr>
        </p:nvSpPr>
        <p:spPr/>
        <p:txBody>
          <a:bodyPr/>
          <a:lstStyle/>
          <a:p>
            <a:r>
              <a:rPr lang="en-GB">
                <a:latin typeface="Calibri" panose="020F0502020204030204" pitchFamily="34" charset="0"/>
              </a:rPr>
              <a:t>‘letras especiales’ = special letters. Pupils will be introduced to the letters which may cause a speaker of English problems in Spanish. They are listed at the bottom of the slide.</a:t>
            </a:r>
          </a:p>
        </p:txBody>
      </p:sp>
    </p:spTree>
    <p:extLst>
      <p:ext uri="{BB962C8B-B14F-4D97-AF65-F5344CB8AC3E}">
        <p14:creationId xmlns:p14="http://schemas.microsoft.com/office/powerpoint/2010/main" val="4272758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E90F0F-8FEB-4052-92C9-95EC9C325C18}" type="slidenum">
              <a:rPr lang="en-GB"/>
              <a:pPr/>
              <a:t>20</a:t>
            </a:fld>
            <a:endParaRPr lang="en-GB"/>
          </a:p>
        </p:txBody>
      </p:sp>
      <p:sp>
        <p:nvSpPr>
          <p:cNvPr id="131074" name="Rectangle 2"/>
          <p:cNvSpPr>
            <a:spLocks noGrp="1" noRot="1" noChangeAspect="1" noChangeArrowheads="1" noTextEdit="1"/>
          </p:cNvSpPr>
          <p:nvPr>
            <p:ph type="sldImg"/>
          </p:nvPr>
        </p:nvSpPr>
        <p:spPr>
          <a:xfrm>
            <a:off x="1008063" y="727075"/>
            <a:ext cx="4841875" cy="3632200"/>
          </a:xfrm>
          <a:ln/>
        </p:spPr>
      </p:sp>
      <p:sp>
        <p:nvSpPr>
          <p:cNvPr id="131075" name="Rectangle 3"/>
          <p:cNvSpPr>
            <a:spLocks noGrp="1" noChangeArrowheads="1"/>
          </p:cNvSpPr>
          <p:nvPr>
            <p:ph type="body" idx="1"/>
          </p:nvPr>
        </p:nvSpPr>
        <p:spPr/>
        <p:txBody>
          <a:bodyPr/>
          <a:lstStyle/>
          <a:p>
            <a:r>
              <a:rPr lang="en-GB">
                <a:latin typeface="Calibri" panose="020F0502020204030204" pitchFamily="34" charset="0"/>
              </a:rPr>
              <a:t>Instructions as per slide 4.</a:t>
            </a:r>
          </a:p>
        </p:txBody>
      </p:sp>
    </p:spTree>
    <p:extLst>
      <p:ext uri="{BB962C8B-B14F-4D97-AF65-F5344CB8AC3E}">
        <p14:creationId xmlns:p14="http://schemas.microsoft.com/office/powerpoint/2010/main" val="1656308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098641-CCB8-4A0A-9B5F-51FC9F605F22}" type="slidenum">
              <a:rPr lang="en-GB"/>
              <a:pPr/>
              <a:t>21</a:t>
            </a:fld>
            <a:endParaRPr lang="en-GB"/>
          </a:p>
        </p:txBody>
      </p:sp>
      <p:sp>
        <p:nvSpPr>
          <p:cNvPr id="132098" name="Rectangle 2"/>
          <p:cNvSpPr>
            <a:spLocks noGrp="1" noRot="1" noChangeAspect="1" noChangeArrowheads="1" noTextEdit="1"/>
          </p:cNvSpPr>
          <p:nvPr>
            <p:ph type="sldImg"/>
          </p:nvPr>
        </p:nvSpPr>
        <p:spPr>
          <a:xfrm>
            <a:off x="1008063" y="727075"/>
            <a:ext cx="4841875" cy="3632200"/>
          </a:xfrm>
          <a:ln/>
        </p:spPr>
      </p:sp>
      <p:sp>
        <p:nvSpPr>
          <p:cNvPr id="132099" name="Rectangle 3"/>
          <p:cNvSpPr>
            <a:spLocks noGrp="1" noChangeArrowheads="1"/>
          </p:cNvSpPr>
          <p:nvPr>
            <p:ph type="body" idx="1"/>
          </p:nvPr>
        </p:nvSpPr>
        <p:spPr/>
        <p:txBody>
          <a:bodyPr/>
          <a:lstStyle/>
          <a:p>
            <a:r>
              <a:rPr lang="en-GB">
                <a:latin typeface="Calibri" panose="020F0502020204030204" pitchFamily="34" charset="0"/>
              </a:rPr>
              <a:t>Instructions as per slide 4.</a:t>
            </a:r>
            <a:endParaRPr lang="en-GB"/>
          </a:p>
        </p:txBody>
      </p:sp>
    </p:spTree>
    <p:extLst>
      <p:ext uri="{BB962C8B-B14F-4D97-AF65-F5344CB8AC3E}">
        <p14:creationId xmlns:p14="http://schemas.microsoft.com/office/powerpoint/2010/main" val="3240109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276CB3-2F29-404A-BCD2-57BDE5995EAA}" type="slidenum">
              <a:rPr lang="en-GB"/>
              <a:pPr/>
              <a:t>22</a:t>
            </a:fld>
            <a:endParaRPr lang="en-GB"/>
          </a:p>
        </p:txBody>
      </p:sp>
      <p:sp>
        <p:nvSpPr>
          <p:cNvPr id="133122" name="Rectangle 2"/>
          <p:cNvSpPr>
            <a:spLocks noGrp="1" noRot="1" noChangeAspect="1" noChangeArrowheads="1" noTextEdit="1"/>
          </p:cNvSpPr>
          <p:nvPr>
            <p:ph type="sldImg"/>
          </p:nvPr>
        </p:nvSpPr>
        <p:spPr>
          <a:xfrm>
            <a:off x="1008063" y="727075"/>
            <a:ext cx="4841875" cy="3632200"/>
          </a:xfrm>
          <a:ln/>
        </p:spPr>
      </p:sp>
      <p:sp>
        <p:nvSpPr>
          <p:cNvPr id="133123" name="Rectangle 3"/>
          <p:cNvSpPr>
            <a:spLocks noGrp="1" noChangeArrowheads="1"/>
          </p:cNvSpPr>
          <p:nvPr>
            <p:ph type="body" idx="1"/>
          </p:nvPr>
        </p:nvSpPr>
        <p:spPr/>
        <p:txBody>
          <a:bodyPr/>
          <a:lstStyle/>
          <a:p>
            <a:r>
              <a:rPr lang="en-GB">
                <a:latin typeface="Calibri" panose="020F0502020204030204" pitchFamily="34" charset="0"/>
              </a:rPr>
              <a:t>Instructions as per slide 4.</a:t>
            </a:r>
            <a:endParaRPr lang="en-GB"/>
          </a:p>
        </p:txBody>
      </p:sp>
    </p:spTree>
    <p:extLst>
      <p:ext uri="{BB962C8B-B14F-4D97-AF65-F5344CB8AC3E}">
        <p14:creationId xmlns:p14="http://schemas.microsoft.com/office/powerpoint/2010/main" val="2002570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DA7A7-09DD-4A65-A9A2-556258D5D758}" type="slidenum">
              <a:rPr lang="en-GB"/>
              <a:pPr/>
              <a:t>23</a:t>
            </a:fld>
            <a:endParaRPr lang="en-GB"/>
          </a:p>
        </p:txBody>
      </p:sp>
      <p:sp>
        <p:nvSpPr>
          <p:cNvPr id="134146" name="Rectangle 2"/>
          <p:cNvSpPr>
            <a:spLocks noGrp="1" noRot="1" noChangeAspect="1" noChangeArrowheads="1" noTextEdit="1"/>
          </p:cNvSpPr>
          <p:nvPr>
            <p:ph type="sldImg"/>
          </p:nvPr>
        </p:nvSpPr>
        <p:spPr>
          <a:xfrm>
            <a:off x="1008063" y="727075"/>
            <a:ext cx="4841875" cy="3632200"/>
          </a:xfrm>
          <a:ln/>
        </p:spPr>
      </p:sp>
      <p:sp>
        <p:nvSpPr>
          <p:cNvPr id="134147" name="Rectangle 3"/>
          <p:cNvSpPr>
            <a:spLocks noGrp="1" noChangeArrowheads="1"/>
          </p:cNvSpPr>
          <p:nvPr>
            <p:ph type="body" idx="1"/>
          </p:nvPr>
        </p:nvSpPr>
        <p:spPr/>
        <p:txBody>
          <a:bodyPr/>
          <a:lstStyle/>
          <a:p>
            <a:r>
              <a:rPr lang="en-GB">
                <a:latin typeface="Calibri" panose="020F0502020204030204" pitchFamily="34" charset="0"/>
              </a:rPr>
              <a:t>Instructions as per slide 4.</a:t>
            </a:r>
            <a:endParaRPr lang="en-GB"/>
          </a:p>
        </p:txBody>
      </p:sp>
    </p:spTree>
    <p:extLst>
      <p:ext uri="{BB962C8B-B14F-4D97-AF65-F5344CB8AC3E}">
        <p14:creationId xmlns:p14="http://schemas.microsoft.com/office/powerpoint/2010/main" val="3835783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2820C9-9B23-4729-8F08-5233469E30EB}" type="slidenum">
              <a:rPr lang="en-GB"/>
              <a:pPr/>
              <a:t>24</a:t>
            </a:fld>
            <a:endParaRPr lang="en-GB"/>
          </a:p>
        </p:txBody>
      </p:sp>
      <p:sp>
        <p:nvSpPr>
          <p:cNvPr id="135170" name="Rectangle 2"/>
          <p:cNvSpPr>
            <a:spLocks noGrp="1" noRot="1" noChangeAspect="1" noChangeArrowheads="1" noTextEdit="1"/>
          </p:cNvSpPr>
          <p:nvPr>
            <p:ph type="sldImg"/>
          </p:nvPr>
        </p:nvSpPr>
        <p:spPr>
          <a:xfrm>
            <a:off x="1008063" y="727075"/>
            <a:ext cx="4841875" cy="3632200"/>
          </a:xfrm>
          <a:ln/>
        </p:spPr>
      </p:sp>
      <p:sp>
        <p:nvSpPr>
          <p:cNvPr id="135171" name="Rectangle 3"/>
          <p:cNvSpPr>
            <a:spLocks noGrp="1" noChangeArrowheads="1"/>
          </p:cNvSpPr>
          <p:nvPr>
            <p:ph type="body" idx="1"/>
          </p:nvPr>
        </p:nvSpPr>
        <p:spPr/>
        <p:txBody>
          <a:bodyPr/>
          <a:lstStyle/>
          <a:p>
            <a:r>
              <a:rPr lang="en-GB">
                <a:latin typeface="Calibri" panose="020F0502020204030204" pitchFamily="34" charset="0"/>
              </a:rPr>
              <a:t>Instructions as per slide 4. </a:t>
            </a:r>
            <a:br>
              <a:rPr lang="en-GB">
                <a:latin typeface="Calibri" panose="020F0502020204030204" pitchFamily="34" charset="0"/>
              </a:rPr>
            </a:br>
            <a:r>
              <a:rPr lang="en-GB">
                <a:latin typeface="Calibri" panose="020F0502020204030204" pitchFamily="34" charset="0"/>
              </a:rPr>
              <a:t>This word highlights the pronunciation of two key sounds in Spanish. </a:t>
            </a:r>
            <a:endParaRPr lang="en-GB"/>
          </a:p>
        </p:txBody>
      </p:sp>
    </p:spTree>
    <p:extLst>
      <p:ext uri="{BB962C8B-B14F-4D97-AF65-F5344CB8AC3E}">
        <p14:creationId xmlns:p14="http://schemas.microsoft.com/office/powerpoint/2010/main" val="3382546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317558-57C0-4F0E-80F1-CF1885DF3E71}" type="slidenum">
              <a:rPr lang="en-GB"/>
              <a:pPr/>
              <a:t>25</a:t>
            </a:fld>
            <a:endParaRPr lang="en-GB"/>
          </a:p>
        </p:txBody>
      </p:sp>
      <p:sp>
        <p:nvSpPr>
          <p:cNvPr id="122882" name="Rectangle 2"/>
          <p:cNvSpPr>
            <a:spLocks noGrp="1" noRot="1" noChangeAspect="1" noChangeArrowheads="1" noTextEdit="1"/>
          </p:cNvSpPr>
          <p:nvPr>
            <p:ph type="sldImg"/>
          </p:nvPr>
        </p:nvSpPr>
        <p:spPr>
          <a:xfrm>
            <a:off x="1008063" y="727075"/>
            <a:ext cx="4841875" cy="3632200"/>
          </a:xfrm>
          <a:ln/>
        </p:spPr>
      </p:sp>
      <p:sp>
        <p:nvSpPr>
          <p:cNvPr id="122883" name="Rectangle 3"/>
          <p:cNvSpPr>
            <a:spLocks noGrp="1" noChangeArrowheads="1"/>
          </p:cNvSpPr>
          <p:nvPr>
            <p:ph type="body" idx="1"/>
          </p:nvPr>
        </p:nvSpPr>
        <p:spPr/>
        <p:txBody>
          <a:bodyPr/>
          <a:lstStyle/>
          <a:p>
            <a:r>
              <a:rPr lang="en-GB">
                <a:latin typeface="Calibri" panose="020F0502020204030204" pitchFamily="34" charset="0"/>
              </a:rPr>
              <a:t>Pupils should practise these sounds in isolation, although they are often easier to ‘hear’ and pronounce in combination with other letters. </a:t>
            </a:r>
            <a:br>
              <a:rPr lang="en-GB">
                <a:latin typeface="Calibri" panose="020F0502020204030204" pitchFamily="34" charset="0"/>
              </a:rPr>
            </a:br>
            <a:r>
              <a:rPr lang="en-GB">
                <a:latin typeface="Calibri" panose="020F0502020204030204" pitchFamily="34" charset="0"/>
              </a:rPr>
              <a:t>Click on each yellow square to hear the pronunciation and point to the squares out of sequence so that pupils learn how to recognise &amp; reproduce the sounds quickly.</a:t>
            </a:r>
            <a:br>
              <a:rPr lang="en-GB">
                <a:latin typeface="Calibri" panose="020F0502020204030204" pitchFamily="34" charset="0"/>
              </a:rPr>
            </a:br>
            <a:r>
              <a:rPr lang="en-GB">
                <a:latin typeface="Calibri" panose="020F0502020204030204" pitchFamily="34" charset="0"/>
              </a:rPr>
              <a:t>Remember that the ‘h’ is always a silent letter in Spanish.</a:t>
            </a:r>
          </a:p>
          <a:p>
            <a:endParaRPr lang="en-GB">
              <a:latin typeface="Calibri" panose="020F0502020204030204" pitchFamily="34" charset="0"/>
            </a:endParaRPr>
          </a:p>
        </p:txBody>
      </p:sp>
    </p:spTree>
    <p:extLst>
      <p:ext uri="{BB962C8B-B14F-4D97-AF65-F5344CB8AC3E}">
        <p14:creationId xmlns:p14="http://schemas.microsoft.com/office/powerpoint/2010/main" val="3625796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3A4668-31BE-411B-8B76-9AC113915A04}" type="slidenum">
              <a:rPr lang="en-GB"/>
              <a:pPr/>
              <a:t>26</a:t>
            </a:fld>
            <a:endParaRPr lang="en-GB"/>
          </a:p>
        </p:txBody>
      </p:sp>
      <p:sp>
        <p:nvSpPr>
          <p:cNvPr id="123906" name="Rectangle 2"/>
          <p:cNvSpPr>
            <a:spLocks noGrp="1" noRot="1" noChangeAspect="1" noChangeArrowheads="1" noTextEdit="1"/>
          </p:cNvSpPr>
          <p:nvPr>
            <p:ph type="sldImg"/>
          </p:nvPr>
        </p:nvSpPr>
        <p:spPr>
          <a:xfrm>
            <a:off x="1008063" y="727075"/>
            <a:ext cx="4841875" cy="3632200"/>
          </a:xfrm>
          <a:ln/>
        </p:spPr>
      </p:sp>
      <p:sp>
        <p:nvSpPr>
          <p:cNvPr id="123907" name="Rectangle 3"/>
          <p:cNvSpPr>
            <a:spLocks noGrp="1" noChangeArrowheads="1"/>
          </p:cNvSpPr>
          <p:nvPr>
            <p:ph type="body" idx="1"/>
          </p:nvPr>
        </p:nvSpPr>
        <p:spPr/>
        <p:txBody>
          <a:bodyPr/>
          <a:lstStyle/>
          <a:p>
            <a:r>
              <a:rPr lang="en-GB">
                <a:latin typeface="Calibri" panose="020F0502020204030204" pitchFamily="34" charset="0"/>
              </a:rPr>
              <a:t>Now pupils can combine the new sounds with the previously learnt vowels. </a:t>
            </a:r>
            <a:br>
              <a:rPr lang="en-GB">
                <a:latin typeface="Calibri" panose="020F0502020204030204" pitchFamily="34" charset="0"/>
              </a:rPr>
            </a:br>
            <a:r>
              <a:rPr lang="en-GB">
                <a:latin typeface="Calibri" panose="020F0502020204030204" pitchFamily="34" charset="0"/>
              </a:rPr>
              <a:t>Pupils should predict how they think the letter combinations are pronounced. It’s important that pupils learn to have a go, using previous knowledge to make predictions about new words they encounter. Click on the row of letter combinations to hear how they should sound when pronounced accurately.</a:t>
            </a:r>
          </a:p>
          <a:p>
            <a:endParaRPr lang="en-GB">
              <a:latin typeface="Calibri" panose="020F0502020204030204" pitchFamily="34" charset="0"/>
            </a:endParaRPr>
          </a:p>
        </p:txBody>
      </p:sp>
    </p:spTree>
    <p:extLst>
      <p:ext uri="{BB962C8B-B14F-4D97-AF65-F5344CB8AC3E}">
        <p14:creationId xmlns:p14="http://schemas.microsoft.com/office/powerpoint/2010/main" val="2862793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5FCED522-8391-4D9D-B78C-EDECC9C47EB4}" type="slidenum">
              <a:rPr lang="en-GB" sz="1200">
                <a:latin typeface="Calibri" pitchFamily="34" charset="0"/>
              </a:rPr>
              <a:pPr algn="r" eaLnBrk="1" hangingPunct="1"/>
              <a:t>27</a:t>
            </a:fld>
            <a:endParaRPr lang="en-GB" sz="1200">
              <a:latin typeface="Calibri" pitchFamily="34" charset="0"/>
            </a:endParaRPr>
          </a:p>
        </p:txBody>
      </p:sp>
      <p:sp>
        <p:nvSpPr>
          <p:cNvPr id="81923" name="Rectangle 2"/>
          <p:cNvSpPr>
            <a:spLocks noGrp="1" noRot="1" noChangeAspect="1" noChangeArrowheads="1" noTextEdit="1"/>
          </p:cNvSpPr>
          <p:nvPr>
            <p:ph type="sldImg"/>
          </p:nvPr>
        </p:nvSpPr>
        <p:spPr bwMode="auto">
          <a:xfrm>
            <a:off x="1008063" y="727075"/>
            <a:ext cx="4841875" cy="3632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dirty="0" smtClean="0"/>
              <a:t>Layering memory of the key phonics sounds – iconic word, image, gesture</a:t>
            </a:r>
            <a:r>
              <a:rPr lang="en-GB" baseline="0" dirty="0" smtClean="0"/>
              <a:t> to represent each key sound, chosen for its difference to English pronunciation.</a:t>
            </a:r>
            <a:br>
              <a:rPr lang="en-GB" baseline="0" dirty="0" smtClean="0"/>
            </a:br>
            <a:r>
              <a:rPr lang="en-GB" dirty="0" smtClean="0">
                <a:latin typeface="Calibri" panose="020F0502020204030204" pitchFamily="34" charset="0"/>
              </a:rPr>
              <a:t>Pupils pronounce the words they see and then produce the actions they have learnt to prompt the meaning of the words.</a:t>
            </a:r>
          </a:p>
          <a:p>
            <a:pPr eaLnBrk="1" hangingPunct="1">
              <a:spcBef>
                <a:spcPct val="0"/>
              </a:spcBef>
            </a:pPr>
            <a:endParaRPr lang="en-GB" dirty="0" smtClean="0"/>
          </a:p>
        </p:txBody>
      </p:sp>
    </p:spTree>
    <p:extLst>
      <p:ext uri="{BB962C8B-B14F-4D97-AF65-F5344CB8AC3E}">
        <p14:creationId xmlns:p14="http://schemas.microsoft.com/office/powerpoint/2010/main" val="3149415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5FCED522-8391-4D9D-B78C-EDECC9C47EB4}" type="slidenum">
              <a:rPr lang="en-GB" sz="1200">
                <a:latin typeface="Calibri" pitchFamily="34" charset="0"/>
              </a:rPr>
              <a:pPr algn="r" eaLnBrk="1" hangingPunct="1"/>
              <a:t>28</a:t>
            </a:fld>
            <a:endParaRPr lang="en-GB" sz="1200">
              <a:latin typeface="Calibri" pitchFamily="34" charset="0"/>
            </a:endParaRPr>
          </a:p>
        </p:txBody>
      </p:sp>
      <p:sp>
        <p:nvSpPr>
          <p:cNvPr id="81923" name="Rectangle 2"/>
          <p:cNvSpPr>
            <a:spLocks noGrp="1" noRot="1" noChangeAspect="1" noChangeArrowheads="1" noTextEdit="1"/>
          </p:cNvSpPr>
          <p:nvPr>
            <p:ph type="sldImg"/>
          </p:nvPr>
        </p:nvSpPr>
        <p:spPr bwMode="auto">
          <a:xfrm>
            <a:off x="1008063" y="727075"/>
            <a:ext cx="4841875" cy="3632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latin typeface="Calibri" panose="020F0502020204030204" pitchFamily="34" charset="0"/>
              </a:rPr>
              <a:t>Pupils produce the Spanish words when they see the pictures and/or do the actions. </a:t>
            </a:r>
            <a:br>
              <a:rPr lang="en-GB" dirty="0" smtClean="0">
                <a:latin typeface="Calibri" panose="020F0502020204030204" pitchFamily="34" charset="0"/>
              </a:rPr>
            </a:br>
            <a:r>
              <a:rPr lang="en-GB" dirty="0" smtClean="0">
                <a:latin typeface="Calibri" panose="020F0502020204030204" pitchFamily="34" charset="0"/>
              </a:rPr>
              <a:t>These words/actions will be the ‘triggers’, ‘hooks’ or ‘prompts’ to help pupils to remember accurate pronunciation in future. </a:t>
            </a:r>
          </a:p>
          <a:p>
            <a:pPr eaLnBrk="1" hangingPunct="1">
              <a:spcBef>
                <a:spcPct val="0"/>
              </a:spcBef>
            </a:pPr>
            <a:endParaRPr lang="en-GB" dirty="0" smtClean="0"/>
          </a:p>
        </p:txBody>
      </p:sp>
    </p:spTree>
    <p:extLst>
      <p:ext uri="{BB962C8B-B14F-4D97-AF65-F5344CB8AC3E}">
        <p14:creationId xmlns:p14="http://schemas.microsoft.com/office/powerpoint/2010/main" val="575727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AFA9AA-AF88-465B-A338-3D19DFDB5BE3}" type="slidenum">
              <a:rPr lang="en-GB"/>
              <a:pPr/>
              <a:t>3</a:t>
            </a:fld>
            <a:endParaRPr lang="en-GB"/>
          </a:p>
        </p:txBody>
      </p:sp>
      <p:sp>
        <p:nvSpPr>
          <p:cNvPr id="106498" name="Rectangle 2"/>
          <p:cNvSpPr>
            <a:spLocks noGrp="1" noRot="1" noChangeAspect="1" noChangeArrowheads="1" noTextEdit="1"/>
          </p:cNvSpPr>
          <p:nvPr>
            <p:ph type="sldImg"/>
          </p:nvPr>
        </p:nvSpPr>
        <p:spPr>
          <a:xfrm>
            <a:off x="1008063" y="727075"/>
            <a:ext cx="4841875" cy="3632200"/>
          </a:xfrm>
          <a:ln/>
        </p:spPr>
      </p:sp>
      <p:sp>
        <p:nvSpPr>
          <p:cNvPr id="106499" name="Rectangle 3"/>
          <p:cNvSpPr>
            <a:spLocks noGrp="1" noChangeArrowheads="1"/>
          </p:cNvSpPr>
          <p:nvPr>
            <p:ph type="body" idx="1"/>
          </p:nvPr>
        </p:nvSpPr>
        <p:spPr/>
        <p:txBody>
          <a:bodyPr/>
          <a:lstStyle/>
          <a:p>
            <a:r>
              <a:rPr lang="en-GB">
                <a:latin typeface="Calibri" panose="020F0502020204030204" pitchFamily="34" charset="0"/>
              </a:rPr>
              <a:t>‘c’ and ‘g’ are pronounced differently (hard or soft) depending on which vowels they are followed by. </a:t>
            </a:r>
          </a:p>
          <a:p>
            <a:r>
              <a:rPr lang="en-GB">
                <a:latin typeface="Calibri" panose="020F0502020204030204" pitchFamily="34" charset="0"/>
              </a:rPr>
              <a:t>Pupils should predict how they think the letter combinations will be pronounced. </a:t>
            </a:r>
          </a:p>
          <a:p>
            <a:r>
              <a:rPr lang="en-GB">
                <a:latin typeface="Calibri" panose="020F0502020204030204" pitchFamily="34" charset="0"/>
              </a:rPr>
              <a:t>It’s important that pupils learn to have a go, using previous knowledge to make predictions about new materials they come across. </a:t>
            </a:r>
          </a:p>
          <a:p>
            <a:r>
              <a:rPr lang="en-GB">
                <a:latin typeface="Calibri" panose="020F0502020204030204" pitchFamily="34" charset="0"/>
              </a:rPr>
              <a:t>Click on the row of letter combinations to hear how they actually do sound when pronounced accurately.</a:t>
            </a:r>
          </a:p>
        </p:txBody>
      </p:sp>
    </p:spTree>
    <p:extLst>
      <p:ext uri="{BB962C8B-B14F-4D97-AF65-F5344CB8AC3E}">
        <p14:creationId xmlns:p14="http://schemas.microsoft.com/office/powerpoint/2010/main" val="1354723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57FCF-4FF5-45D1-A667-03CA68A4C41E}" type="slidenum">
              <a:rPr lang="en-GB"/>
              <a:pPr/>
              <a:t>4</a:t>
            </a:fld>
            <a:endParaRPr lang="en-GB"/>
          </a:p>
        </p:txBody>
      </p:sp>
      <p:sp>
        <p:nvSpPr>
          <p:cNvPr id="107522" name="Rectangle 2"/>
          <p:cNvSpPr>
            <a:spLocks noGrp="1" noRot="1" noChangeAspect="1" noChangeArrowheads="1" noTextEdit="1"/>
          </p:cNvSpPr>
          <p:nvPr>
            <p:ph type="sldImg"/>
          </p:nvPr>
        </p:nvSpPr>
        <p:spPr>
          <a:xfrm>
            <a:off x="1008063" y="727075"/>
            <a:ext cx="4841875" cy="3632200"/>
          </a:xfrm>
          <a:ln/>
        </p:spPr>
      </p:sp>
      <p:sp>
        <p:nvSpPr>
          <p:cNvPr id="107523" name="Rectangle 3"/>
          <p:cNvSpPr>
            <a:spLocks noGrp="1" noChangeArrowheads="1"/>
          </p:cNvSpPr>
          <p:nvPr>
            <p:ph type="body" idx="1"/>
          </p:nvPr>
        </p:nvSpPr>
        <p:spPr/>
        <p:txBody>
          <a:bodyPr/>
          <a:lstStyle/>
          <a:p>
            <a:r>
              <a:rPr lang="en-GB">
                <a:latin typeface="Calibri" panose="020F0502020204030204" pitchFamily="34" charset="0"/>
              </a:rPr>
              <a:t>Very much like in presentation 1, pronounce the letter combination in the yellow box first, then click to reveal the picture which should be introduced orally, then click to reveal the word which you should accompany with an syllable-numbered action, shown by clicking on the video box top left. Click on the word to hear it pronounced in isolation.</a:t>
            </a:r>
          </a:p>
        </p:txBody>
      </p:sp>
    </p:spTree>
    <p:extLst>
      <p:ext uri="{BB962C8B-B14F-4D97-AF65-F5344CB8AC3E}">
        <p14:creationId xmlns:p14="http://schemas.microsoft.com/office/powerpoint/2010/main" val="755322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27D046-6054-484B-B6BD-C905A2B120AD}" type="slidenum">
              <a:rPr lang="en-GB"/>
              <a:pPr/>
              <a:t>5</a:t>
            </a:fld>
            <a:endParaRPr lang="en-GB"/>
          </a:p>
        </p:txBody>
      </p:sp>
      <p:sp>
        <p:nvSpPr>
          <p:cNvPr id="108546" name="Rectangle 2"/>
          <p:cNvSpPr>
            <a:spLocks noGrp="1" noRot="1" noChangeAspect="1" noChangeArrowheads="1" noTextEdit="1"/>
          </p:cNvSpPr>
          <p:nvPr>
            <p:ph type="sldImg"/>
          </p:nvPr>
        </p:nvSpPr>
        <p:spPr>
          <a:xfrm>
            <a:off x="1008063" y="727075"/>
            <a:ext cx="4841875" cy="3632200"/>
          </a:xfrm>
          <a:ln/>
        </p:spPr>
      </p:sp>
      <p:sp>
        <p:nvSpPr>
          <p:cNvPr id="108547" name="Rectangle 3"/>
          <p:cNvSpPr>
            <a:spLocks noGrp="1" noChangeArrowheads="1"/>
          </p:cNvSpPr>
          <p:nvPr>
            <p:ph type="body" idx="1"/>
          </p:nvPr>
        </p:nvSpPr>
        <p:spPr/>
        <p:txBody>
          <a:bodyPr/>
          <a:lstStyle/>
          <a:p>
            <a:r>
              <a:rPr lang="en-GB">
                <a:latin typeface="Calibri" panose="020F0502020204030204" pitchFamily="34" charset="0"/>
              </a:rPr>
              <a:t>Instructions as per slide 4. </a:t>
            </a:r>
            <a:br>
              <a:rPr lang="en-GB">
                <a:latin typeface="Calibri" panose="020F0502020204030204" pitchFamily="34" charset="0"/>
              </a:rPr>
            </a:br>
            <a:r>
              <a:rPr lang="en-GB">
                <a:latin typeface="Calibri" panose="020F0502020204030204" pitchFamily="34" charset="0"/>
              </a:rPr>
              <a:t>The red exclamation mark pops up to remind pupils that this sound will not be pronounced as they might expect. </a:t>
            </a:r>
            <a:br>
              <a:rPr lang="en-GB">
                <a:latin typeface="Calibri" panose="020F0502020204030204" pitchFamily="34" charset="0"/>
              </a:rPr>
            </a:br>
            <a:r>
              <a:rPr lang="en-GB">
                <a:latin typeface="Calibri" panose="020F0502020204030204" pitchFamily="34" charset="0"/>
              </a:rPr>
              <a:t>Three ‘c’ sounds (ca, co, cu) are pronounced in the same way and two (ce, ci) are not so I have added exclamations to the ce, ci slides.</a:t>
            </a:r>
          </a:p>
        </p:txBody>
      </p:sp>
    </p:spTree>
    <p:extLst>
      <p:ext uri="{BB962C8B-B14F-4D97-AF65-F5344CB8AC3E}">
        <p14:creationId xmlns:p14="http://schemas.microsoft.com/office/powerpoint/2010/main" val="1461925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57B67B-6D8C-48F6-9115-383E52EA7545}" type="slidenum">
              <a:rPr lang="en-GB"/>
              <a:pPr/>
              <a:t>6</a:t>
            </a:fld>
            <a:endParaRPr lang="en-GB"/>
          </a:p>
        </p:txBody>
      </p:sp>
      <p:sp>
        <p:nvSpPr>
          <p:cNvPr id="109570" name="Rectangle 2"/>
          <p:cNvSpPr>
            <a:spLocks noGrp="1" noRot="1" noChangeAspect="1" noChangeArrowheads="1" noTextEdit="1"/>
          </p:cNvSpPr>
          <p:nvPr>
            <p:ph type="sldImg"/>
          </p:nvPr>
        </p:nvSpPr>
        <p:spPr>
          <a:xfrm>
            <a:off x="1008063" y="727075"/>
            <a:ext cx="4841875" cy="3632200"/>
          </a:xfrm>
          <a:ln/>
        </p:spPr>
      </p:sp>
      <p:sp>
        <p:nvSpPr>
          <p:cNvPr id="109571" name="Rectangle 3"/>
          <p:cNvSpPr>
            <a:spLocks noGrp="1" noChangeArrowheads="1"/>
          </p:cNvSpPr>
          <p:nvPr>
            <p:ph type="body" idx="1"/>
          </p:nvPr>
        </p:nvSpPr>
        <p:spPr/>
        <p:txBody>
          <a:bodyPr/>
          <a:lstStyle/>
          <a:p>
            <a:r>
              <a:rPr lang="en-GB">
                <a:latin typeface="Calibri" panose="020F0502020204030204" pitchFamily="34" charset="0"/>
              </a:rPr>
              <a:t>Instructions as per slide 4. </a:t>
            </a:r>
            <a:br>
              <a:rPr lang="en-GB">
                <a:latin typeface="Calibri" panose="020F0502020204030204" pitchFamily="34" charset="0"/>
              </a:rPr>
            </a:br>
            <a:r>
              <a:rPr lang="en-GB">
                <a:latin typeface="Calibri" panose="020F0502020204030204" pitchFamily="34" charset="0"/>
              </a:rPr>
              <a:t>The red exclamation mark pops up to remind pupils that this sound will not be pronounced as they might expect. </a:t>
            </a:r>
          </a:p>
          <a:p>
            <a:r>
              <a:rPr lang="en-GB">
                <a:latin typeface="Calibri" panose="020F0502020204030204" pitchFamily="34" charset="0"/>
              </a:rPr>
              <a:t>Three ‘c’ sounds (ca, co, cu) are pronounced in the same way and two (ce, ci) are not so I have added exclamations to the ce, ci slides.</a:t>
            </a:r>
            <a:endParaRPr lang="en-GB"/>
          </a:p>
        </p:txBody>
      </p:sp>
    </p:spTree>
    <p:extLst>
      <p:ext uri="{BB962C8B-B14F-4D97-AF65-F5344CB8AC3E}">
        <p14:creationId xmlns:p14="http://schemas.microsoft.com/office/powerpoint/2010/main" val="857084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2D84EE-84C2-4072-8CC4-1133D472E91A}" type="slidenum">
              <a:rPr lang="en-GB"/>
              <a:pPr/>
              <a:t>7</a:t>
            </a:fld>
            <a:endParaRPr lang="en-GB"/>
          </a:p>
        </p:txBody>
      </p:sp>
      <p:sp>
        <p:nvSpPr>
          <p:cNvPr id="110594" name="Rectangle 2"/>
          <p:cNvSpPr>
            <a:spLocks noGrp="1" noRot="1" noChangeAspect="1" noChangeArrowheads="1" noTextEdit="1"/>
          </p:cNvSpPr>
          <p:nvPr>
            <p:ph type="sldImg"/>
          </p:nvPr>
        </p:nvSpPr>
        <p:spPr>
          <a:xfrm>
            <a:off x="1008063" y="727075"/>
            <a:ext cx="4841875" cy="3632200"/>
          </a:xfrm>
          <a:ln/>
        </p:spPr>
      </p:sp>
      <p:sp>
        <p:nvSpPr>
          <p:cNvPr id="110595" name="Rectangle 3"/>
          <p:cNvSpPr>
            <a:spLocks noGrp="1" noChangeArrowheads="1"/>
          </p:cNvSpPr>
          <p:nvPr>
            <p:ph type="body" idx="1"/>
          </p:nvPr>
        </p:nvSpPr>
        <p:spPr/>
        <p:txBody>
          <a:bodyPr/>
          <a:lstStyle/>
          <a:p>
            <a:pPr>
              <a:spcBef>
                <a:spcPct val="0"/>
              </a:spcBef>
            </a:pPr>
            <a:r>
              <a:rPr lang="en-GB">
                <a:latin typeface="Calibri" panose="020F0502020204030204" pitchFamily="34" charset="0"/>
              </a:rPr>
              <a:t>Instructions as per slide 4. </a:t>
            </a:r>
          </a:p>
          <a:p>
            <a:pPr>
              <a:spcBef>
                <a:spcPct val="0"/>
              </a:spcBef>
            </a:pPr>
            <a:r>
              <a:rPr lang="en-GB">
                <a:latin typeface="Calibri" panose="020F0502020204030204" pitchFamily="34" charset="0"/>
              </a:rPr>
              <a:t>This word highlights to pronunciation of two key sounds in Spanish. </a:t>
            </a:r>
          </a:p>
        </p:txBody>
      </p:sp>
    </p:spTree>
    <p:extLst>
      <p:ext uri="{BB962C8B-B14F-4D97-AF65-F5344CB8AC3E}">
        <p14:creationId xmlns:p14="http://schemas.microsoft.com/office/powerpoint/2010/main" val="17190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95ADEB-2169-4155-860A-E093BC7A3134}" type="slidenum">
              <a:rPr lang="en-GB"/>
              <a:pPr/>
              <a:t>8</a:t>
            </a:fld>
            <a:endParaRPr lang="en-GB"/>
          </a:p>
        </p:txBody>
      </p:sp>
      <p:sp>
        <p:nvSpPr>
          <p:cNvPr id="111618" name="Rectangle 2"/>
          <p:cNvSpPr>
            <a:spLocks noGrp="1" noRot="1" noChangeAspect="1" noChangeArrowheads="1" noTextEdit="1"/>
          </p:cNvSpPr>
          <p:nvPr>
            <p:ph type="sldImg"/>
          </p:nvPr>
        </p:nvSpPr>
        <p:spPr>
          <a:xfrm>
            <a:off x="1008063" y="727075"/>
            <a:ext cx="4841875" cy="3632200"/>
          </a:xfrm>
          <a:ln/>
        </p:spPr>
      </p:sp>
      <p:sp>
        <p:nvSpPr>
          <p:cNvPr id="111619" name="Rectangle 3"/>
          <p:cNvSpPr>
            <a:spLocks noGrp="1" noChangeArrowheads="1"/>
          </p:cNvSpPr>
          <p:nvPr>
            <p:ph type="body" idx="1"/>
          </p:nvPr>
        </p:nvSpPr>
        <p:spPr/>
        <p:txBody>
          <a:bodyPr/>
          <a:lstStyle/>
          <a:p>
            <a:r>
              <a:rPr lang="en-GB">
                <a:latin typeface="Calibri" panose="020F0502020204030204" pitchFamily="34" charset="0"/>
              </a:rPr>
              <a:t>Instructions as per slide 4. </a:t>
            </a:r>
            <a:br>
              <a:rPr lang="en-GB">
                <a:latin typeface="Calibri" panose="020F0502020204030204" pitchFamily="34" charset="0"/>
              </a:rPr>
            </a:br>
            <a:r>
              <a:rPr lang="en-GB">
                <a:latin typeface="Calibri" panose="020F0502020204030204" pitchFamily="34" charset="0"/>
              </a:rPr>
              <a:t>This word highlights to pronunciation of two key sounds in Spanish. </a:t>
            </a:r>
            <a:br>
              <a:rPr lang="en-GB">
                <a:latin typeface="Calibri" panose="020F0502020204030204" pitchFamily="34" charset="0"/>
              </a:rPr>
            </a:br>
            <a:r>
              <a:rPr lang="en-GB">
                <a:latin typeface="Calibri" panose="020F0502020204030204" pitchFamily="34" charset="0"/>
              </a:rPr>
              <a:t>Pupils have seen the ‘ch’ sound in the previous slide so should quickly be able to assimilate.</a:t>
            </a:r>
          </a:p>
          <a:p>
            <a:endParaRPr lang="en-GB">
              <a:latin typeface="Calibri" panose="020F0502020204030204" pitchFamily="34" charset="0"/>
            </a:endParaRPr>
          </a:p>
        </p:txBody>
      </p:sp>
    </p:spTree>
    <p:extLst>
      <p:ext uri="{BB962C8B-B14F-4D97-AF65-F5344CB8AC3E}">
        <p14:creationId xmlns:p14="http://schemas.microsoft.com/office/powerpoint/2010/main" val="1196956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CD917B-4EF3-4E56-A4C5-0E0FB3A92384}" type="slidenum">
              <a:rPr lang="en-GB"/>
              <a:pPr/>
              <a:t>9</a:t>
            </a:fld>
            <a:endParaRPr lang="en-GB"/>
          </a:p>
        </p:txBody>
      </p:sp>
      <p:sp>
        <p:nvSpPr>
          <p:cNvPr id="112642" name="Rectangle 2"/>
          <p:cNvSpPr>
            <a:spLocks noGrp="1" noRot="1" noChangeAspect="1" noChangeArrowheads="1" noTextEdit="1"/>
          </p:cNvSpPr>
          <p:nvPr>
            <p:ph type="sldImg"/>
          </p:nvPr>
        </p:nvSpPr>
        <p:spPr>
          <a:xfrm>
            <a:off x="1008063" y="727075"/>
            <a:ext cx="4841875" cy="3632200"/>
          </a:xfrm>
          <a:ln/>
        </p:spPr>
      </p:sp>
      <p:sp>
        <p:nvSpPr>
          <p:cNvPr id="112643" name="Rectangle 3"/>
          <p:cNvSpPr>
            <a:spLocks noGrp="1" noChangeArrowheads="1"/>
          </p:cNvSpPr>
          <p:nvPr>
            <p:ph type="body" idx="1"/>
          </p:nvPr>
        </p:nvSpPr>
        <p:spPr/>
        <p:txBody>
          <a:bodyPr/>
          <a:lstStyle/>
          <a:p>
            <a:r>
              <a:rPr lang="en-GB">
                <a:latin typeface="Calibri" panose="020F0502020204030204" pitchFamily="34" charset="0"/>
              </a:rPr>
              <a:t>Main instructions as per slide 4. </a:t>
            </a:r>
            <a:br>
              <a:rPr lang="en-GB">
                <a:latin typeface="Calibri" panose="020F0502020204030204" pitchFamily="34" charset="0"/>
              </a:rPr>
            </a:br>
            <a:r>
              <a:rPr lang="en-GB">
                <a:latin typeface="Calibri" panose="020F0502020204030204" pitchFamily="34" charset="0"/>
              </a:rPr>
              <a:t>I have included the ‘que’ combination here because I want pupils to see that this is how the hard sound [k] is produced when followed by an ‘e’.</a:t>
            </a:r>
            <a:r>
              <a:rPr lang="en-GB"/>
              <a:t> </a:t>
            </a:r>
          </a:p>
        </p:txBody>
      </p:sp>
    </p:spTree>
    <p:extLst>
      <p:ext uri="{BB962C8B-B14F-4D97-AF65-F5344CB8AC3E}">
        <p14:creationId xmlns:p14="http://schemas.microsoft.com/office/powerpoint/2010/main" val="1489661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A32C060-B5AC-40F5-85DC-8A46C0683DD2}" type="slidenum">
              <a:rPr lang="en-GB"/>
              <a:pPr/>
              <a:t>‹#›</a:t>
            </a:fld>
            <a:endParaRPr lang="en-GB"/>
          </a:p>
        </p:txBody>
      </p:sp>
    </p:spTree>
    <p:extLst>
      <p:ext uri="{BB962C8B-B14F-4D97-AF65-F5344CB8AC3E}">
        <p14:creationId xmlns:p14="http://schemas.microsoft.com/office/powerpoint/2010/main" val="2099191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90EA642-9B68-40EC-959B-5E07F3EDA585}" type="slidenum">
              <a:rPr lang="en-GB"/>
              <a:pPr/>
              <a:t>‹#›</a:t>
            </a:fld>
            <a:endParaRPr lang="en-GB"/>
          </a:p>
        </p:txBody>
      </p:sp>
    </p:spTree>
    <p:extLst>
      <p:ext uri="{BB962C8B-B14F-4D97-AF65-F5344CB8AC3E}">
        <p14:creationId xmlns:p14="http://schemas.microsoft.com/office/powerpoint/2010/main" val="1185190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9C895DD-901B-4F3B-98F7-8C16D76B1CBA}" type="slidenum">
              <a:rPr lang="en-GB"/>
              <a:pPr/>
              <a:t>‹#›</a:t>
            </a:fld>
            <a:endParaRPr lang="en-GB"/>
          </a:p>
        </p:txBody>
      </p:sp>
    </p:spTree>
    <p:extLst>
      <p:ext uri="{BB962C8B-B14F-4D97-AF65-F5344CB8AC3E}">
        <p14:creationId xmlns:p14="http://schemas.microsoft.com/office/powerpoint/2010/main" val="331607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1673FBD-840B-44A2-8A48-51A3BA00A251}" type="slidenum">
              <a:rPr lang="en-GB"/>
              <a:pPr/>
              <a:t>‹#›</a:t>
            </a:fld>
            <a:endParaRPr lang="en-GB"/>
          </a:p>
        </p:txBody>
      </p:sp>
    </p:spTree>
    <p:extLst>
      <p:ext uri="{BB962C8B-B14F-4D97-AF65-F5344CB8AC3E}">
        <p14:creationId xmlns:p14="http://schemas.microsoft.com/office/powerpoint/2010/main" val="219004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A47B751-1034-4C8B-84AD-4BAAF28E2AF8}" type="slidenum">
              <a:rPr lang="en-GB"/>
              <a:pPr/>
              <a:t>‹#›</a:t>
            </a:fld>
            <a:endParaRPr lang="en-GB"/>
          </a:p>
        </p:txBody>
      </p:sp>
    </p:spTree>
    <p:extLst>
      <p:ext uri="{BB962C8B-B14F-4D97-AF65-F5344CB8AC3E}">
        <p14:creationId xmlns:p14="http://schemas.microsoft.com/office/powerpoint/2010/main" val="255155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2540060-F28F-4F81-B5F5-64055D1819B3}" type="slidenum">
              <a:rPr lang="en-GB"/>
              <a:pPr/>
              <a:t>‹#›</a:t>
            </a:fld>
            <a:endParaRPr lang="en-GB"/>
          </a:p>
        </p:txBody>
      </p:sp>
    </p:spTree>
    <p:extLst>
      <p:ext uri="{BB962C8B-B14F-4D97-AF65-F5344CB8AC3E}">
        <p14:creationId xmlns:p14="http://schemas.microsoft.com/office/powerpoint/2010/main" val="728100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2BA165F2-FEF1-4E2F-A56A-FAF126CD4CC6}" type="slidenum">
              <a:rPr lang="en-GB"/>
              <a:pPr/>
              <a:t>‹#›</a:t>
            </a:fld>
            <a:endParaRPr lang="en-GB"/>
          </a:p>
        </p:txBody>
      </p:sp>
    </p:spTree>
    <p:extLst>
      <p:ext uri="{BB962C8B-B14F-4D97-AF65-F5344CB8AC3E}">
        <p14:creationId xmlns:p14="http://schemas.microsoft.com/office/powerpoint/2010/main" val="548390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B0D7560F-3766-4880-8F3D-7D323F827204}" type="slidenum">
              <a:rPr lang="en-GB"/>
              <a:pPr/>
              <a:t>‹#›</a:t>
            </a:fld>
            <a:endParaRPr lang="en-GB"/>
          </a:p>
        </p:txBody>
      </p:sp>
    </p:spTree>
    <p:extLst>
      <p:ext uri="{BB962C8B-B14F-4D97-AF65-F5344CB8AC3E}">
        <p14:creationId xmlns:p14="http://schemas.microsoft.com/office/powerpoint/2010/main" val="2467449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6ABFAF0B-E3CC-4D8A-80CA-80779ED3E1FF}" type="slidenum">
              <a:rPr lang="en-GB"/>
              <a:pPr/>
              <a:t>‹#›</a:t>
            </a:fld>
            <a:endParaRPr lang="en-GB"/>
          </a:p>
        </p:txBody>
      </p:sp>
    </p:spTree>
    <p:extLst>
      <p:ext uri="{BB962C8B-B14F-4D97-AF65-F5344CB8AC3E}">
        <p14:creationId xmlns:p14="http://schemas.microsoft.com/office/powerpoint/2010/main" val="235107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74A73E75-290F-4C89-A288-63D54505C6E5}" type="slidenum">
              <a:rPr lang="en-GB"/>
              <a:pPr/>
              <a:t>‹#›</a:t>
            </a:fld>
            <a:endParaRPr lang="en-GB"/>
          </a:p>
        </p:txBody>
      </p:sp>
    </p:spTree>
    <p:extLst>
      <p:ext uri="{BB962C8B-B14F-4D97-AF65-F5344CB8AC3E}">
        <p14:creationId xmlns:p14="http://schemas.microsoft.com/office/powerpoint/2010/main" val="2033023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E34A22A-E6FF-49C9-BED1-8FD81E011C9F}" type="slidenum">
              <a:rPr lang="en-GB"/>
              <a:pPr/>
              <a:t>‹#›</a:t>
            </a:fld>
            <a:endParaRPr lang="en-GB"/>
          </a:p>
        </p:txBody>
      </p:sp>
    </p:spTree>
    <p:extLst>
      <p:ext uri="{BB962C8B-B14F-4D97-AF65-F5344CB8AC3E}">
        <p14:creationId xmlns:p14="http://schemas.microsoft.com/office/powerpoint/2010/main" val="1541085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1FE55BB-D4F7-4F40-B71C-F273E6EB9CEE}"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audio" Target="../media/audio2.wav"/><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ideo" Target="file:///D:\KS2_Spanish\yr3spanish\half_term_1\yr3_1_resources\quince_action.wmv" TargetMode="External"/><Relationship Id="rId6" Type="http://schemas.openxmlformats.org/officeDocument/2006/relationships/image" Target="../media/image3.png"/><Relationship Id="rId5" Type="http://schemas.openxmlformats.org/officeDocument/2006/relationships/audio" Target="../media/audio20.wav"/><Relationship Id="rId4" Type="http://schemas.openxmlformats.org/officeDocument/2006/relationships/audio" Target="../media/audio19.wav"/></Relationships>
</file>

<file path=ppt/slides/_rels/slide11.xml.rels><?xml version="1.0" encoding="UTF-8" standalone="yes"?>
<Relationships xmlns="http://schemas.openxmlformats.org/package/2006/relationships"><Relationship Id="rId8" Type="http://schemas.openxmlformats.org/officeDocument/2006/relationships/audio" Target="../media/audio17.wav"/><Relationship Id="rId3" Type="http://schemas.openxmlformats.org/officeDocument/2006/relationships/audio" Target="../media/audio8.wav"/><Relationship Id="rId7" Type="http://schemas.openxmlformats.org/officeDocument/2006/relationships/audio" Target="../media/audio15.wav"/><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audio" Target="../media/audio12.wav"/><Relationship Id="rId5" Type="http://schemas.openxmlformats.org/officeDocument/2006/relationships/audio" Target="../media/audio6.wav"/><Relationship Id="rId4" Type="http://schemas.openxmlformats.org/officeDocument/2006/relationships/audio" Target="../media/audio10.wav"/><Relationship Id="rId9" Type="http://schemas.openxmlformats.org/officeDocument/2006/relationships/audio" Target="../media/audio19.wav"/></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file:///D:\KS2_Spanish\yr3spanish\half_term_1\yr3_1_resources\gato_action.wmv" TargetMode="External"/><Relationship Id="rId6" Type="http://schemas.openxmlformats.org/officeDocument/2006/relationships/image" Target="../media/image10.png"/><Relationship Id="rId5" Type="http://schemas.openxmlformats.org/officeDocument/2006/relationships/audio" Target="../media/audio22.wav"/><Relationship Id="rId4" Type="http://schemas.openxmlformats.org/officeDocument/2006/relationships/audio" Target="../media/audio21.wav"/></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file:///D:\KS2_Spanish\yr3spanish\half_term_1\yr3_1_resources\gemelas_action.wmv" TargetMode="External"/><Relationship Id="rId6" Type="http://schemas.openxmlformats.org/officeDocument/2006/relationships/image" Target="../media/image11.png"/><Relationship Id="rId5" Type="http://schemas.openxmlformats.org/officeDocument/2006/relationships/audio" Target="../media/audio24.wav"/><Relationship Id="rId4" Type="http://schemas.openxmlformats.org/officeDocument/2006/relationships/audio" Target="../media/audio23.wav"/></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ideo" Target="file:///D:\KS2_Spanish\yr3spanish\half_term_1\yr3_1_resources\gimnasia_action.wmv" TargetMode="External"/><Relationship Id="rId6" Type="http://schemas.openxmlformats.org/officeDocument/2006/relationships/image" Target="../media/image3.png"/><Relationship Id="rId5" Type="http://schemas.openxmlformats.org/officeDocument/2006/relationships/audio" Target="../media/audio26.wav"/><Relationship Id="rId4" Type="http://schemas.openxmlformats.org/officeDocument/2006/relationships/audio" Target="../media/audio25.wav"/></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file:///D:\KS2_Spanish\yr3spanish\half_term_1\yr3_1_resources\gol_action.wmv" TargetMode="External"/><Relationship Id="rId6" Type="http://schemas.openxmlformats.org/officeDocument/2006/relationships/image" Target="../media/image13.jpeg"/><Relationship Id="rId5" Type="http://schemas.openxmlformats.org/officeDocument/2006/relationships/audio" Target="../media/audio28.wav"/><Relationship Id="rId4" Type="http://schemas.openxmlformats.org/officeDocument/2006/relationships/audio" Target="../media/audio27.wav"/></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file:///D:\KS2_Spanish\yr3spanish\half_term_1\yr3_1_resources\gusano_action.wmv" TargetMode="External"/><Relationship Id="rId6" Type="http://schemas.openxmlformats.org/officeDocument/2006/relationships/image" Target="../media/image14.jpeg"/><Relationship Id="rId5" Type="http://schemas.openxmlformats.org/officeDocument/2006/relationships/audio" Target="../media/audio30.wav"/><Relationship Id="rId4" Type="http://schemas.openxmlformats.org/officeDocument/2006/relationships/audio" Target="../media/audio29.wav"/></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file:///D:\KS2_Spanish\yr3spanish\half_term_1\yr3_1_resources\guepardo_action.wmv" TargetMode="External"/><Relationship Id="rId6" Type="http://schemas.openxmlformats.org/officeDocument/2006/relationships/image" Target="../media/image15.png"/><Relationship Id="rId5" Type="http://schemas.openxmlformats.org/officeDocument/2006/relationships/audio" Target="../media/audio32.wav"/><Relationship Id="rId4" Type="http://schemas.openxmlformats.org/officeDocument/2006/relationships/audio" Target="../media/audio31.wav"/></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ideo" Target="file:///D:\KS2_Spanish\yr3spanish\half_term_1\yr3_1_resources\guitarra_action.wmv" TargetMode="External"/><Relationship Id="rId6" Type="http://schemas.openxmlformats.org/officeDocument/2006/relationships/image" Target="../media/image3.png"/><Relationship Id="rId5" Type="http://schemas.openxmlformats.org/officeDocument/2006/relationships/audio" Target="../media/audio34.wav"/><Relationship Id="rId4" Type="http://schemas.openxmlformats.org/officeDocument/2006/relationships/audio" Target="../media/audio33.wav"/></Relationships>
</file>

<file path=ppt/slides/_rels/slide19.xml.rels><?xml version="1.0" encoding="UTF-8" standalone="yes"?>
<Relationships xmlns="http://schemas.openxmlformats.org/package/2006/relationships"><Relationship Id="rId8" Type="http://schemas.openxmlformats.org/officeDocument/2006/relationships/audio" Target="../media/audio31.wav"/><Relationship Id="rId3" Type="http://schemas.openxmlformats.org/officeDocument/2006/relationships/audio" Target="../media/audio23.wav"/><Relationship Id="rId7" Type="http://schemas.openxmlformats.org/officeDocument/2006/relationships/audio" Target="../media/audio29.wav"/><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audio" Target="../media/audio27.wav"/><Relationship Id="rId5" Type="http://schemas.openxmlformats.org/officeDocument/2006/relationships/audio" Target="../media/audio21.wav"/><Relationship Id="rId4" Type="http://schemas.openxmlformats.org/officeDocument/2006/relationships/audio" Target="../media/audio25.wav"/><Relationship Id="rId9" Type="http://schemas.openxmlformats.org/officeDocument/2006/relationships/audio" Target="../media/audio33.wav"/></Relationships>
</file>

<file path=ppt/slides/_rels/slide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file:///D:\KS2_Spanish\yr3spanish\half_term_1\yr3_1_resources\jota_action.wmv" TargetMode="External"/><Relationship Id="rId6" Type="http://schemas.openxmlformats.org/officeDocument/2006/relationships/image" Target="../media/image17.jpeg"/><Relationship Id="rId5" Type="http://schemas.openxmlformats.org/officeDocument/2006/relationships/audio" Target="../media/audio36.wav"/><Relationship Id="rId4" Type="http://schemas.openxmlformats.org/officeDocument/2006/relationships/audio" Target="../media/audio35.wav"/></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ideo" Target="file:///D:\KS2_Spanish\yr3spanish\half_term_1\yr3_1_resources\hamburguesa_action.wmv" TargetMode="External"/><Relationship Id="rId6" Type="http://schemas.openxmlformats.org/officeDocument/2006/relationships/image" Target="../media/image3.png"/><Relationship Id="rId5" Type="http://schemas.openxmlformats.org/officeDocument/2006/relationships/audio" Target="../media/audio38.wav"/><Relationship Id="rId4" Type="http://schemas.openxmlformats.org/officeDocument/2006/relationships/audio" Target="../media/audio37.wav"/></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ideo" Target="file:///D:\KS2_Spanish\yr3spanish\half_term_1\yr3_1_resources\espana_action.wmv" TargetMode="External"/><Relationship Id="rId6" Type="http://schemas.openxmlformats.org/officeDocument/2006/relationships/image" Target="../media/image3.png"/><Relationship Id="rId5" Type="http://schemas.openxmlformats.org/officeDocument/2006/relationships/audio" Target="../media/audio40.wav"/><Relationship Id="rId4" Type="http://schemas.openxmlformats.org/officeDocument/2006/relationships/audio" Target="../media/audio39.wav"/></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video" Target="file:///D:\KS2_Spanish\yr3spanish\half_term_1\yr3_1_resources\zumo_action.wmv" TargetMode="External"/><Relationship Id="rId6" Type="http://schemas.openxmlformats.org/officeDocument/2006/relationships/image" Target="../media/image20.png"/><Relationship Id="rId5" Type="http://schemas.openxmlformats.org/officeDocument/2006/relationships/audio" Target="../media/audio42.wav"/><Relationship Id="rId4" Type="http://schemas.openxmlformats.org/officeDocument/2006/relationships/audio" Target="../media/audio41.wav"/></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24.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file:///D:\KS2_Spanish\yr3spanish\half_term_1\yr3_1_resources\llave_action.wmv" TargetMode="External"/><Relationship Id="rId6" Type="http://schemas.openxmlformats.org/officeDocument/2006/relationships/audio" Target="../media/audio45.wav"/><Relationship Id="rId5" Type="http://schemas.openxmlformats.org/officeDocument/2006/relationships/audio" Target="../media/audio44.wav"/><Relationship Id="rId4" Type="http://schemas.openxmlformats.org/officeDocument/2006/relationships/audio" Target="../media/audio43.wav"/></Relationships>
</file>

<file path=ppt/slides/_rels/slide25.xml.rels><?xml version="1.0" encoding="UTF-8" standalone="yes"?>
<Relationships xmlns="http://schemas.openxmlformats.org/package/2006/relationships"><Relationship Id="rId8" Type="http://schemas.openxmlformats.org/officeDocument/2006/relationships/audio" Target="../media/audio35.wav"/><Relationship Id="rId3" Type="http://schemas.openxmlformats.org/officeDocument/2006/relationships/audio" Target="../media/audio37.wav"/><Relationship Id="rId7" Type="http://schemas.openxmlformats.org/officeDocument/2006/relationships/audio" Target="../media/audio47.wav"/><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audio" Target="../media/audio43.wav"/><Relationship Id="rId5" Type="http://schemas.openxmlformats.org/officeDocument/2006/relationships/audio" Target="../media/audio41.wav"/><Relationship Id="rId4" Type="http://schemas.openxmlformats.org/officeDocument/2006/relationships/audio" Target="../media/audio46.wav"/></Relationships>
</file>

<file path=ppt/slides/_rels/slide26.xml.rels><?xml version="1.0" encoding="UTF-8" standalone="yes"?>
<Relationships xmlns="http://schemas.openxmlformats.org/package/2006/relationships"><Relationship Id="rId3" Type="http://schemas.openxmlformats.org/officeDocument/2006/relationships/audio" Target="../media/audio48.wav"/><Relationship Id="rId7" Type="http://schemas.openxmlformats.org/officeDocument/2006/relationships/audio" Target="../media/audio52.wav"/><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audio" Target="../media/audio51.wav"/><Relationship Id="rId5" Type="http://schemas.openxmlformats.org/officeDocument/2006/relationships/audio" Target="../media/audio50.wav"/><Relationship Id="rId4" Type="http://schemas.openxmlformats.org/officeDocument/2006/relationships/audio" Target="../media/audio49.wav"/></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1.png"/><Relationship Id="rId1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4.png"/><Relationship Id="rId12" Type="http://schemas.openxmlformats.org/officeDocument/2006/relationships/image" Target="../media/image18.png"/><Relationship Id="rId17" Type="http://schemas.openxmlformats.org/officeDocument/2006/relationships/image" Target="../media/image27.png"/><Relationship Id="rId2" Type="http://schemas.openxmlformats.org/officeDocument/2006/relationships/notesSlide" Target="../notesSlides/notesSlide27.xml"/><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image" Target="../media/image22.png"/><Relationship Id="rId5" Type="http://schemas.openxmlformats.org/officeDocument/2006/relationships/image" Target="../media/image7.jpeg"/><Relationship Id="rId15" Type="http://schemas.openxmlformats.org/officeDocument/2006/relationships/image" Target="../media/image6.png"/><Relationship Id="rId10" Type="http://schemas.openxmlformats.org/officeDocument/2006/relationships/image" Target="../media/image26.png"/><Relationship Id="rId4" Type="http://schemas.openxmlformats.org/officeDocument/2006/relationships/image" Target="../media/image24.png"/><Relationship Id="rId9" Type="http://schemas.openxmlformats.org/officeDocument/2006/relationships/image" Target="../media/image12.png"/><Relationship Id="rId14"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1.png"/><Relationship Id="rId1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4.png"/><Relationship Id="rId12" Type="http://schemas.openxmlformats.org/officeDocument/2006/relationships/image" Target="../media/image18.png"/><Relationship Id="rId17" Type="http://schemas.openxmlformats.org/officeDocument/2006/relationships/image" Target="../media/image27.png"/><Relationship Id="rId2" Type="http://schemas.openxmlformats.org/officeDocument/2006/relationships/notesSlide" Target="../notesSlides/notesSlide28.xml"/><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image" Target="../media/image22.png"/><Relationship Id="rId5" Type="http://schemas.openxmlformats.org/officeDocument/2006/relationships/image" Target="../media/image7.jpeg"/><Relationship Id="rId15" Type="http://schemas.openxmlformats.org/officeDocument/2006/relationships/image" Target="../media/image6.png"/><Relationship Id="rId10" Type="http://schemas.openxmlformats.org/officeDocument/2006/relationships/image" Target="../media/image26.png"/><Relationship Id="rId4" Type="http://schemas.openxmlformats.org/officeDocument/2006/relationships/image" Target="../media/image24.png"/><Relationship Id="rId9" Type="http://schemas.openxmlformats.org/officeDocument/2006/relationships/image" Target="../media/image12.png"/><Relationship Id="rId1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5.wav"/></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file:///D:\KS2_Spanish\yr3spanish\half_term_1\yr3_1_resources\casa_action.wmv" TargetMode="External"/><Relationship Id="rId6" Type="http://schemas.openxmlformats.org/officeDocument/2006/relationships/image" Target="../media/image3.png"/><Relationship Id="rId5" Type="http://schemas.openxmlformats.org/officeDocument/2006/relationships/audio" Target="../media/audio7.wav"/><Relationship Id="rId4" Type="http://schemas.openxmlformats.org/officeDocument/2006/relationships/audio" Target="../media/audio6.wav"/></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file:///D:\KS2_Spanish\yr3spanish\half_term_1\yr3_1_resources\cerdo_action.wmv" TargetMode="External"/><Relationship Id="rId6" Type="http://schemas.openxmlformats.org/officeDocument/2006/relationships/image" Target="../media/image3.png"/><Relationship Id="rId5" Type="http://schemas.openxmlformats.org/officeDocument/2006/relationships/audio" Target="../media/audio9.wav"/><Relationship Id="rId4" Type="http://schemas.openxmlformats.org/officeDocument/2006/relationships/audio" Target="../media/audio8.wav"/></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ideo" Target="file:///D:\KS2_Spanish\yr3spanish\half_term_1\yr3_1_resources\ciclista_action.wmv" TargetMode="External"/><Relationship Id="rId6" Type="http://schemas.openxmlformats.org/officeDocument/2006/relationships/image" Target="../media/image3.png"/><Relationship Id="rId5" Type="http://schemas.openxmlformats.org/officeDocument/2006/relationships/audio" Target="../media/audio11.wav"/><Relationship Id="rId4" Type="http://schemas.openxmlformats.org/officeDocument/2006/relationships/audio" Target="../media/audio10.wav"/></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7.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file:///D:\KS2_Spanish\yr3spanish\half_term_1\yr3_1_resources\coche_action.wmv" TargetMode="External"/><Relationship Id="rId6" Type="http://schemas.openxmlformats.org/officeDocument/2006/relationships/audio" Target="../media/audio14.wav"/><Relationship Id="rId5" Type="http://schemas.openxmlformats.org/officeDocument/2006/relationships/audio" Target="../media/audio13.wav"/><Relationship Id="rId4" Type="http://schemas.openxmlformats.org/officeDocument/2006/relationships/audio" Target="../media/audio12.wav"/></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8.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file:///D:\KS2_Spanish\yr3spanish\half_term_1\yr3_1_resources\cucaracha_action.wmv" TargetMode="External"/><Relationship Id="rId6" Type="http://schemas.openxmlformats.org/officeDocument/2006/relationships/audio" Target="../media/audio14.wav"/><Relationship Id="rId5" Type="http://schemas.openxmlformats.org/officeDocument/2006/relationships/audio" Target="../media/audio16.wav"/><Relationship Id="rId4" Type="http://schemas.openxmlformats.org/officeDocument/2006/relationships/audio" Target="../media/audio15.wav"/></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file:///D:\KS2_Spanish\yr3spanish\half_term_1\yr3_1_resources\queso_action.wmv" TargetMode="External"/><Relationship Id="rId6" Type="http://schemas.openxmlformats.org/officeDocument/2006/relationships/image" Target="../media/image9.png"/><Relationship Id="rId5" Type="http://schemas.openxmlformats.org/officeDocument/2006/relationships/audio" Target="../media/audio18.wav"/><Relationship Id="rId4" Type="http://schemas.openxmlformats.org/officeDocument/2006/relationships/audio" Target="../media/audio17.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ctrTitle"/>
          </p:nvPr>
        </p:nvSpPr>
        <p:spPr>
          <a:xfrm>
            <a:off x="0" y="-26988"/>
            <a:ext cx="9144000" cy="1470026"/>
          </a:xfrm>
          <a:solidFill>
            <a:srgbClr val="FF0000"/>
          </a:solidFill>
        </p:spPr>
        <p:txBody>
          <a:bodyPr anchor="ctr"/>
          <a:lstStyle/>
          <a:p>
            <a:r>
              <a:rPr lang="en-GB" sz="8000" b="1">
                <a:solidFill>
                  <a:srgbClr val="FFFF00"/>
                </a:solidFill>
                <a:latin typeface="Calibri" panose="020F0502020204030204" pitchFamily="34" charset="0"/>
              </a:rPr>
              <a:t>espa</a:t>
            </a:r>
            <a:r>
              <a:rPr lang="en-GB" sz="8000" b="1">
                <a:solidFill>
                  <a:srgbClr val="FFFF00"/>
                </a:solidFill>
                <a:latin typeface="Calibri" panose="020F0502020204030204" pitchFamily="34" charset="0"/>
                <a:cs typeface="Times New Roman" panose="02020603050405020304" pitchFamily="18" charset="0"/>
              </a:rPr>
              <a:t>ñol</a:t>
            </a:r>
          </a:p>
        </p:txBody>
      </p:sp>
      <p:sp>
        <p:nvSpPr>
          <p:cNvPr id="62469" name="Rectangle 5"/>
          <p:cNvSpPr>
            <a:spLocks noGrp="1" noChangeArrowheads="1"/>
          </p:cNvSpPr>
          <p:nvPr>
            <p:ph type="subTitle" idx="1"/>
          </p:nvPr>
        </p:nvSpPr>
        <p:spPr>
          <a:xfrm>
            <a:off x="-36513" y="2205038"/>
            <a:ext cx="7272338" cy="1752600"/>
          </a:xfrm>
        </p:spPr>
        <p:txBody>
          <a:bodyPr/>
          <a:lstStyle/>
          <a:p>
            <a:r>
              <a:rPr lang="en-GB" sz="6600" b="1">
                <a:latin typeface="Calibri" panose="020F0502020204030204" pitchFamily="34" charset="0"/>
                <a:ea typeface="Gulim" panose="020B0600000101010101" pitchFamily="34" charset="-127"/>
              </a:rPr>
              <a:t>la pronunciación</a:t>
            </a:r>
          </a:p>
          <a:p>
            <a:r>
              <a:rPr lang="en-GB" sz="6600" b="1">
                <a:latin typeface="Calibri" panose="020F0502020204030204" pitchFamily="34" charset="0"/>
                <a:ea typeface="Gulim" panose="020B0600000101010101" pitchFamily="34" charset="-127"/>
              </a:rPr>
              <a:t>y</a:t>
            </a:r>
          </a:p>
          <a:p>
            <a:r>
              <a:rPr lang="en-GB" sz="6600" b="1">
                <a:latin typeface="Calibri" panose="020F0502020204030204" pitchFamily="34" charset="0"/>
                <a:ea typeface="Gulim" panose="020B0600000101010101" pitchFamily="34" charset="-127"/>
              </a:rPr>
              <a:t>la ortografía</a:t>
            </a:r>
            <a:endParaRPr lang="en-GB" sz="6600" b="1">
              <a:latin typeface="Calibri" panose="020F0502020204030204" pitchFamily="34" charset="0"/>
              <a:ea typeface="Gulim" panose="020B0600000101010101" pitchFamily="34" charset="-127"/>
              <a:cs typeface="Times New Roman" panose="02020603050405020304" pitchFamily="18" charset="0"/>
            </a:endParaRPr>
          </a:p>
        </p:txBody>
      </p:sp>
      <p:pic>
        <p:nvPicPr>
          <p:cNvPr id="62471" name="Picture 7" descr="pronunciation-w">
            <a:hlinkClick r:id="" action="ppaction://noaction">
              <a:snd r:embed="rId3" name="pronunciacion.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5950" y="2060575"/>
            <a:ext cx="2143125" cy="1562100"/>
          </a:xfrm>
          <a:prstGeom prst="rect">
            <a:avLst/>
          </a:prstGeom>
          <a:noFill/>
          <a:extLst>
            <a:ext uri="{909E8E84-426E-40DD-AFC4-6F175D3DCCD1}">
              <a14:hiddenFill xmlns:a14="http://schemas.microsoft.com/office/drawing/2010/main">
                <a:solidFill>
                  <a:srgbClr val="FFFFFF"/>
                </a:solidFill>
              </a14:hiddenFill>
            </a:ext>
          </a:extLst>
        </p:spPr>
      </p:pic>
      <p:pic>
        <p:nvPicPr>
          <p:cNvPr id="62473" name="Picture 9" descr="spelling_book">
            <a:hlinkClick r:id="" action="ppaction://noaction">
              <a:snd r:embed="rId5" name="ortografia.wav"/>
            </a:hlinkClick>
          </p:cNvPr>
          <p:cNvPicPr>
            <a:picLocks noChangeAspect="1" noChangeArrowheads="1"/>
          </p:cNvPicPr>
          <p:nvPr/>
        </p:nvPicPr>
        <p:blipFill>
          <a:blip r:embed="rId6">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6127750" y="4437063"/>
            <a:ext cx="2189163" cy="2198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a:hlinkClick r:id="" action="ppaction://noaction">
              <a:snd r:embed="rId4" name="qui.wav"/>
            </a:hlinkClick>
          </p:cNvPr>
          <p:cNvSpPr>
            <a:spLocks noChangeArrowheads="1"/>
          </p:cNvSpPr>
          <p:nvPr/>
        </p:nvSpPr>
        <p:spPr bwMode="auto">
          <a:xfrm>
            <a:off x="6300788" y="333375"/>
            <a:ext cx="2592387" cy="22320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900">
                <a:latin typeface="Rockwell" panose="02060603020205020403" pitchFamily="18" charset="0"/>
              </a:rPr>
              <a:t>qui</a:t>
            </a:r>
          </a:p>
        </p:txBody>
      </p:sp>
      <p:sp>
        <p:nvSpPr>
          <p:cNvPr id="87044" name="Text Box 4">
            <a:hlinkClick r:id="" action="ppaction://noaction">
              <a:snd r:embed="rId5" name="quince.wav"/>
            </a:hlinkClick>
          </p:cNvPr>
          <p:cNvSpPr txBox="1">
            <a:spLocks noChangeArrowheads="1"/>
          </p:cNvSpPr>
          <p:nvPr/>
        </p:nvSpPr>
        <p:spPr bwMode="auto">
          <a:xfrm>
            <a:off x="3743325" y="5668963"/>
            <a:ext cx="540067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7200">
                <a:latin typeface="Arial Rounded MT Bold" panose="020F0704030504030204" pitchFamily="34" charset="0"/>
              </a:rPr>
              <a:t>quince</a:t>
            </a:r>
            <a:endParaRPr lang="en-US" sz="7200">
              <a:latin typeface="Arial Rounded MT Bold" panose="020F0704030504030204" pitchFamily="34" charset="0"/>
              <a:cs typeface="Times New Roman" panose="02020603050405020304" pitchFamily="18" charset="0"/>
            </a:endParaRPr>
          </a:p>
        </p:txBody>
      </p:sp>
      <p:sp>
        <p:nvSpPr>
          <p:cNvPr id="87045" name="WordArt 5"/>
          <p:cNvSpPr>
            <a:spLocks noChangeArrowheads="1" noChangeShapeType="1" noTextEdit="1"/>
          </p:cNvSpPr>
          <p:nvPr/>
        </p:nvSpPr>
        <p:spPr bwMode="auto">
          <a:xfrm>
            <a:off x="2627313" y="2239963"/>
            <a:ext cx="3313112" cy="29178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6000" kern="10">
                <a:ln w="38100">
                  <a:solidFill>
                    <a:srgbClr val="000000"/>
                  </a:solidFill>
                  <a:round/>
                  <a:headEnd/>
                  <a:tailEnd/>
                </a:ln>
                <a:gradFill rotWithShape="1">
                  <a:gsLst>
                    <a:gs pos="0">
                      <a:srgbClr val="FF0000"/>
                    </a:gs>
                    <a:gs pos="50000">
                      <a:srgbClr val="FFFF00"/>
                    </a:gs>
                    <a:gs pos="100000">
                      <a:srgbClr val="FF0000"/>
                    </a:gs>
                  </a:gsLst>
                  <a:lin ang="5400000" scaled="1"/>
                </a:gradFill>
                <a:latin typeface="Arial Black" panose="020B0A04020102020204" pitchFamily="34" charset="0"/>
              </a:rPr>
              <a:t>15</a:t>
            </a:r>
          </a:p>
        </p:txBody>
      </p:sp>
      <p:pic>
        <p:nvPicPr>
          <p:cNvPr id="87047" name="quince_action.wmv">
            <a:hlinkClick r:id="" action="ppaction://media"/>
          </p:cNvPr>
          <p:cNvPicPr>
            <a:picLocks noRot="1" noChangeAspect="1" noChangeArrowheads="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0" y="0"/>
            <a:ext cx="2411413" cy="1808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87045"/>
                                        </p:tgtEl>
                                        <p:attrNameLst>
                                          <p:attrName>style.visibility</p:attrName>
                                        </p:attrNameLst>
                                      </p:cBhvr>
                                      <p:to>
                                        <p:strVal val="visible"/>
                                      </p:to>
                                    </p:set>
                                    <p:animEffect transition="in" filter="dissolve">
                                      <p:cBhvr>
                                        <p:cTn id="11" dur="500"/>
                                        <p:tgtEl>
                                          <p:spTgt spid="8704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87044"/>
                                        </p:tgtEl>
                                        <p:attrNameLst>
                                          <p:attrName>style.visibility</p:attrName>
                                        </p:attrNameLst>
                                      </p:cBhvr>
                                      <p:to>
                                        <p:strVal val="visible"/>
                                      </p:to>
                                    </p:set>
                                    <p:anim calcmode="lin" valueType="num">
                                      <p:cBhvr>
                                        <p:cTn id="16" dur="1000" fill="hold"/>
                                        <p:tgtEl>
                                          <p:spTgt spid="87044"/>
                                        </p:tgtEl>
                                        <p:attrNameLst>
                                          <p:attrName>ppt_x</p:attrName>
                                        </p:attrNameLst>
                                      </p:cBhvr>
                                      <p:tavLst>
                                        <p:tav tm="0">
                                          <p:val>
                                            <p:strVal val="#ppt_x-.2"/>
                                          </p:val>
                                        </p:tav>
                                        <p:tav tm="100000">
                                          <p:val>
                                            <p:strVal val="#ppt_x"/>
                                          </p:val>
                                        </p:tav>
                                      </p:tavLst>
                                    </p:anim>
                                    <p:anim calcmode="lin" valueType="num">
                                      <p:cBhvr>
                                        <p:cTn id="17" dur="1000" fill="hold"/>
                                        <p:tgtEl>
                                          <p:spTgt spid="87044"/>
                                        </p:tgtEl>
                                        <p:attrNameLst>
                                          <p:attrName>ppt_y</p:attrName>
                                        </p:attrNameLst>
                                      </p:cBhvr>
                                      <p:tavLst>
                                        <p:tav tm="0">
                                          <p:val>
                                            <p:strVal val="#ppt_y"/>
                                          </p:val>
                                        </p:tav>
                                        <p:tav tm="100000">
                                          <p:val>
                                            <p:strVal val="#ppt_y"/>
                                          </p:val>
                                        </p:tav>
                                      </p:tavLst>
                                    </p:anim>
                                    <p:animEffect transition="in" filter="wipe(right)" prLst="gradientSize: 0.1">
                                      <p:cBhvr>
                                        <p:cTn id="18" dur="1000"/>
                                        <p:tgtEl>
                                          <p:spTgt spid="870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87047"/>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2" presetClass="mediacall" presetSubtype="0" fill="hold" nodeType="clickEffect">
                                  <p:stCondLst>
                                    <p:cond delay="0"/>
                                  </p:stCondLst>
                                  <p:childTnLst>
                                    <p:cmd type="call" cmd="togglePause">
                                      <p:cBhvr>
                                        <p:cTn id="23" dur="1" fill="hold"/>
                                        <p:tgtEl>
                                          <p:spTgt spid="87047"/>
                                        </p:tgtEl>
                                      </p:cBhvr>
                                    </p:cmd>
                                  </p:childTnLst>
                                </p:cTn>
                              </p:par>
                            </p:childTnLst>
                          </p:cTn>
                        </p:par>
                      </p:childTnLst>
                    </p:cTn>
                  </p:par>
                </p:childTnLst>
              </p:cTn>
              <p:nextCondLst>
                <p:cond evt="onClick" delay="0">
                  <p:tgtEl>
                    <p:spTgt spid="87047"/>
                  </p:tgtEl>
                </p:cond>
              </p:nextCondLst>
            </p:seq>
            <p:video>
              <p:cMediaNode>
                <p:cTn id="24" fill="hold" display="0">
                  <p:stCondLst>
                    <p:cond delay="indefinite"/>
                  </p:stCondLst>
                  <p:endCondLst>
                    <p:cond evt="onNext" delay="0">
                      <p:tgtEl>
                        <p:sldTgt/>
                      </p:tgtEl>
                    </p:cond>
                    <p:cond evt="onPrev" delay="0">
                      <p:tgtEl>
                        <p:sldTgt/>
                      </p:tgtEl>
                    </p:cond>
                  </p:endCondLst>
                </p:cTn>
                <p:tgtEl>
                  <p:spTgt spid="87047"/>
                </p:tgtEl>
              </p:cMediaNode>
            </p:video>
          </p:childTnLst>
        </p:cTn>
      </p:par>
    </p:tnLst>
    <p:bldLst>
      <p:bldP spid="87043" grpId="0" animBg="1"/>
      <p:bldP spid="87044" grpId="0"/>
      <p:bldP spid="870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a:hlinkClick r:id="" action="ppaction://noaction">
              <a:snd r:embed="rId3" name="ce.wav"/>
            </a:hlinkClick>
          </p:cNvPr>
          <p:cNvSpPr>
            <a:spLocks noChangeArrowheads="1"/>
          </p:cNvSpPr>
          <p:nvPr/>
        </p:nvSpPr>
        <p:spPr bwMode="auto">
          <a:xfrm>
            <a:off x="3563938" y="620713"/>
            <a:ext cx="2232025" cy="22320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900">
                <a:latin typeface="Rockwell" panose="02060603020205020403" pitchFamily="18" charset="0"/>
              </a:rPr>
              <a:t>ce</a:t>
            </a:r>
          </a:p>
        </p:txBody>
      </p:sp>
      <p:sp>
        <p:nvSpPr>
          <p:cNvPr id="32773" name="Rectangle 5">
            <a:hlinkClick r:id="" action="ppaction://noaction">
              <a:snd r:embed="rId4" name="ci.wav"/>
            </a:hlinkClick>
          </p:cNvPr>
          <p:cNvSpPr>
            <a:spLocks noChangeArrowheads="1"/>
          </p:cNvSpPr>
          <p:nvPr/>
        </p:nvSpPr>
        <p:spPr bwMode="auto">
          <a:xfrm>
            <a:off x="6659563" y="620713"/>
            <a:ext cx="2160587" cy="22320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900">
                <a:latin typeface="Rockwell" panose="02060603020205020403" pitchFamily="18" charset="0"/>
              </a:rPr>
              <a:t>ci</a:t>
            </a:r>
          </a:p>
        </p:txBody>
      </p:sp>
      <p:sp>
        <p:nvSpPr>
          <p:cNvPr id="32774" name="Rectangle 6">
            <a:hlinkClick r:id="" action="ppaction://noaction">
              <a:snd r:embed="rId5" name="ca.wav"/>
            </a:hlinkClick>
          </p:cNvPr>
          <p:cNvSpPr>
            <a:spLocks noChangeArrowheads="1"/>
          </p:cNvSpPr>
          <p:nvPr/>
        </p:nvSpPr>
        <p:spPr bwMode="auto">
          <a:xfrm>
            <a:off x="250825" y="620713"/>
            <a:ext cx="2160588" cy="22320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900">
                <a:latin typeface="Rockwell" panose="02060603020205020403" pitchFamily="18" charset="0"/>
              </a:rPr>
              <a:t>ca</a:t>
            </a:r>
          </a:p>
        </p:txBody>
      </p:sp>
      <p:sp>
        <p:nvSpPr>
          <p:cNvPr id="32775" name="Rectangle 7">
            <a:hlinkClick r:id="" action="ppaction://noaction">
              <a:snd r:embed="rId6" name="co.wav"/>
            </a:hlinkClick>
          </p:cNvPr>
          <p:cNvSpPr>
            <a:spLocks noChangeArrowheads="1"/>
          </p:cNvSpPr>
          <p:nvPr/>
        </p:nvSpPr>
        <p:spPr bwMode="auto">
          <a:xfrm>
            <a:off x="250825" y="3429000"/>
            <a:ext cx="2160588" cy="22320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900">
                <a:latin typeface="Rockwell" panose="02060603020205020403" pitchFamily="18" charset="0"/>
              </a:rPr>
              <a:t>co</a:t>
            </a:r>
          </a:p>
        </p:txBody>
      </p:sp>
      <p:sp>
        <p:nvSpPr>
          <p:cNvPr id="32776" name="Rectangle 8">
            <a:hlinkClick r:id="" action="ppaction://noaction">
              <a:snd r:embed="rId7" name="cu.wav"/>
            </a:hlinkClick>
          </p:cNvPr>
          <p:cNvSpPr>
            <a:spLocks noChangeArrowheads="1"/>
          </p:cNvSpPr>
          <p:nvPr/>
        </p:nvSpPr>
        <p:spPr bwMode="auto">
          <a:xfrm>
            <a:off x="3635375" y="3429000"/>
            <a:ext cx="2160588" cy="22320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900">
                <a:latin typeface="Rockwell" panose="02060603020205020403" pitchFamily="18" charset="0"/>
              </a:rPr>
              <a:t>cu</a:t>
            </a:r>
          </a:p>
        </p:txBody>
      </p:sp>
      <p:sp>
        <p:nvSpPr>
          <p:cNvPr id="32777" name="Rectangle 9">
            <a:hlinkClick r:id="" action="ppaction://noaction">
              <a:snd r:embed="rId8" name="que.wav"/>
            </a:hlinkClick>
          </p:cNvPr>
          <p:cNvSpPr>
            <a:spLocks noChangeArrowheads="1"/>
          </p:cNvSpPr>
          <p:nvPr/>
        </p:nvSpPr>
        <p:spPr bwMode="auto">
          <a:xfrm>
            <a:off x="6659563" y="3357563"/>
            <a:ext cx="2233612" cy="1511300"/>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9600">
                <a:latin typeface="Rockwell" panose="02060603020205020403" pitchFamily="18" charset="0"/>
              </a:rPr>
              <a:t>que</a:t>
            </a:r>
          </a:p>
        </p:txBody>
      </p:sp>
      <p:sp>
        <p:nvSpPr>
          <p:cNvPr id="32778" name="Rectangle 10">
            <a:hlinkClick r:id="" action="ppaction://noaction">
              <a:snd r:embed="rId9" name="qui.wav"/>
            </a:hlinkClick>
          </p:cNvPr>
          <p:cNvSpPr>
            <a:spLocks noChangeArrowheads="1"/>
          </p:cNvSpPr>
          <p:nvPr/>
        </p:nvSpPr>
        <p:spPr bwMode="auto">
          <a:xfrm>
            <a:off x="6659563" y="5013325"/>
            <a:ext cx="2233612" cy="1511300"/>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9600">
                <a:latin typeface="Rockwell" panose="02060603020205020403" pitchFamily="18" charset="0"/>
              </a:rPr>
              <a:t>qui</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a:hlinkClick r:id="" action="ppaction://noaction">
              <a:snd r:embed="rId4" name="ga.wav"/>
            </a:hlinkClick>
          </p:cNvPr>
          <p:cNvSpPr>
            <a:spLocks noChangeArrowheads="1"/>
          </p:cNvSpPr>
          <p:nvPr/>
        </p:nvSpPr>
        <p:spPr bwMode="auto">
          <a:xfrm>
            <a:off x="6659563" y="260350"/>
            <a:ext cx="2160587" cy="22320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200">
                <a:latin typeface="Rockwell" panose="02060603020205020403" pitchFamily="18" charset="0"/>
              </a:rPr>
              <a:t>ga</a:t>
            </a:r>
          </a:p>
        </p:txBody>
      </p:sp>
      <p:sp>
        <p:nvSpPr>
          <p:cNvPr id="11271" name="Text Box 7">
            <a:hlinkClick r:id="" action="ppaction://noaction">
              <a:snd r:embed="rId5" name="gato.wav"/>
            </a:hlinkClick>
          </p:cNvPr>
          <p:cNvSpPr txBox="1">
            <a:spLocks noChangeArrowheads="1"/>
          </p:cNvSpPr>
          <p:nvPr/>
        </p:nvSpPr>
        <p:spPr bwMode="auto">
          <a:xfrm>
            <a:off x="3886200" y="5589588"/>
            <a:ext cx="52578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7200">
                <a:latin typeface="Arial Rounded MT Bold" panose="020F0704030504030204" pitchFamily="34" charset="0"/>
              </a:rPr>
              <a:t>gato</a:t>
            </a:r>
            <a:endParaRPr lang="en-US" sz="7200">
              <a:latin typeface="Arial Rounded MT Bold" panose="020F0704030504030204" pitchFamily="34" charset="0"/>
              <a:cs typeface="Times New Roman" panose="02020603050405020304" pitchFamily="18" charset="0"/>
            </a:endParaRPr>
          </a:p>
        </p:txBody>
      </p:sp>
      <p:pic>
        <p:nvPicPr>
          <p:cNvPr id="11272" name="Picture 8" descr="cat-0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438" y="1928813"/>
            <a:ext cx="4032250" cy="3516312"/>
          </a:xfrm>
          <a:prstGeom prst="rect">
            <a:avLst/>
          </a:prstGeom>
          <a:noFill/>
          <a:extLst>
            <a:ext uri="{909E8E84-426E-40DD-AFC4-6F175D3DCCD1}">
              <a14:hiddenFill xmlns:a14="http://schemas.microsoft.com/office/drawing/2010/main">
                <a:solidFill>
                  <a:srgbClr val="FFFFFF"/>
                </a:solidFill>
              </a14:hiddenFill>
            </a:ext>
          </a:extLst>
        </p:spPr>
      </p:pic>
      <p:pic>
        <p:nvPicPr>
          <p:cNvPr id="11274" name="gato_action.wmv">
            <a:hlinkClick r:id="" action="ppaction://media"/>
          </p:cNvPr>
          <p:cNvPicPr>
            <a:picLocks noRot="1" noChangeAspect="1" noChangeArrowheads="1"/>
          </p:cNvPicPr>
          <p:nvPr>
            <a:videoFile r:link="rId1"/>
          </p:nvPr>
        </p:nvPicPr>
        <p:blipFill>
          <a:blip r:embed="rId7">
            <a:extLst>
              <a:ext uri="{28A0092B-C50C-407E-A947-70E740481C1C}">
                <a14:useLocalDpi xmlns:a14="http://schemas.microsoft.com/office/drawing/2010/main" val="0"/>
              </a:ext>
            </a:extLst>
          </a:blip>
          <a:srcRect/>
          <a:stretch>
            <a:fillRect/>
          </a:stretch>
        </p:blipFill>
        <p:spPr bwMode="auto">
          <a:xfrm>
            <a:off x="0" y="0"/>
            <a:ext cx="2411413" cy="1808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11272"/>
                                        </p:tgtEl>
                                        <p:attrNameLst>
                                          <p:attrName>style.visibility</p:attrName>
                                        </p:attrNameLst>
                                      </p:cBhvr>
                                      <p:to>
                                        <p:strVal val="visible"/>
                                      </p:to>
                                    </p:set>
                                    <p:animEffect transition="in" filter="dissolve">
                                      <p:cBhvr>
                                        <p:cTn id="11" dur="500"/>
                                        <p:tgtEl>
                                          <p:spTgt spid="1127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11271"/>
                                        </p:tgtEl>
                                        <p:attrNameLst>
                                          <p:attrName>style.visibility</p:attrName>
                                        </p:attrNameLst>
                                      </p:cBhvr>
                                      <p:to>
                                        <p:strVal val="visible"/>
                                      </p:to>
                                    </p:set>
                                    <p:anim calcmode="lin" valueType="num">
                                      <p:cBhvr>
                                        <p:cTn id="16" dur="1000" fill="hold"/>
                                        <p:tgtEl>
                                          <p:spTgt spid="11271"/>
                                        </p:tgtEl>
                                        <p:attrNameLst>
                                          <p:attrName>ppt_x</p:attrName>
                                        </p:attrNameLst>
                                      </p:cBhvr>
                                      <p:tavLst>
                                        <p:tav tm="0">
                                          <p:val>
                                            <p:strVal val="#ppt_x-.2"/>
                                          </p:val>
                                        </p:tav>
                                        <p:tav tm="100000">
                                          <p:val>
                                            <p:strVal val="#ppt_x"/>
                                          </p:val>
                                        </p:tav>
                                      </p:tavLst>
                                    </p:anim>
                                    <p:anim calcmode="lin" valueType="num">
                                      <p:cBhvr>
                                        <p:cTn id="17" dur="1000" fill="hold"/>
                                        <p:tgtEl>
                                          <p:spTgt spid="11271"/>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1274"/>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2" presetClass="mediacall" presetSubtype="0" fill="hold" nodeType="clickEffect">
                                  <p:stCondLst>
                                    <p:cond delay="0"/>
                                  </p:stCondLst>
                                  <p:childTnLst>
                                    <p:cmd type="call" cmd="togglePause">
                                      <p:cBhvr>
                                        <p:cTn id="23" dur="1" fill="hold"/>
                                        <p:tgtEl>
                                          <p:spTgt spid="11274"/>
                                        </p:tgtEl>
                                      </p:cBhvr>
                                    </p:cmd>
                                  </p:childTnLst>
                                </p:cTn>
                              </p:par>
                            </p:childTnLst>
                          </p:cTn>
                        </p:par>
                      </p:childTnLst>
                    </p:cTn>
                  </p:par>
                </p:childTnLst>
              </p:cTn>
              <p:nextCondLst>
                <p:cond evt="onClick" delay="0">
                  <p:tgtEl>
                    <p:spTgt spid="11274"/>
                  </p:tgtEl>
                </p:cond>
              </p:nextCondLst>
            </p:seq>
            <p:video>
              <p:cMediaNode>
                <p:cTn id="24" fill="hold" display="0">
                  <p:stCondLst>
                    <p:cond delay="indefinite"/>
                  </p:stCondLst>
                  <p:endCondLst>
                    <p:cond evt="onNext" delay="0">
                      <p:tgtEl>
                        <p:sldTgt/>
                      </p:tgtEl>
                    </p:cond>
                    <p:cond evt="onPrev" delay="0">
                      <p:tgtEl>
                        <p:sldTgt/>
                      </p:tgtEl>
                    </p:cond>
                  </p:endCondLst>
                </p:cTn>
                <p:tgtEl>
                  <p:spTgt spid="11274"/>
                </p:tgtEl>
              </p:cMediaNode>
            </p:video>
          </p:childTnLst>
        </p:cTn>
      </p:par>
    </p:tnLst>
    <p:bldLst>
      <p:bldP spid="11270" grpId="0" animBg="1"/>
      <p:bldP spid="112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a:hlinkClick r:id="" action="ppaction://noaction">
              <a:snd r:embed="rId4" name="ge.wav"/>
            </a:hlinkClick>
          </p:cNvPr>
          <p:cNvSpPr>
            <a:spLocks noChangeArrowheads="1"/>
          </p:cNvSpPr>
          <p:nvPr/>
        </p:nvSpPr>
        <p:spPr bwMode="auto">
          <a:xfrm>
            <a:off x="6516688" y="260350"/>
            <a:ext cx="2303462" cy="22320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200">
                <a:latin typeface="Rockwell" panose="02060603020205020403" pitchFamily="18" charset="0"/>
              </a:rPr>
              <a:t>ge</a:t>
            </a:r>
          </a:p>
        </p:txBody>
      </p:sp>
      <p:sp>
        <p:nvSpPr>
          <p:cNvPr id="77828" name="Text Box 4">
            <a:hlinkClick r:id="" action="ppaction://noaction">
              <a:snd r:embed="rId5" name="gemelas.wav"/>
            </a:hlinkClick>
          </p:cNvPr>
          <p:cNvSpPr txBox="1">
            <a:spLocks noChangeArrowheads="1"/>
          </p:cNvSpPr>
          <p:nvPr/>
        </p:nvSpPr>
        <p:spPr bwMode="auto">
          <a:xfrm>
            <a:off x="3779838" y="5589588"/>
            <a:ext cx="52578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7200">
                <a:latin typeface="Arial Rounded MT Bold" panose="020F0704030504030204" pitchFamily="34" charset="0"/>
              </a:rPr>
              <a:t>gemelas</a:t>
            </a:r>
            <a:endParaRPr lang="en-US" sz="7200">
              <a:latin typeface="Arial Rounded MT Bold" panose="020F0704030504030204" pitchFamily="34" charset="0"/>
              <a:cs typeface="Times New Roman" panose="02020603050405020304" pitchFamily="18" charset="0"/>
            </a:endParaRPr>
          </a:p>
        </p:txBody>
      </p:sp>
      <p:pic>
        <p:nvPicPr>
          <p:cNvPr id="77829" name="Picture 5" descr="twins_clip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8388" y="1196975"/>
            <a:ext cx="4105275" cy="3906838"/>
          </a:xfrm>
          <a:prstGeom prst="rect">
            <a:avLst/>
          </a:prstGeom>
          <a:noFill/>
          <a:extLst>
            <a:ext uri="{909E8E84-426E-40DD-AFC4-6F175D3DCCD1}">
              <a14:hiddenFill xmlns:a14="http://schemas.microsoft.com/office/drawing/2010/main">
                <a:solidFill>
                  <a:srgbClr val="FFFFFF"/>
                </a:solidFill>
              </a14:hiddenFill>
            </a:ext>
          </a:extLst>
        </p:spPr>
      </p:pic>
      <p:sp>
        <p:nvSpPr>
          <p:cNvPr id="77830" name="Text Box 6"/>
          <p:cNvSpPr txBox="1">
            <a:spLocks noChangeArrowheads="1"/>
          </p:cNvSpPr>
          <p:nvPr/>
        </p:nvSpPr>
        <p:spPr bwMode="auto">
          <a:xfrm>
            <a:off x="5651500" y="333375"/>
            <a:ext cx="792163" cy="15557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9600" b="1">
                <a:solidFill>
                  <a:srgbClr val="FF0000"/>
                </a:solidFill>
                <a:latin typeface="Arial Rounded MT Bold" panose="020F0704030504030204" pitchFamily="34" charset="0"/>
              </a:rPr>
              <a:t>!</a:t>
            </a:r>
          </a:p>
        </p:txBody>
      </p:sp>
      <p:pic>
        <p:nvPicPr>
          <p:cNvPr id="77832" name="gemelas_action.wmv">
            <a:hlinkClick r:id="" action="ppaction://media"/>
          </p:cNvPr>
          <p:cNvPicPr>
            <a:picLocks noRot="1" noChangeAspect="1" noChangeArrowheads="1"/>
          </p:cNvPicPr>
          <p:nvPr>
            <a:videoFile r:link="rId1"/>
          </p:nvPr>
        </p:nvPicPr>
        <p:blipFill>
          <a:blip r:embed="rId7">
            <a:extLst>
              <a:ext uri="{28A0092B-C50C-407E-A947-70E740481C1C}">
                <a14:useLocalDpi xmlns:a14="http://schemas.microsoft.com/office/drawing/2010/main" val="0"/>
              </a:ext>
            </a:extLst>
          </a:blip>
          <a:srcRect/>
          <a:stretch>
            <a:fillRect/>
          </a:stretch>
        </p:blipFill>
        <p:spPr bwMode="auto">
          <a:xfrm>
            <a:off x="0" y="0"/>
            <a:ext cx="2411413" cy="1808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77829"/>
                                        </p:tgtEl>
                                        <p:attrNameLst>
                                          <p:attrName>style.visibility</p:attrName>
                                        </p:attrNameLst>
                                      </p:cBhvr>
                                      <p:to>
                                        <p:strVal val="visible"/>
                                      </p:to>
                                    </p:set>
                                    <p:animEffect transition="in" filter="dissolve">
                                      <p:cBhvr>
                                        <p:cTn id="11" dur="500"/>
                                        <p:tgtEl>
                                          <p:spTgt spid="7782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77828"/>
                                        </p:tgtEl>
                                        <p:attrNameLst>
                                          <p:attrName>style.visibility</p:attrName>
                                        </p:attrNameLst>
                                      </p:cBhvr>
                                      <p:to>
                                        <p:strVal val="visible"/>
                                      </p:to>
                                    </p:set>
                                    <p:anim calcmode="lin" valueType="num">
                                      <p:cBhvr>
                                        <p:cTn id="16" dur="1000" fill="hold"/>
                                        <p:tgtEl>
                                          <p:spTgt spid="77828"/>
                                        </p:tgtEl>
                                        <p:attrNameLst>
                                          <p:attrName>ppt_x</p:attrName>
                                        </p:attrNameLst>
                                      </p:cBhvr>
                                      <p:tavLst>
                                        <p:tav tm="0">
                                          <p:val>
                                            <p:strVal val="#ppt_x-.2"/>
                                          </p:val>
                                        </p:tav>
                                        <p:tav tm="100000">
                                          <p:val>
                                            <p:strVal val="#ppt_x"/>
                                          </p:val>
                                        </p:tav>
                                      </p:tavLst>
                                    </p:anim>
                                    <p:anim calcmode="lin" valueType="num">
                                      <p:cBhvr>
                                        <p:cTn id="17" dur="1000" fill="hold"/>
                                        <p:tgtEl>
                                          <p:spTgt spid="77828"/>
                                        </p:tgtEl>
                                        <p:attrNameLst>
                                          <p:attrName>ppt_y</p:attrName>
                                        </p:attrNameLst>
                                      </p:cBhvr>
                                      <p:tavLst>
                                        <p:tav tm="0">
                                          <p:val>
                                            <p:strVal val="#ppt_y"/>
                                          </p:val>
                                        </p:tav>
                                        <p:tav tm="100000">
                                          <p:val>
                                            <p:strVal val="#ppt_y"/>
                                          </p:val>
                                        </p:tav>
                                      </p:tavLst>
                                    </p:anim>
                                    <p:animEffect transition="in" filter="wipe(right)" prLst="gradientSize: 0.1">
                                      <p:cBhvr>
                                        <p:cTn id="18" dur="10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77832"/>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2" presetClass="mediacall" presetSubtype="0" fill="hold" nodeType="clickEffect">
                                  <p:stCondLst>
                                    <p:cond delay="0"/>
                                  </p:stCondLst>
                                  <p:childTnLst>
                                    <p:cmd type="call" cmd="togglePause">
                                      <p:cBhvr>
                                        <p:cTn id="23" dur="1" fill="hold"/>
                                        <p:tgtEl>
                                          <p:spTgt spid="77832"/>
                                        </p:tgtEl>
                                      </p:cBhvr>
                                    </p:cmd>
                                  </p:childTnLst>
                                </p:cTn>
                              </p:par>
                            </p:childTnLst>
                          </p:cTn>
                        </p:par>
                      </p:childTnLst>
                    </p:cTn>
                  </p:par>
                </p:childTnLst>
              </p:cTn>
              <p:nextCondLst>
                <p:cond evt="onClick" delay="0">
                  <p:tgtEl>
                    <p:spTgt spid="77832"/>
                  </p:tgtEl>
                </p:cond>
              </p:nextCondLst>
            </p:seq>
            <p:video>
              <p:cMediaNode>
                <p:cTn id="24" fill="hold" display="0">
                  <p:stCondLst>
                    <p:cond delay="indefinite"/>
                  </p:stCondLst>
                  <p:endCondLst>
                    <p:cond evt="onNext" delay="0">
                      <p:tgtEl>
                        <p:sldTgt/>
                      </p:tgtEl>
                    </p:cond>
                    <p:cond evt="onPrev" delay="0">
                      <p:tgtEl>
                        <p:sldTgt/>
                      </p:tgtEl>
                    </p:cond>
                  </p:endCondLst>
                </p:cTn>
                <p:tgtEl>
                  <p:spTgt spid="77832"/>
                </p:tgtEl>
              </p:cMediaNode>
            </p:video>
          </p:childTnLst>
        </p:cTn>
      </p:par>
    </p:tnLst>
    <p:bldLst>
      <p:bldP spid="77827" grpId="0" animBg="1"/>
      <p:bldP spid="778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a:hlinkClick r:id="" action="ppaction://noaction">
              <a:snd r:embed="rId4" name="gi.wav"/>
            </a:hlinkClick>
          </p:cNvPr>
          <p:cNvSpPr>
            <a:spLocks noChangeArrowheads="1"/>
          </p:cNvSpPr>
          <p:nvPr/>
        </p:nvSpPr>
        <p:spPr bwMode="auto">
          <a:xfrm>
            <a:off x="6659563" y="260350"/>
            <a:ext cx="2160587" cy="22320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200">
                <a:latin typeface="Rockwell" panose="02060603020205020403" pitchFamily="18" charset="0"/>
              </a:rPr>
              <a:t>gi</a:t>
            </a:r>
          </a:p>
        </p:txBody>
      </p:sp>
      <p:sp>
        <p:nvSpPr>
          <p:cNvPr id="78852" name="Text Box 4">
            <a:hlinkClick r:id="" action="ppaction://noaction">
              <a:snd r:embed="rId5" name="gimnasia.wav"/>
            </a:hlinkClick>
          </p:cNvPr>
          <p:cNvSpPr txBox="1">
            <a:spLocks noChangeArrowheads="1"/>
          </p:cNvSpPr>
          <p:nvPr/>
        </p:nvSpPr>
        <p:spPr bwMode="auto">
          <a:xfrm>
            <a:off x="3779838" y="5589588"/>
            <a:ext cx="52578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7200">
                <a:latin typeface="Arial Rounded MT Bold" panose="020F0704030504030204" pitchFamily="34" charset="0"/>
              </a:rPr>
              <a:t>gimn</a:t>
            </a:r>
            <a:r>
              <a:rPr lang="en-US" sz="7200">
                <a:latin typeface="Arial Rounded MT Bold" panose="020F0704030504030204" pitchFamily="34" charset="0"/>
              </a:rPr>
              <a:t>asia</a:t>
            </a:r>
            <a:endParaRPr lang="en-US" sz="7200">
              <a:latin typeface="Arial Rounded MT Bold" panose="020F0704030504030204" pitchFamily="34" charset="0"/>
              <a:cs typeface="Times New Roman" panose="02020603050405020304" pitchFamily="18" charset="0"/>
            </a:endParaRPr>
          </a:p>
        </p:txBody>
      </p:sp>
      <p:sp>
        <p:nvSpPr>
          <p:cNvPr id="78853" name="Text Box 5"/>
          <p:cNvSpPr txBox="1">
            <a:spLocks noChangeArrowheads="1"/>
          </p:cNvSpPr>
          <p:nvPr/>
        </p:nvSpPr>
        <p:spPr bwMode="auto">
          <a:xfrm>
            <a:off x="2916238" y="5329238"/>
            <a:ext cx="1441450" cy="15557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9600" b="1">
                <a:solidFill>
                  <a:srgbClr val="FF0000"/>
                </a:solidFill>
                <a:latin typeface="Arial Rounded MT Bold" panose="020F0704030504030204" pitchFamily="34" charset="0"/>
              </a:rPr>
              <a:t>!</a:t>
            </a:r>
          </a:p>
        </p:txBody>
      </p:sp>
      <p:pic>
        <p:nvPicPr>
          <p:cNvPr id="78855" name="gimnasia_action.wmv">
            <a:hlinkClick r:id="" action="ppaction://media"/>
          </p:cNvPr>
          <p:cNvPicPr>
            <a:picLocks noRot="1" noChangeAspect="1" noChangeArrowheads="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0" y="0"/>
            <a:ext cx="2411413" cy="18081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p:nvPicPr>
        <p:blipFill>
          <a:blip r:embed="rId7"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2627784" y="260350"/>
            <a:ext cx="2935168" cy="5013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78852"/>
                                        </p:tgtEl>
                                        <p:attrNameLst>
                                          <p:attrName>style.visibility</p:attrName>
                                        </p:attrNameLst>
                                      </p:cBhvr>
                                      <p:to>
                                        <p:strVal val="visible"/>
                                      </p:to>
                                    </p:set>
                                    <p:anim calcmode="lin" valueType="num">
                                      <p:cBhvr>
                                        <p:cTn id="16" dur="1000" fill="hold"/>
                                        <p:tgtEl>
                                          <p:spTgt spid="78852"/>
                                        </p:tgtEl>
                                        <p:attrNameLst>
                                          <p:attrName>ppt_x</p:attrName>
                                        </p:attrNameLst>
                                      </p:cBhvr>
                                      <p:tavLst>
                                        <p:tav tm="0">
                                          <p:val>
                                            <p:strVal val="#ppt_x-.2"/>
                                          </p:val>
                                        </p:tav>
                                        <p:tav tm="100000">
                                          <p:val>
                                            <p:strVal val="#ppt_x"/>
                                          </p:val>
                                        </p:tav>
                                      </p:tavLst>
                                    </p:anim>
                                    <p:anim calcmode="lin" valueType="num">
                                      <p:cBhvr>
                                        <p:cTn id="17" dur="1000" fill="hold"/>
                                        <p:tgtEl>
                                          <p:spTgt spid="78852"/>
                                        </p:tgtEl>
                                        <p:attrNameLst>
                                          <p:attrName>ppt_y</p:attrName>
                                        </p:attrNameLst>
                                      </p:cBhvr>
                                      <p:tavLst>
                                        <p:tav tm="0">
                                          <p:val>
                                            <p:strVal val="#ppt_y"/>
                                          </p:val>
                                        </p:tav>
                                        <p:tav tm="100000">
                                          <p:val>
                                            <p:strVal val="#ppt_y"/>
                                          </p:val>
                                        </p:tav>
                                      </p:tavLst>
                                    </p:anim>
                                    <p:animEffect transition="in" filter="wipe(right)" prLst="gradientSize: 0.1">
                                      <p:cBhvr>
                                        <p:cTn id="18" dur="1000"/>
                                        <p:tgtEl>
                                          <p:spTgt spid="788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78855"/>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2" presetClass="mediacall" presetSubtype="0" fill="hold" nodeType="clickEffect">
                                  <p:stCondLst>
                                    <p:cond delay="0"/>
                                  </p:stCondLst>
                                  <p:childTnLst>
                                    <p:cmd type="call" cmd="togglePause">
                                      <p:cBhvr>
                                        <p:cTn id="23" dur="1" fill="hold"/>
                                        <p:tgtEl>
                                          <p:spTgt spid="78855"/>
                                        </p:tgtEl>
                                      </p:cBhvr>
                                    </p:cmd>
                                  </p:childTnLst>
                                </p:cTn>
                              </p:par>
                            </p:childTnLst>
                          </p:cTn>
                        </p:par>
                      </p:childTnLst>
                    </p:cTn>
                  </p:par>
                </p:childTnLst>
              </p:cTn>
              <p:nextCondLst>
                <p:cond evt="onClick" delay="0">
                  <p:tgtEl>
                    <p:spTgt spid="78855"/>
                  </p:tgtEl>
                </p:cond>
              </p:nextCondLst>
            </p:seq>
            <p:video>
              <p:cMediaNode>
                <p:cTn id="24" fill="hold" display="0">
                  <p:stCondLst>
                    <p:cond delay="indefinite"/>
                  </p:stCondLst>
                  <p:endCondLst>
                    <p:cond evt="onNext" delay="0">
                      <p:tgtEl>
                        <p:sldTgt/>
                      </p:tgtEl>
                    </p:cond>
                    <p:cond evt="onPrev" delay="0">
                      <p:tgtEl>
                        <p:sldTgt/>
                      </p:tgtEl>
                    </p:cond>
                  </p:endCondLst>
                </p:cTn>
                <p:tgtEl>
                  <p:spTgt spid="78855"/>
                </p:tgtEl>
              </p:cMediaNode>
            </p:video>
          </p:childTnLst>
        </p:cTn>
      </p:par>
    </p:tnLst>
    <p:bldLst>
      <p:bldP spid="78851" grpId="0" animBg="1"/>
      <p:bldP spid="788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a:hlinkClick r:id="" action="ppaction://noaction">
              <a:snd r:embed="rId4" name="go.wav"/>
            </a:hlinkClick>
          </p:cNvPr>
          <p:cNvSpPr>
            <a:spLocks noChangeArrowheads="1"/>
          </p:cNvSpPr>
          <p:nvPr/>
        </p:nvSpPr>
        <p:spPr bwMode="auto">
          <a:xfrm>
            <a:off x="6659563" y="260350"/>
            <a:ext cx="2160587" cy="22320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200">
                <a:latin typeface="Rockwell" panose="02060603020205020403" pitchFamily="18" charset="0"/>
              </a:rPr>
              <a:t>go</a:t>
            </a:r>
          </a:p>
        </p:txBody>
      </p:sp>
      <p:sp>
        <p:nvSpPr>
          <p:cNvPr id="79876" name="Text Box 4">
            <a:hlinkClick r:id="" action="ppaction://noaction">
              <a:snd r:embed="rId5" name="gol.wav"/>
            </a:hlinkClick>
          </p:cNvPr>
          <p:cNvSpPr txBox="1">
            <a:spLocks noChangeArrowheads="1"/>
          </p:cNvSpPr>
          <p:nvPr/>
        </p:nvSpPr>
        <p:spPr bwMode="auto">
          <a:xfrm>
            <a:off x="3778250" y="5553075"/>
            <a:ext cx="52578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7200">
                <a:latin typeface="Arial Rounded MT Bold" panose="020F0704030504030204" pitchFamily="34" charset="0"/>
              </a:rPr>
              <a:t>gol</a:t>
            </a:r>
            <a:endParaRPr lang="en-US" sz="7200">
              <a:latin typeface="Arial Rounded MT Bold" panose="020F0704030504030204" pitchFamily="34" charset="0"/>
              <a:cs typeface="Times New Roman" panose="02020603050405020304" pitchFamily="18" charset="0"/>
            </a:endParaRPr>
          </a:p>
        </p:txBody>
      </p:sp>
      <p:pic>
        <p:nvPicPr>
          <p:cNvPr id="79877" name="Picture 5" descr="goal-2007-7498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6375" y="1811338"/>
            <a:ext cx="5111750" cy="3835400"/>
          </a:xfrm>
          <a:prstGeom prst="rect">
            <a:avLst/>
          </a:prstGeom>
          <a:noFill/>
          <a:extLst>
            <a:ext uri="{909E8E84-426E-40DD-AFC4-6F175D3DCCD1}">
              <a14:hiddenFill xmlns:a14="http://schemas.microsoft.com/office/drawing/2010/main">
                <a:solidFill>
                  <a:srgbClr val="FFFFFF"/>
                </a:solidFill>
              </a14:hiddenFill>
            </a:ext>
          </a:extLst>
        </p:spPr>
      </p:pic>
      <p:pic>
        <p:nvPicPr>
          <p:cNvPr id="79879" name="gol_action.wmv">
            <a:hlinkClick r:id="" action="ppaction://media"/>
          </p:cNvPr>
          <p:cNvPicPr>
            <a:picLocks noRot="1" noChangeAspect="1" noChangeArrowheads="1"/>
          </p:cNvPicPr>
          <p:nvPr>
            <a:videoFile r:link="rId1"/>
          </p:nvPr>
        </p:nvPicPr>
        <p:blipFill>
          <a:blip r:embed="rId7">
            <a:extLst>
              <a:ext uri="{28A0092B-C50C-407E-A947-70E740481C1C}">
                <a14:useLocalDpi xmlns:a14="http://schemas.microsoft.com/office/drawing/2010/main" val="0"/>
              </a:ext>
            </a:extLst>
          </a:blip>
          <a:srcRect/>
          <a:stretch>
            <a:fillRect/>
          </a:stretch>
        </p:blipFill>
        <p:spPr bwMode="auto">
          <a:xfrm>
            <a:off x="0" y="0"/>
            <a:ext cx="2411413" cy="1808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79877"/>
                                        </p:tgtEl>
                                        <p:attrNameLst>
                                          <p:attrName>style.visibility</p:attrName>
                                        </p:attrNameLst>
                                      </p:cBhvr>
                                      <p:to>
                                        <p:strVal val="visible"/>
                                      </p:to>
                                    </p:set>
                                    <p:animEffect transition="in" filter="dissolve">
                                      <p:cBhvr>
                                        <p:cTn id="11" dur="500"/>
                                        <p:tgtEl>
                                          <p:spTgt spid="7987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79876"/>
                                        </p:tgtEl>
                                        <p:attrNameLst>
                                          <p:attrName>style.visibility</p:attrName>
                                        </p:attrNameLst>
                                      </p:cBhvr>
                                      <p:to>
                                        <p:strVal val="visible"/>
                                      </p:to>
                                    </p:set>
                                    <p:anim calcmode="lin" valueType="num">
                                      <p:cBhvr>
                                        <p:cTn id="16" dur="1000" fill="hold"/>
                                        <p:tgtEl>
                                          <p:spTgt spid="79876"/>
                                        </p:tgtEl>
                                        <p:attrNameLst>
                                          <p:attrName>ppt_x</p:attrName>
                                        </p:attrNameLst>
                                      </p:cBhvr>
                                      <p:tavLst>
                                        <p:tav tm="0">
                                          <p:val>
                                            <p:strVal val="#ppt_x-.2"/>
                                          </p:val>
                                        </p:tav>
                                        <p:tav tm="100000">
                                          <p:val>
                                            <p:strVal val="#ppt_x"/>
                                          </p:val>
                                        </p:tav>
                                      </p:tavLst>
                                    </p:anim>
                                    <p:anim calcmode="lin" valueType="num">
                                      <p:cBhvr>
                                        <p:cTn id="17" dur="1000" fill="hold"/>
                                        <p:tgtEl>
                                          <p:spTgt spid="79876"/>
                                        </p:tgtEl>
                                        <p:attrNameLst>
                                          <p:attrName>ppt_y</p:attrName>
                                        </p:attrNameLst>
                                      </p:cBhvr>
                                      <p:tavLst>
                                        <p:tav tm="0">
                                          <p:val>
                                            <p:strVal val="#ppt_y"/>
                                          </p:val>
                                        </p:tav>
                                        <p:tav tm="100000">
                                          <p:val>
                                            <p:strVal val="#ppt_y"/>
                                          </p:val>
                                        </p:tav>
                                      </p:tavLst>
                                    </p:anim>
                                    <p:animEffect transition="in" filter="wipe(right)" prLst="gradientSize: 0.1">
                                      <p:cBhvr>
                                        <p:cTn id="18" dur="10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79879"/>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2" presetClass="mediacall" presetSubtype="0" fill="hold" nodeType="clickEffect">
                                  <p:stCondLst>
                                    <p:cond delay="0"/>
                                  </p:stCondLst>
                                  <p:childTnLst>
                                    <p:cmd type="call" cmd="togglePause">
                                      <p:cBhvr>
                                        <p:cTn id="23" dur="1" fill="hold"/>
                                        <p:tgtEl>
                                          <p:spTgt spid="79879"/>
                                        </p:tgtEl>
                                      </p:cBhvr>
                                    </p:cmd>
                                  </p:childTnLst>
                                </p:cTn>
                              </p:par>
                            </p:childTnLst>
                          </p:cTn>
                        </p:par>
                      </p:childTnLst>
                    </p:cTn>
                  </p:par>
                </p:childTnLst>
              </p:cTn>
              <p:nextCondLst>
                <p:cond evt="onClick" delay="0">
                  <p:tgtEl>
                    <p:spTgt spid="79879"/>
                  </p:tgtEl>
                </p:cond>
              </p:nextCondLst>
            </p:seq>
            <p:video>
              <p:cMediaNode>
                <p:cTn id="24" fill="hold" display="0">
                  <p:stCondLst>
                    <p:cond delay="indefinite"/>
                  </p:stCondLst>
                  <p:endCondLst>
                    <p:cond evt="onNext" delay="0">
                      <p:tgtEl>
                        <p:sldTgt/>
                      </p:tgtEl>
                    </p:cond>
                    <p:cond evt="onPrev" delay="0">
                      <p:tgtEl>
                        <p:sldTgt/>
                      </p:tgtEl>
                    </p:cond>
                  </p:endCondLst>
                </p:cTn>
                <p:tgtEl>
                  <p:spTgt spid="79879"/>
                </p:tgtEl>
              </p:cMediaNode>
            </p:video>
          </p:childTnLst>
        </p:cTn>
      </p:par>
    </p:tnLst>
    <p:bldLst>
      <p:bldP spid="79875" grpId="0" animBg="1"/>
      <p:bldP spid="7987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a:hlinkClick r:id="" action="ppaction://noaction">
              <a:snd r:embed="rId4" name="gu.wav"/>
            </a:hlinkClick>
          </p:cNvPr>
          <p:cNvSpPr>
            <a:spLocks noChangeArrowheads="1"/>
          </p:cNvSpPr>
          <p:nvPr/>
        </p:nvSpPr>
        <p:spPr bwMode="auto">
          <a:xfrm>
            <a:off x="6300788" y="188913"/>
            <a:ext cx="2592387" cy="22320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200">
                <a:latin typeface="Rockwell" panose="02060603020205020403" pitchFamily="18" charset="0"/>
              </a:rPr>
              <a:t>gu</a:t>
            </a:r>
          </a:p>
        </p:txBody>
      </p:sp>
      <p:sp>
        <p:nvSpPr>
          <p:cNvPr id="21509" name="Text Box 5">
            <a:hlinkClick r:id="" action="ppaction://noaction">
              <a:snd r:embed="rId5" name="gusano.wav"/>
            </a:hlinkClick>
          </p:cNvPr>
          <p:cNvSpPr txBox="1">
            <a:spLocks noChangeArrowheads="1"/>
          </p:cNvSpPr>
          <p:nvPr/>
        </p:nvSpPr>
        <p:spPr bwMode="auto">
          <a:xfrm>
            <a:off x="2411413" y="5589588"/>
            <a:ext cx="6697662"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7200">
                <a:latin typeface="Arial Rounded MT Bold" panose="020F0704030504030204" pitchFamily="34" charset="0"/>
              </a:rPr>
              <a:t>gusano</a:t>
            </a:r>
            <a:endParaRPr lang="en-US" sz="7200">
              <a:latin typeface="Arial Rounded MT Bold" panose="020F0704030504030204" pitchFamily="34" charset="0"/>
              <a:cs typeface="Times New Roman" panose="02020603050405020304" pitchFamily="18" charset="0"/>
            </a:endParaRPr>
          </a:p>
        </p:txBody>
      </p:sp>
      <p:pic>
        <p:nvPicPr>
          <p:cNvPr id="21511" name="Picture 7" descr="worm"/>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44688" y="1500188"/>
            <a:ext cx="5940425" cy="4160837"/>
          </a:xfrm>
          <a:prstGeom prst="rect">
            <a:avLst/>
          </a:prstGeom>
          <a:noFill/>
          <a:extLst>
            <a:ext uri="{909E8E84-426E-40DD-AFC4-6F175D3DCCD1}">
              <a14:hiddenFill xmlns:a14="http://schemas.microsoft.com/office/drawing/2010/main">
                <a:solidFill>
                  <a:srgbClr val="FFFFFF"/>
                </a:solidFill>
              </a14:hiddenFill>
            </a:ext>
          </a:extLst>
        </p:spPr>
      </p:pic>
      <p:pic>
        <p:nvPicPr>
          <p:cNvPr id="21514" name="gusano_action.wmv">
            <a:hlinkClick r:id="" action="ppaction://media"/>
          </p:cNvPr>
          <p:cNvPicPr>
            <a:picLocks noRot="1" noChangeAspect="1" noChangeArrowheads="1"/>
          </p:cNvPicPr>
          <p:nvPr>
            <a:videoFile r:link="rId1"/>
          </p:nvPr>
        </p:nvPicPr>
        <p:blipFill>
          <a:blip r:embed="rId7">
            <a:extLst>
              <a:ext uri="{28A0092B-C50C-407E-A947-70E740481C1C}">
                <a14:useLocalDpi xmlns:a14="http://schemas.microsoft.com/office/drawing/2010/main" val="0"/>
              </a:ext>
            </a:extLst>
          </a:blip>
          <a:srcRect/>
          <a:stretch>
            <a:fillRect/>
          </a:stretch>
        </p:blipFill>
        <p:spPr bwMode="auto">
          <a:xfrm>
            <a:off x="0" y="0"/>
            <a:ext cx="2411413" cy="1808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21511"/>
                                        </p:tgtEl>
                                        <p:attrNameLst>
                                          <p:attrName>style.visibility</p:attrName>
                                        </p:attrNameLst>
                                      </p:cBhvr>
                                      <p:to>
                                        <p:strVal val="visible"/>
                                      </p:to>
                                    </p:set>
                                    <p:animEffect transition="in" filter="dissolve">
                                      <p:cBhvr>
                                        <p:cTn id="11" dur="500"/>
                                        <p:tgtEl>
                                          <p:spTgt spid="215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21509"/>
                                        </p:tgtEl>
                                        <p:attrNameLst>
                                          <p:attrName>style.visibility</p:attrName>
                                        </p:attrNameLst>
                                      </p:cBhvr>
                                      <p:to>
                                        <p:strVal val="visible"/>
                                      </p:to>
                                    </p:set>
                                    <p:anim calcmode="lin" valueType="num">
                                      <p:cBhvr>
                                        <p:cTn id="16" dur="1000" fill="hold"/>
                                        <p:tgtEl>
                                          <p:spTgt spid="21509"/>
                                        </p:tgtEl>
                                        <p:attrNameLst>
                                          <p:attrName>ppt_x</p:attrName>
                                        </p:attrNameLst>
                                      </p:cBhvr>
                                      <p:tavLst>
                                        <p:tav tm="0">
                                          <p:val>
                                            <p:strVal val="#ppt_x-.2"/>
                                          </p:val>
                                        </p:tav>
                                        <p:tav tm="100000">
                                          <p:val>
                                            <p:strVal val="#ppt_x"/>
                                          </p:val>
                                        </p:tav>
                                      </p:tavLst>
                                    </p:anim>
                                    <p:anim calcmode="lin" valueType="num">
                                      <p:cBhvr>
                                        <p:cTn id="17" dur="1000" fill="hold"/>
                                        <p:tgtEl>
                                          <p:spTgt spid="21509"/>
                                        </p:tgtEl>
                                        <p:attrNameLst>
                                          <p:attrName>ppt_y</p:attrName>
                                        </p:attrNameLst>
                                      </p:cBhvr>
                                      <p:tavLst>
                                        <p:tav tm="0">
                                          <p:val>
                                            <p:strVal val="#ppt_y"/>
                                          </p:val>
                                        </p:tav>
                                        <p:tav tm="100000">
                                          <p:val>
                                            <p:strVal val="#ppt_y"/>
                                          </p:val>
                                        </p:tav>
                                      </p:tavLst>
                                    </p:anim>
                                    <p:animEffect transition="in" filter="wipe(right)" prLst="gradientSize: 0.1">
                                      <p:cBhvr>
                                        <p:cTn id="18" dur="1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1514"/>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2" presetClass="mediacall" presetSubtype="0" fill="hold" nodeType="clickEffect">
                                  <p:stCondLst>
                                    <p:cond delay="0"/>
                                  </p:stCondLst>
                                  <p:childTnLst>
                                    <p:cmd type="call" cmd="togglePause">
                                      <p:cBhvr>
                                        <p:cTn id="23" dur="1" fill="hold"/>
                                        <p:tgtEl>
                                          <p:spTgt spid="21514"/>
                                        </p:tgtEl>
                                      </p:cBhvr>
                                    </p:cmd>
                                  </p:childTnLst>
                                </p:cTn>
                              </p:par>
                            </p:childTnLst>
                          </p:cTn>
                        </p:par>
                      </p:childTnLst>
                    </p:cTn>
                  </p:par>
                </p:childTnLst>
              </p:cTn>
              <p:nextCondLst>
                <p:cond evt="onClick" delay="0">
                  <p:tgtEl>
                    <p:spTgt spid="21514"/>
                  </p:tgtEl>
                </p:cond>
              </p:nextCondLst>
            </p:seq>
            <p:video>
              <p:cMediaNode>
                <p:cTn id="24" fill="hold" display="0">
                  <p:stCondLst>
                    <p:cond delay="indefinite"/>
                  </p:stCondLst>
                  <p:endCondLst>
                    <p:cond evt="onNext" delay="0">
                      <p:tgtEl>
                        <p:sldTgt/>
                      </p:tgtEl>
                    </p:cond>
                    <p:cond evt="onPrev" delay="0">
                      <p:tgtEl>
                        <p:sldTgt/>
                      </p:tgtEl>
                    </p:cond>
                  </p:endCondLst>
                </p:cTn>
                <p:tgtEl>
                  <p:spTgt spid="21514"/>
                </p:tgtEl>
              </p:cMediaNode>
            </p:video>
          </p:childTnLst>
        </p:cTn>
      </p:par>
    </p:tnLst>
    <p:bldLst>
      <p:bldP spid="21508" grpId="0" animBg="1"/>
      <p:bldP spid="2150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a:hlinkClick r:id="" action="ppaction://noaction">
              <a:snd r:embed="rId4" name="gue.wav"/>
            </a:hlinkClick>
          </p:cNvPr>
          <p:cNvSpPr>
            <a:spLocks noChangeArrowheads="1"/>
          </p:cNvSpPr>
          <p:nvPr/>
        </p:nvSpPr>
        <p:spPr bwMode="auto">
          <a:xfrm>
            <a:off x="5724525" y="188913"/>
            <a:ext cx="3203575" cy="22320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200">
                <a:latin typeface="Rockwell" panose="02060603020205020403" pitchFamily="18" charset="0"/>
              </a:rPr>
              <a:t>gue</a:t>
            </a:r>
          </a:p>
        </p:txBody>
      </p:sp>
      <p:sp>
        <p:nvSpPr>
          <p:cNvPr id="80901" name="Text Box 5">
            <a:hlinkClick r:id="" action="ppaction://noaction">
              <a:snd r:embed="rId5" name="guepardo.wav"/>
            </a:hlinkClick>
          </p:cNvPr>
          <p:cNvSpPr txBox="1">
            <a:spLocks noChangeArrowheads="1"/>
          </p:cNvSpPr>
          <p:nvPr/>
        </p:nvSpPr>
        <p:spPr bwMode="auto">
          <a:xfrm>
            <a:off x="2339975" y="5589588"/>
            <a:ext cx="6697663"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7200">
                <a:latin typeface="Arial Rounded MT Bold" panose="020F0704030504030204" pitchFamily="34" charset="0"/>
              </a:rPr>
              <a:t>guepardo</a:t>
            </a:r>
            <a:endParaRPr lang="en-US" sz="7200">
              <a:latin typeface="Arial Rounded MT Bold" panose="020F0704030504030204" pitchFamily="34" charset="0"/>
              <a:cs typeface="Times New Roman" panose="02020603050405020304" pitchFamily="18" charset="0"/>
            </a:endParaRPr>
          </a:p>
        </p:txBody>
      </p:sp>
      <p:pic>
        <p:nvPicPr>
          <p:cNvPr id="80902" name="Picture 6" descr="CHEETAH"/>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1800" y="2386013"/>
            <a:ext cx="6877050" cy="3059112"/>
          </a:xfrm>
          <a:prstGeom prst="rect">
            <a:avLst/>
          </a:prstGeom>
          <a:noFill/>
          <a:extLst>
            <a:ext uri="{909E8E84-426E-40DD-AFC4-6F175D3DCCD1}">
              <a14:hiddenFill xmlns:a14="http://schemas.microsoft.com/office/drawing/2010/main">
                <a:solidFill>
                  <a:srgbClr val="FFFFFF"/>
                </a:solidFill>
              </a14:hiddenFill>
            </a:ext>
          </a:extLst>
        </p:spPr>
      </p:pic>
      <p:pic>
        <p:nvPicPr>
          <p:cNvPr id="80904" name="guepardo_action.wmv">
            <a:hlinkClick r:id="" action="ppaction://media"/>
          </p:cNvPr>
          <p:cNvPicPr>
            <a:picLocks noRot="1" noChangeAspect="1" noChangeArrowheads="1"/>
          </p:cNvPicPr>
          <p:nvPr>
            <a:videoFile r:link="rId1"/>
          </p:nvPr>
        </p:nvPicPr>
        <p:blipFill>
          <a:blip r:embed="rId7">
            <a:extLst>
              <a:ext uri="{28A0092B-C50C-407E-A947-70E740481C1C}">
                <a14:useLocalDpi xmlns:a14="http://schemas.microsoft.com/office/drawing/2010/main" val="0"/>
              </a:ext>
            </a:extLst>
          </a:blip>
          <a:srcRect/>
          <a:stretch>
            <a:fillRect/>
          </a:stretch>
        </p:blipFill>
        <p:spPr bwMode="auto">
          <a:xfrm>
            <a:off x="0" y="0"/>
            <a:ext cx="2411413" cy="1808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9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80902"/>
                                        </p:tgtEl>
                                        <p:attrNameLst>
                                          <p:attrName>style.visibility</p:attrName>
                                        </p:attrNameLst>
                                      </p:cBhvr>
                                      <p:to>
                                        <p:strVal val="visible"/>
                                      </p:to>
                                    </p:set>
                                    <p:animEffect transition="in" filter="dissolve">
                                      <p:cBhvr>
                                        <p:cTn id="11" dur="500"/>
                                        <p:tgtEl>
                                          <p:spTgt spid="8090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80901"/>
                                        </p:tgtEl>
                                        <p:attrNameLst>
                                          <p:attrName>style.visibility</p:attrName>
                                        </p:attrNameLst>
                                      </p:cBhvr>
                                      <p:to>
                                        <p:strVal val="visible"/>
                                      </p:to>
                                    </p:set>
                                    <p:anim calcmode="lin" valueType="num">
                                      <p:cBhvr>
                                        <p:cTn id="16" dur="1000" fill="hold"/>
                                        <p:tgtEl>
                                          <p:spTgt spid="80901"/>
                                        </p:tgtEl>
                                        <p:attrNameLst>
                                          <p:attrName>ppt_x</p:attrName>
                                        </p:attrNameLst>
                                      </p:cBhvr>
                                      <p:tavLst>
                                        <p:tav tm="0">
                                          <p:val>
                                            <p:strVal val="#ppt_x-.2"/>
                                          </p:val>
                                        </p:tav>
                                        <p:tav tm="100000">
                                          <p:val>
                                            <p:strVal val="#ppt_x"/>
                                          </p:val>
                                        </p:tav>
                                      </p:tavLst>
                                    </p:anim>
                                    <p:anim calcmode="lin" valueType="num">
                                      <p:cBhvr>
                                        <p:cTn id="17" dur="1000" fill="hold"/>
                                        <p:tgtEl>
                                          <p:spTgt spid="80901"/>
                                        </p:tgtEl>
                                        <p:attrNameLst>
                                          <p:attrName>ppt_y</p:attrName>
                                        </p:attrNameLst>
                                      </p:cBhvr>
                                      <p:tavLst>
                                        <p:tav tm="0">
                                          <p:val>
                                            <p:strVal val="#ppt_y"/>
                                          </p:val>
                                        </p:tav>
                                        <p:tav tm="100000">
                                          <p:val>
                                            <p:strVal val="#ppt_y"/>
                                          </p:val>
                                        </p:tav>
                                      </p:tavLst>
                                    </p:anim>
                                    <p:animEffect transition="in" filter="wipe(right)" prLst="gradientSize: 0.1">
                                      <p:cBhvr>
                                        <p:cTn id="18" dur="1000"/>
                                        <p:tgtEl>
                                          <p:spTgt spid="8090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80904"/>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2" presetClass="mediacall" presetSubtype="0" fill="hold" nodeType="clickEffect">
                                  <p:stCondLst>
                                    <p:cond delay="0"/>
                                  </p:stCondLst>
                                  <p:childTnLst>
                                    <p:cmd type="call" cmd="togglePause">
                                      <p:cBhvr>
                                        <p:cTn id="23" dur="1" fill="hold"/>
                                        <p:tgtEl>
                                          <p:spTgt spid="80904"/>
                                        </p:tgtEl>
                                      </p:cBhvr>
                                    </p:cmd>
                                  </p:childTnLst>
                                </p:cTn>
                              </p:par>
                            </p:childTnLst>
                          </p:cTn>
                        </p:par>
                      </p:childTnLst>
                    </p:cTn>
                  </p:par>
                </p:childTnLst>
              </p:cTn>
              <p:nextCondLst>
                <p:cond evt="onClick" delay="0">
                  <p:tgtEl>
                    <p:spTgt spid="80904"/>
                  </p:tgtEl>
                </p:cond>
              </p:nextCondLst>
            </p:seq>
            <p:video>
              <p:cMediaNode>
                <p:cTn id="24" fill="hold" display="0">
                  <p:stCondLst>
                    <p:cond delay="indefinite"/>
                  </p:stCondLst>
                  <p:endCondLst>
                    <p:cond evt="onNext" delay="0">
                      <p:tgtEl>
                        <p:sldTgt/>
                      </p:tgtEl>
                    </p:cond>
                    <p:cond evt="onPrev" delay="0">
                      <p:tgtEl>
                        <p:sldTgt/>
                      </p:tgtEl>
                    </p:cond>
                  </p:endCondLst>
                </p:cTn>
                <p:tgtEl>
                  <p:spTgt spid="80904"/>
                </p:tgtEl>
              </p:cMediaNode>
            </p:video>
          </p:childTnLst>
        </p:cTn>
      </p:par>
    </p:tnLst>
    <p:bldLst>
      <p:bldP spid="80900" grpId="0" animBg="1"/>
      <p:bldP spid="8090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a:hlinkClick r:id="" action="ppaction://noaction">
              <a:snd r:embed="rId4" name="gui.wav"/>
            </a:hlinkClick>
          </p:cNvPr>
          <p:cNvSpPr>
            <a:spLocks noChangeArrowheads="1"/>
          </p:cNvSpPr>
          <p:nvPr/>
        </p:nvSpPr>
        <p:spPr bwMode="auto">
          <a:xfrm>
            <a:off x="6011863" y="188913"/>
            <a:ext cx="2881312" cy="22320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200">
                <a:latin typeface="Rockwell" panose="02060603020205020403" pitchFamily="18" charset="0"/>
              </a:rPr>
              <a:t>gui</a:t>
            </a:r>
          </a:p>
        </p:txBody>
      </p:sp>
      <p:sp>
        <p:nvSpPr>
          <p:cNvPr id="81925" name="Text Box 5">
            <a:hlinkClick r:id="" action="ppaction://noaction">
              <a:snd r:embed="rId5" name="guitarra.wav"/>
            </a:hlinkClick>
          </p:cNvPr>
          <p:cNvSpPr txBox="1">
            <a:spLocks noChangeArrowheads="1"/>
          </p:cNvSpPr>
          <p:nvPr/>
        </p:nvSpPr>
        <p:spPr bwMode="auto">
          <a:xfrm>
            <a:off x="2339975" y="5589588"/>
            <a:ext cx="6697663"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7200">
                <a:latin typeface="Arial Rounded MT Bold" panose="020F0704030504030204" pitchFamily="34" charset="0"/>
              </a:rPr>
              <a:t>guitarra</a:t>
            </a:r>
            <a:endParaRPr lang="en-US" sz="7200">
              <a:latin typeface="Arial Rounded MT Bold" panose="020F0704030504030204" pitchFamily="34" charset="0"/>
              <a:cs typeface="Times New Roman" panose="02020603050405020304" pitchFamily="18" charset="0"/>
            </a:endParaRPr>
          </a:p>
        </p:txBody>
      </p:sp>
      <p:pic>
        <p:nvPicPr>
          <p:cNvPr id="81927" name="guitarra_action.wmv">
            <a:hlinkClick r:id="" action="ppaction://media"/>
          </p:cNvPr>
          <p:cNvPicPr>
            <a:picLocks noRot="1" noChangeAspect="1" noChangeArrowheads="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0" y="0"/>
            <a:ext cx="2411413" cy="18081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77378">
            <a:off x="689345" y="1709683"/>
            <a:ext cx="5378670" cy="5321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81925"/>
                                        </p:tgtEl>
                                        <p:attrNameLst>
                                          <p:attrName>style.visibility</p:attrName>
                                        </p:attrNameLst>
                                      </p:cBhvr>
                                      <p:to>
                                        <p:strVal val="visible"/>
                                      </p:to>
                                    </p:set>
                                    <p:anim calcmode="lin" valueType="num">
                                      <p:cBhvr>
                                        <p:cTn id="16" dur="1000" fill="hold"/>
                                        <p:tgtEl>
                                          <p:spTgt spid="81925"/>
                                        </p:tgtEl>
                                        <p:attrNameLst>
                                          <p:attrName>ppt_x</p:attrName>
                                        </p:attrNameLst>
                                      </p:cBhvr>
                                      <p:tavLst>
                                        <p:tav tm="0">
                                          <p:val>
                                            <p:strVal val="#ppt_x-.2"/>
                                          </p:val>
                                        </p:tav>
                                        <p:tav tm="100000">
                                          <p:val>
                                            <p:strVal val="#ppt_x"/>
                                          </p:val>
                                        </p:tav>
                                      </p:tavLst>
                                    </p:anim>
                                    <p:anim calcmode="lin" valueType="num">
                                      <p:cBhvr>
                                        <p:cTn id="17" dur="1000" fill="hold"/>
                                        <p:tgtEl>
                                          <p:spTgt spid="81925"/>
                                        </p:tgtEl>
                                        <p:attrNameLst>
                                          <p:attrName>ppt_y</p:attrName>
                                        </p:attrNameLst>
                                      </p:cBhvr>
                                      <p:tavLst>
                                        <p:tav tm="0">
                                          <p:val>
                                            <p:strVal val="#ppt_y"/>
                                          </p:val>
                                        </p:tav>
                                        <p:tav tm="100000">
                                          <p:val>
                                            <p:strVal val="#ppt_y"/>
                                          </p:val>
                                        </p:tav>
                                      </p:tavLst>
                                    </p:anim>
                                    <p:animEffect transition="in" filter="wipe(right)" prLst="gradientSize: 0.1">
                                      <p:cBhvr>
                                        <p:cTn id="18" dur="1000"/>
                                        <p:tgtEl>
                                          <p:spTgt spid="819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81927"/>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2" presetClass="mediacall" presetSubtype="0" fill="hold" nodeType="clickEffect">
                                  <p:stCondLst>
                                    <p:cond delay="0"/>
                                  </p:stCondLst>
                                  <p:childTnLst>
                                    <p:cmd type="call" cmd="togglePause">
                                      <p:cBhvr>
                                        <p:cTn id="23" dur="1" fill="hold"/>
                                        <p:tgtEl>
                                          <p:spTgt spid="81927"/>
                                        </p:tgtEl>
                                      </p:cBhvr>
                                    </p:cmd>
                                  </p:childTnLst>
                                </p:cTn>
                              </p:par>
                            </p:childTnLst>
                          </p:cTn>
                        </p:par>
                      </p:childTnLst>
                    </p:cTn>
                  </p:par>
                </p:childTnLst>
              </p:cTn>
              <p:nextCondLst>
                <p:cond evt="onClick" delay="0">
                  <p:tgtEl>
                    <p:spTgt spid="81927"/>
                  </p:tgtEl>
                </p:cond>
              </p:nextCondLst>
            </p:seq>
            <p:video>
              <p:cMediaNode>
                <p:cTn id="24" fill="hold" display="0">
                  <p:stCondLst>
                    <p:cond delay="indefinite"/>
                  </p:stCondLst>
                  <p:endCondLst>
                    <p:cond evt="onNext" delay="0">
                      <p:tgtEl>
                        <p:sldTgt/>
                      </p:tgtEl>
                    </p:cond>
                    <p:cond evt="onPrev" delay="0">
                      <p:tgtEl>
                        <p:sldTgt/>
                      </p:tgtEl>
                    </p:cond>
                  </p:endCondLst>
                </p:cTn>
                <p:tgtEl>
                  <p:spTgt spid="81927"/>
                </p:tgtEl>
              </p:cMediaNode>
            </p:video>
          </p:childTnLst>
        </p:cTn>
      </p:par>
    </p:tnLst>
    <p:bldLst>
      <p:bldP spid="81924" grpId="0" animBg="1"/>
      <p:bldP spid="819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hlinkClick r:id="" action="ppaction://noaction">
              <a:snd r:embed="rId3" name="ge.wav"/>
            </a:hlinkClick>
          </p:cNvPr>
          <p:cNvSpPr>
            <a:spLocks noChangeArrowheads="1"/>
          </p:cNvSpPr>
          <p:nvPr/>
        </p:nvSpPr>
        <p:spPr bwMode="auto">
          <a:xfrm>
            <a:off x="3492500" y="476250"/>
            <a:ext cx="2160588" cy="22320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900">
                <a:latin typeface="Rockwell" panose="02060603020205020403" pitchFamily="18" charset="0"/>
              </a:rPr>
              <a:t>ge</a:t>
            </a:r>
          </a:p>
        </p:txBody>
      </p:sp>
      <p:sp>
        <p:nvSpPr>
          <p:cNvPr id="71683" name="Rectangle 3">
            <a:hlinkClick r:id="" action="ppaction://noaction">
              <a:snd r:embed="rId4" name="gi.wav"/>
            </a:hlinkClick>
          </p:cNvPr>
          <p:cNvSpPr>
            <a:spLocks noChangeArrowheads="1"/>
          </p:cNvSpPr>
          <p:nvPr/>
        </p:nvSpPr>
        <p:spPr bwMode="auto">
          <a:xfrm>
            <a:off x="6588125" y="476250"/>
            <a:ext cx="2160588" cy="22320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900">
                <a:latin typeface="Rockwell" panose="02060603020205020403" pitchFamily="18" charset="0"/>
              </a:rPr>
              <a:t>gi</a:t>
            </a:r>
          </a:p>
        </p:txBody>
      </p:sp>
      <p:sp>
        <p:nvSpPr>
          <p:cNvPr id="71684" name="Rectangle 4">
            <a:hlinkClick r:id="" action="ppaction://noaction">
              <a:snd r:embed="rId5" name="ga.wav"/>
            </a:hlinkClick>
          </p:cNvPr>
          <p:cNvSpPr>
            <a:spLocks noChangeArrowheads="1"/>
          </p:cNvSpPr>
          <p:nvPr/>
        </p:nvSpPr>
        <p:spPr bwMode="auto">
          <a:xfrm>
            <a:off x="466725" y="476250"/>
            <a:ext cx="2160588" cy="22320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900">
                <a:latin typeface="Rockwell" panose="02060603020205020403" pitchFamily="18" charset="0"/>
              </a:rPr>
              <a:t>ga</a:t>
            </a:r>
          </a:p>
        </p:txBody>
      </p:sp>
      <p:sp>
        <p:nvSpPr>
          <p:cNvPr id="71685" name="Rectangle 5">
            <a:hlinkClick r:id="" action="ppaction://noaction">
              <a:snd r:embed="rId6" name="go.wav"/>
            </a:hlinkClick>
          </p:cNvPr>
          <p:cNvSpPr>
            <a:spLocks noChangeArrowheads="1"/>
          </p:cNvSpPr>
          <p:nvPr/>
        </p:nvSpPr>
        <p:spPr bwMode="auto">
          <a:xfrm>
            <a:off x="395288" y="3429000"/>
            <a:ext cx="2160587" cy="22320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900">
                <a:latin typeface="Rockwell" panose="02060603020205020403" pitchFamily="18" charset="0"/>
              </a:rPr>
              <a:t>go</a:t>
            </a:r>
          </a:p>
        </p:txBody>
      </p:sp>
      <p:sp>
        <p:nvSpPr>
          <p:cNvPr id="71686" name="Rectangle 6">
            <a:hlinkClick r:id="" action="ppaction://noaction">
              <a:snd r:embed="rId7" name="gu.wav"/>
            </a:hlinkClick>
          </p:cNvPr>
          <p:cNvSpPr>
            <a:spLocks noChangeArrowheads="1"/>
          </p:cNvSpPr>
          <p:nvPr/>
        </p:nvSpPr>
        <p:spPr bwMode="auto">
          <a:xfrm>
            <a:off x="3492500" y="3429000"/>
            <a:ext cx="2160588" cy="22320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900">
                <a:latin typeface="Rockwell" panose="02060603020205020403" pitchFamily="18" charset="0"/>
              </a:rPr>
              <a:t>gu</a:t>
            </a:r>
          </a:p>
        </p:txBody>
      </p:sp>
      <p:sp>
        <p:nvSpPr>
          <p:cNvPr id="71687" name="Rectangle 7">
            <a:hlinkClick r:id="" action="ppaction://noaction">
              <a:snd r:embed="rId8" name="gue.wav"/>
            </a:hlinkClick>
          </p:cNvPr>
          <p:cNvSpPr>
            <a:spLocks noChangeArrowheads="1"/>
          </p:cNvSpPr>
          <p:nvPr/>
        </p:nvSpPr>
        <p:spPr bwMode="auto">
          <a:xfrm>
            <a:off x="6659563" y="3357563"/>
            <a:ext cx="2233612" cy="1511300"/>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9600">
                <a:latin typeface="Rockwell" panose="02060603020205020403" pitchFamily="18" charset="0"/>
              </a:rPr>
              <a:t>gue</a:t>
            </a:r>
          </a:p>
        </p:txBody>
      </p:sp>
      <p:sp>
        <p:nvSpPr>
          <p:cNvPr id="71688" name="Rectangle 8">
            <a:hlinkClick r:id="" action="ppaction://noaction">
              <a:snd r:embed="rId9" name="gui.wav"/>
            </a:hlinkClick>
          </p:cNvPr>
          <p:cNvSpPr>
            <a:spLocks noChangeArrowheads="1"/>
          </p:cNvSpPr>
          <p:nvPr/>
        </p:nvSpPr>
        <p:spPr bwMode="auto">
          <a:xfrm>
            <a:off x="6659563" y="5013325"/>
            <a:ext cx="2233612" cy="1511300"/>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9600">
                <a:latin typeface="Rockwell" panose="02060603020205020403" pitchFamily="18" charset="0"/>
              </a:rPr>
              <a:t>gui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68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68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68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6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nimBg="1"/>
      <p:bldP spid="71683" grpId="0" animBg="1"/>
      <p:bldP spid="71684" grpId="0" animBg="1"/>
      <p:bldP spid="71685" grpId="0" animBg="1"/>
      <p:bldP spid="71686" grpId="0" animBg="1"/>
      <p:bldP spid="71687" grpId="0" animBg="1"/>
      <p:bldP spid="716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Text Box 4">
            <a:hlinkClick r:id="" action="ppaction://noaction">
              <a:snd r:embed="rId3" name="letras especiales.wav"/>
            </a:hlinkClick>
          </p:cNvPr>
          <p:cNvSpPr txBox="1">
            <a:spLocks noChangeArrowheads="1"/>
          </p:cNvSpPr>
          <p:nvPr/>
        </p:nvSpPr>
        <p:spPr bwMode="auto">
          <a:xfrm>
            <a:off x="1692275" y="1196975"/>
            <a:ext cx="57594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6000">
                <a:latin typeface="Calibri" panose="020F0502020204030204" pitchFamily="34" charset="0"/>
              </a:rPr>
              <a:t>letras especiales</a:t>
            </a:r>
            <a:endParaRPr lang="en-GB" sz="6000">
              <a:latin typeface="Calibri" panose="020F0502020204030204" pitchFamily="34" charset="0"/>
              <a:cs typeface="Times New Roman" panose="02020603050405020304" pitchFamily="18" charset="0"/>
            </a:endParaRPr>
          </a:p>
        </p:txBody>
      </p:sp>
      <p:sp>
        <p:nvSpPr>
          <p:cNvPr id="92165" name="WordArt 5"/>
          <p:cNvSpPr>
            <a:spLocks noChangeArrowheads="1" noChangeShapeType="1" noTextEdit="1"/>
          </p:cNvSpPr>
          <p:nvPr/>
        </p:nvSpPr>
        <p:spPr bwMode="auto">
          <a:xfrm>
            <a:off x="4471988" y="4724400"/>
            <a:ext cx="892175" cy="147478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6000" b="1" kern="10">
                <a:ln w="9525">
                  <a:solidFill>
                    <a:srgbClr val="000000"/>
                  </a:solidFill>
                  <a:round/>
                  <a:headEnd/>
                  <a:tailEnd/>
                </a:ln>
                <a:solidFill>
                  <a:schemeClr val="tx2"/>
                </a:solidFill>
                <a:latin typeface="Lucida Handwriting" panose="03010101010101010101" pitchFamily="66" charset="0"/>
              </a:rPr>
              <a:t>ll</a:t>
            </a:r>
          </a:p>
        </p:txBody>
      </p:sp>
      <p:sp>
        <p:nvSpPr>
          <p:cNvPr id="92166" name="WordArt 6"/>
          <p:cNvSpPr>
            <a:spLocks noChangeArrowheads="1" noChangeShapeType="1" noTextEdit="1"/>
          </p:cNvSpPr>
          <p:nvPr/>
        </p:nvSpPr>
        <p:spPr bwMode="auto">
          <a:xfrm>
            <a:off x="250825" y="5229225"/>
            <a:ext cx="720725" cy="990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6000" b="1" kern="10">
                <a:ln w="9525">
                  <a:solidFill>
                    <a:srgbClr val="000000"/>
                  </a:solidFill>
                  <a:round/>
                  <a:headEnd/>
                  <a:tailEnd/>
                </a:ln>
                <a:latin typeface="Lucida Handwriting" panose="03010101010101010101" pitchFamily="66" charset="0"/>
              </a:rPr>
              <a:t>c</a:t>
            </a:r>
          </a:p>
        </p:txBody>
      </p:sp>
      <p:sp>
        <p:nvSpPr>
          <p:cNvPr id="92167" name="WordArt 7"/>
          <p:cNvSpPr>
            <a:spLocks noChangeArrowheads="1" noChangeShapeType="1" noTextEdit="1"/>
          </p:cNvSpPr>
          <p:nvPr/>
        </p:nvSpPr>
        <p:spPr bwMode="auto">
          <a:xfrm>
            <a:off x="1330325" y="5229225"/>
            <a:ext cx="720725" cy="151288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6000" b="1" kern="10">
                <a:ln w="9525">
                  <a:solidFill>
                    <a:srgbClr val="000000"/>
                  </a:solidFill>
                  <a:round/>
                  <a:headEnd/>
                  <a:tailEnd/>
                </a:ln>
                <a:latin typeface="Lucida Handwriting" panose="03010101010101010101" pitchFamily="66" charset="0"/>
              </a:rPr>
              <a:t>g</a:t>
            </a:r>
          </a:p>
        </p:txBody>
      </p:sp>
      <p:sp>
        <p:nvSpPr>
          <p:cNvPr id="92168" name="WordArt 8"/>
          <p:cNvSpPr>
            <a:spLocks noChangeArrowheads="1" noChangeShapeType="1" noTextEdit="1"/>
          </p:cNvSpPr>
          <p:nvPr/>
        </p:nvSpPr>
        <p:spPr bwMode="auto">
          <a:xfrm>
            <a:off x="3262313" y="5084763"/>
            <a:ext cx="804862" cy="16287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6000" b="1" kern="10">
                <a:ln w="9525">
                  <a:solidFill>
                    <a:srgbClr val="000000"/>
                  </a:solidFill>
                  <a:round/>
                  <a:headEnd/>
                  <a:tailEnd/>
                </a:ln>
                <a:latin typeface="Lucida Handwriting" panose="03010101010101010101" pitchFamily="66" charset="0"/>
              </a:rPr>
              <a:t>j</a:t>
            </a:r>
          </a:p>
        </p:txBody>
      </p:sp>
      <p:sp>
        <p:nvSpPr>
          <p:cNvPr id="92169" name="WordArt 9"/>
          <p:cNvSpPr>
            <a:spLocks noChangeArrowheads="1" noChangeShapeType="1" noTextEdit="1"/>
          </p:cNvSpPr>
          <p:nvPr/>
        </p:nvSpPr>
        <p:spPr bwMode="auto">
          <a:xfrm>
            <a:off x="2339975" y="4797425"/>
            <a:ext cx="936625" cy="1422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6000" b="1" kern="10">
                <a:ln w="9525">
                  <a:solidFill>
                    <a:srgbClr val="000000"/>
                  </a:solidFill>
                  <a:round/>
                  <a:headEnd/>
                  <a:tailEnd/>
                </a:ln>
                <a:latin typeface="Lucida Handwriting" panose="03010101010101010101" pitchFamily="66" charset="0"/>
              </a:rPr>
              <a:t>h</a:t>
            </a:r>
          </a:p>
        </p:txBody>
      </p:sp>
      <p:sp>
        <p:nvSpPr>
          <p:cNvPr id="92170" name="WordArt 10"/>
          <p:cNvSpPr>
            <a:spLocks noChangeArrowheads="1" noChangeShapeType="1" noTextEdit="1"/>
          </p:cNvSpPr>
          <p:nvPr/>
        </p:nvSpPr>
        <p:spPr bwMode="auto">
          <a:xfrm>
            <a:off x="7019925" y="5157788"/>
            <a:ext cx="647700" cy="10620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6000" b="1" kern="10">
                <a:ln w="9525">
                  <a:solidFill>
                    <a:srgbClr val="000000"/>
                  </a:solidFill>
                  <a:round/>
                  <a:headEnd/>
                  <a:tailEnd/>
                </a:ln>
                <a:latin typeface="Lucida Handwriting" panose="03010101010101010101" pitchFamily="66" charset="0"/>
              </a:rPr>
              <a:t>v</a:t>
            </a:r>
          </a:p>
        </p:txBody>
      </p:sp>
      <p:sp>
        <p:nvSpPr>
          <p:cNvPr id="92171" name="WordArt 11"/>
          <p:cNvSpPr>
            <a:spLocks noChangeArrowheads="1" noChangeShapeType="1" noTextEdit="1"/>
          </p:cNvSpPr>
          <p:nvPr/>
        </p:nvSpPr>
        <p:spPr bwMode="auto">
          <a:xfrm>
            <a:off x="7956550" y="5229225"/>
            <a:ext cx="935038" cy="13684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6000" b="1" kern="10">
                <a:ln w="9525">
                  <a:solidFill>
                    <a:srgbClr val="000000"/>
                  </a:solidFill>
                  <a:round/>
                  <a:headEnd/>
                  <a:tailEnd/>
                </a:ln>
                <a:latin typeface="Lucida Handwriting" panose="03010101010101010101" pitchFamily="66" charset="0"/>
              </a:rPr>
              <a:t>z</a:t>
            </a:r>
          </a:p>
        </p:txBody>
      </p:sp>
      <p:sp>
        <p:nvSpPr>
          <p:cNvPr id="92172" name="WordArt 12"/>
          <p:cNvSpPr>
            <a:spLocks noChangeArrowheads="1" noChangeShapeType="1" noTextEdit="1"/>
          </p:cNvSpPr>
          <p:nvPr/>
        </p:nvSpPr>
        <p:spPr bwMode="auto">
          <a:xfrm>
            <a:off x="5724525" y="4941888"/>
            <a:ext cx="1008063" cy="12065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6000" b="1" kern="10">
                <a:ln w="9525">
                  <a:solidFill>
                    <a:srgbClr val="000000"/>
                  </a:solidFill>
                  <a:round/>
                  <a:headEnd/>
                  <a:tailEnd/>
                </a:ln>
                <a:latin typeface="Lucida Handwriting" panose="03010101010101010101" pitchFamily="66" charset="0"/>
              </a:rPr>
              <a:t>ñ</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5">
            <a:hlinkClick r:id="" action="ppaction://noaction">
              <a:snd r:embed="rId4" name="j.wav"/>
            </a:hlinkClick>
          </p:cNvPr>
          <p:cNvSpPr>
            <a:spLocks noChangeArrowheads="1"/>
          </p:cNvSpPr>
          <p:nvPr/>
        </p:nvSpPr>
        <p:spPr bwMode="auto">
          <a:xfrm>
            <a:off x="6588125" y="260350"/>
            <a:ext cx="2160588" cy="22320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200">
                <a:latin typeface="Rockwell" panose="02060603020205020403" pitchFamily="18" charset="0"/>
              </a:rPr>
              <a:t>j</a:t>
            </a:r>
          </a:p>
        </p:txBody>
      </p:sp>
      <p:sp>
        <p:nvSpPr>
          <p:cNvPr id="70662" name="Text Box 6">
            <a:hlinkClick r:id="" action="ppaction://noaction">
              <a:snd r:embed="rId5" name="jota.wav"/>
            </a:hlinkClick>
          </p:cNvPr>
          <p:cNvSpPr txBox="1">
            <a:spLocks noChangeArrowheads="1"/>
          </p:cNvSpPr>
          <p:nvPr/>
        </p:nvSpPr>
        <p:spPr bwMode="auto">
          <a:xfrm>
            <a:off x="5219700" y="5553075"/>
            <a:ext cx="381635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7200">
                <a:latin typeface="Arial Rounded MT Bold" panose="020F0704030504030204" pitchFamily="34" charset="0"/>
              </a:rPr>
              <a:t>jota</a:t>
            </a:r>
            <a:endParaRPr lang="en-US" sz="7200">
              <a:latin typeface="Arial Rounded MT Bold" panose="020F0704030504030204" pitchFamily="34" charset="0"/>
              <a:cs typeface="Times New Roman" panose="02020603050405020304" pitchFamily="18" charset="0"/>
            </a:endParaRPr>
          </a:p>
        </p:txBody>
      </p:sp>
      <p:pic>
        <p:nvPicPr>
          <p:cNvPr id="70663" name="Picture 7" descr="LET-J"/>
          <p:cNvPicPr>
            <a:picLocks noChangeAspect="1" noChangeArrowheads="1"/>
          </p:cNvPicPr>
          <p:nvPr/>
        </p:nvPicPr>
        <p:blipFill>
          <a:blip r:embed="rId6">
            <a:extLst>
              <a:ext uri="{28A0092B-C50C-407E-A947-70E740481C1C}">
                <a14:useLocalDpi xmlns:a14="http://schemas.microsoft.com/office/drawing/2010/main" val="0"/>
              </a:ext>
            </a:extLst>
          </a:blip>
          <a:srcRect l="2988" t="2625" r="2988" b="2625"/>
          <a:stretch>
            <a:fillRect/>
          </a:stretch>
        </p:blipFill>
        <p:spPr bwMode="auto">
          <a:xfrm>
            <a:off x="2217738" y="917575"/>
            <a:ext cx="4010025" cy="4598988"/>
          </a:xfrm>
          <a:prstGeom prst="rect">
            <a:avLst/>
          </a:prstGeom>
          <a:noFill/>
          <a:extLst>
            <a:ext uri="{909E8E84-426E-40DD-AFC4-6F175D3DCCD1}">
              <a14:hiddenFill xmlns:a14="http://schemas.microsoft.com/office/drawing/2010/main">
                <a:solidFill>
                  <a:srgbClr val="FFFFFF"/>
                </a:solidFill>
              </a14:hiddenFill>
            </a:ext>
          </a:extLst>
        </p:spPr>
      </p:pic>
      <p:pic>
        <p:nvPicPr>
          <p:cNvPr id="70665" name="jota_action.wmv">
            <a:hlinkClick r:id="" action="ppaction://media"/>
          </p:cNvPr>
          <p:cNvPicPr>
            <a:picLocks noRot="1" noChangeAspect="1" noChangeArrowheads="1"/>
          </p:cNvPicPr>
          <p:nvPr>
            <a:videoFile r:link="rId1"/>
          </p:nvPr>
        </p:nvPicPr>
        <p:blipFill>
          <a:blip r:embed="rId7">
            <a:extLst>
              <a:ext uri="{28A0092B-C50C-407E-A947-70E740481C1C}">
                <a14:useLocalDpi xmlns:a14="http://schemas.microsoft.com/office/drawing/2010/main" val="0"/>
              </a:ext>
            </a:extLst>
          </a:blip>
          <a:srcRect/>
          <a:stretch>
            <a:fillRect/>
          </a:stretch>
        </p:blipFill>
        <p:spPr bwMode="auto">
          <a:xfrm>
            <a:off x="0" y="0"/>
            <a:ext cx="2411413" cy="1808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70663"/>
                                        </p:tgtEl>
                                        <p:attrNameLst>
                                          <p:attrName>style.visibility</p:attrName>
                                        </p:attrNameLst>
                                      </p:cBhvr>
                                      <p:to>
                                        <p:strVal val="visible"/>
                                      </p:to>
                                    </p:set>
                                    <p:animEffect transition="in" filter="dissolve">
                                      <p:cBhvr>
                                        <p:cTn id="11" dur="500"/>
                                        <p:tgtEl>
                                          <p:spTgt spid="7066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70662"/>
                                        </p:tgtEl>
                                        <p:attrNameLst>
                                          <p:attrName>style.visibility</p:attrName>
                                        </p:attrNameLst>
                                      </p:cBhvr>
                                      <p:to>
                                        <p:strVal val="visible"/>
                                      </p:to>
                                    </p:set>
                                    <p:anim calcmode="lin" valueType="num">
                                      <p:cBhvr>
                                        <p:cTn id="16" dur="1000" fill="hold"/>
                                        <p:tgtEl>
                                          <p:spTgt spid="70662"/>
                                        </p:tgtEl>
                                        <p:attrNameLst>
                                          <p:attrName>ppt_x</p:attrName>
                                        </p:attrNameLst>
                                      </p:cBhvr>
                                      <p:tavLst>
                                        <p:tav tm="0">
                                          <p:val>
                                            <p:strVal val="#ppt_x-.2"/>
                                          </p:val>
                                        </p:tav>
                                        <p:tav tm="100000">
                                          <p:val>
                                            <p:strVal val="#ppt_x"/>
                                          </p:val>
                                        </p:tav>
                                      </p:tavLst>
                                    </p:anim>
                                    <p:anim calcmode="lin" valueType="num">
                                      <p:cBhvr>
                                        <p:cTn id="17" dur="1000" fill="hold"/>
                                        <p:tgtEl>
                                          <p:spTgt spid="70662"/>
                                        </p:tgtEl>
                                        <p:attrNameLst>
                                          <p:attrName>ppt_y</p:attrName>
                                        </p:attrNameLst>
                                      </p:cBhvr>
                                      <p:tavLst>
                                        <p:tav tm="0">
                                          <p:val>
                                            <p:strVal val="#ppt_y"/>
                                          </p:val>
                                        </p:tav>
                                        <p:tav tm="100000">
                                          <p:val>
                                            <p:strVal val="#ppt_y"/>
                                          </p:val>
                                        </p:tav>
                                      </p:tavLst>
                                    </p:anim>
                                    <p:animEffect transition="in" filter="wipe(right)" prLst="gradientSize: 0.1">
                                      <p:cBhvr>
                                        <p:cTn id="18" dur="1000"/>
                                        <p:tgtEl>
                                          <p:spTgt spid="7066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70665"/>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2" presetClass="mediacall" presetSubtype="0" fill="hold" nodeType="clickEffect">
                                  <p:stCondLst>
                                    <p:cond delay="0"/>
                                  </p:stCondLst>
                                  <p:childTnLst>
                                    <p:cmd type="call" cmd="togglePause">
                                      <p:cBhvr>
                                        <p:cTn id="23" dur="1" fill="hold"/>
                                        <p:tgtEl>
                                          <p:spTgt spid="70665"/>
                                        </p:tgtEl>
                                      </p:cBhvr>
                                    </p:cmd>
                                  </p:childTnLst>
                                </p:cTn>
                              </p:par>
                            </p:childTnLst>
                          </p:cTn>
                        </p:par>
                      </p:childTnLst>
                    </p:cTn>
                  </p:par>
                </p:childTnLst>
              </p:cTn>
              <p:nextCondLst>
                <p:cond evt="onClick" delay="0">
                  <p:tgtEl>
                    <p:spTgt spid="70665"/>
                  </p:tgtEl>
                </p:cond>
              </p:nextCondLst>
            </p:seq>
            <p:video>
              <p:cMediaNode>
                <p:cTn id="24" fill="hold" display="0">
                  <p:stCondLst>
                    <p:cond delay="indefinite"/>
                  </p:stCondLst>
                  <p:endCondLst>
                    <p:cond evt="onNext" delay="0">
                      <p:tgtEl>
                        <p:sldTgt/>
                      </p:tgtEl>
                    </p:cond>
                    <p:cond evt="onPrev" delay="0">
                      <p:tgtEl>
                        <p:sldTgt/>
                      </p:tgtEl>
                    </p:cond>
                  </p:endCondLst>
                </p:cTn>
                <p:tgtEl>
                  <p:spTgt spid="70665"/>
                </p:tgtEl>
              </p:cMediaNode>
            </p:video>
          </p:childTnLst>
        </p:cTn>
      </p:par>
    </p:tnLst>
    <p:bldLst>
      <p:bldP spid="70661" grpId="0" animBg="1"/>
      <p:bldP spid="706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hlinkClick r:id="" action="ppaction://noaction">
              <a:snd r:embed="rId4" name="h_letter.wav"/>
            </a:hlinkClick>
          </p:cNvPr>
          <p:cNvSpPr>
            <a:spLocks noChangeArrowheads="1"/>
          </p:cNvSpPr>
          <p:nvPr/>
        </p:nvSpPr>
        <p:spPr bwMode="auto">
          <a:xfrm>
            <a:off x="6732588" y="188913"/>
            <a:ext cx="2160587" cy="22320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200">
                <a:latin typeface="Rockwell" panose="02060603020205020403" pitchFamily="18" charset="0"/>
              </a:rPr>
              <a:t>h</a:t>
            </a:r>
          </a:p>
        </p:txBody>
      </p:sp>
      <p:sp>
        <p:nvSpPr>
          <p:cNvPr id="12292" name="Text Box 4">
            <a:hlinkClick r:id="" action="ppaction://noaction">
              <a:snd r:embed="rId5" name="hamburguesa.wav"/>
            </a:hlinkClick>
          </p:cNvPr>
          <p:cNvSpPr txBox="1">
            <a:spLocks noChangeArrowheads="1"/>
          </p:cNvSpPr>
          <p:nvPr/>
        </p:nvSpPr>
        <p:spPr bwMode="auto">
          <a:xfrm>
            <a:off x="2338388" y="5589588"/>
            <a:ext cx="6697662"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7200">
                <a:latin typeface="Arial Rounded MT Bold" panose="020F0704030504030204" pitchFamily="34" charset="0"/>
              </a:rPr>
              <a:t>hamburguesa</a:t>
            </a:r>
            <a:endParaRPr lang="en-US" sz="7200">
              <a:latin typeface="Arial Rounded MT Bold" panose="020F0704030504030204" pitchFamily="34" charset="0"/>
              <a:cs typeface="Times New Roman" panose="02020603050405020304" pitchFamily="18" charset="0"/>
            </a:endParaRPr>
          </a:p>
        </p:txBody>
      </p:sp>
      <p:pic>
        <p:nvPicPr>
          <p:cNvPr id="12295" name="hamburguesa_action.wmv">
            <a:hlinkClick r:id="" action="ppaction://media"/>
          </p:cNvPr>
          <p:cNvPicPr>
            <a:picLocks noRot="1" noChangeAspect="1" noChangeArrowheads="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0" y="0"/>
            <a:ext cx="2411413" cy="18097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4" y="980728"/>
            <a:ext cx="4614664" cy="4693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12292"/>
                                        </p:tgtEl>
                                        <p:attrNameLst>
                                          <p:attrName>style.visibility</p:attrName>
                                        </p:attrNameLst>
                                      </p:cBhvr>
                                      <p:to>
                                        <p:strVal val="visible"/>
                                      </p:to>
                                    </p:set>
                                    <p:anim calcmode="lin" valueType="num">
                                      <p:cBhvr>
                                        <p:cTn id="16" dur="1000" fill="hold"/>
                                        <p:tgtEl>
                                          <p:spTgt spid="12292"/>
                                        </p:tgtEl>
                                        <p:attrNameLst>
                                          <p:attrName>ppt_x</p:attrName>
                                        </p:attrNameLst>
                                      </p:cBhvr>
                                      <p:tavLst>
                                        <p:tav tm="0">
                                          <p:val>
                                            <p:strVal val="#ppt_x-.2"/>
                                          </p:val>
                                        </p:tav>
                                        <p:tav tm="100000">
                                          <p:val>
                                            <p:strVal val="#ppt_x"/>
                                          </p:val>
                                        </p:tav>
                                      </p:tavLst>
                                    </p:anim>
                                    <p:anim calcmode="lin" valueType="num">
                                      <p:cBhvr>
                                        <p:cTn id="17" dur="1000" fill="hold"/>
                                        <p:tgtEl>
                                          <p:spTgt spid="12292"/>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2295"/>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2" presetClass="mediacall" presetSubtype="0" fill="hold" nodeType="clickEffect">
                                  <p:stCondLst>
                                    <p:cond delay="0"/>
                                  </p:stCondLst>
                                  <p:childTnLst>
                                    <p:cmd type="call" cmd="togglePause">
                                      <p:cBhvr>
                                        <p:cTn id="23" dur="1" fill="hold"/>
                                        <p:tgtEl>
                                          <p:spTgt spid="12295"/>
                                        </p:tgtEl>
                                      </p:cBhvr>
                                    </p:cmd>
                                  </p:childTnLst>
                                </p:cTn>
                              </p:par>
                            </p:childTnLst>
                          </p:cTn>
                        </p:par>
                      </p:childTnLst>
                    </p:cTn>
                  </p:par>
                </p:childTnLst>
              </p:cTn>
              <p:nextCondLst>
                <p:cond evt="onClick" delay="0">
                  <p:tgtEl>
                    <p:spTgt spid="12295"/>
                  </p:tgtEl>
                </p:cond>
              </p:nextCondLst>
            </p:seq>
            <p:video>
              <p:cMediaNode>
                <p:cTn id="24" fill="hold" display="0">
                  <p:stCondLst>
                    <p:cond delay="indefinite"/>
                  </p:stCondLst>
                  <p:endCondLst>
                    <p:cond evt="onNext" delay="0">
                      <p:tgtEl>
                        <p:sldTgt/>
                      </p:tgtEl>
                    </p:cond>
                    <p:cond evt="onPrev" delay="0">
                      <p:tgtEl>
                        <p:sldTgt/>
                      </p:tgtEl>
                    </p:cond>
                  </p:endCondLst>
                </p:cTn>
                <p:tgtEl>
                  <p:spTgt spid="12295"/>
                </p:tgtEl>
              </p:cMediaNode>
            </p:video>
          </p:childTnLst>
        </p:cTn>
      </p:par>
    </p:tnLst>
    <p:bldLst>
      <p:bldP spid="12291" grpId="0" animBg="1"/>
      <p:bldP spid="1229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hlinkClick r:id="" action="ppaction://noaction">
              <a:snd r:embed="rId4" name="n_tilde.wav"/>
            </a:hlinkClick>
          </p:cNvPr>
          <p:cNvSpPr>
            <a:spLocks noChangeArrowheads="1"/>
          </p:cNvSpPr>
          <p:nvPr/>
        </p:nvSpPr>
        <p:spPr bwMode="auto">
          <a:xfrm>
            <a:off x="6732588" y="188913"/>
            <a:ext cx="2160587" cy="22320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200">
                <a:latin typeface="Rockwell" panose="02060603020205020403" pitchFamily="18" charset="0"/>
              </a:rPr>
              <a:t>ñ</a:t>
            </a:r>
          </a:p>
        </p:txBody>
      </p:sp>
      <p:sp>
        <p:nvSpPr>
          <p:cNvPr id="13316" name="Text Box 4">
            <a:hlinkClick r:id="" action="ppaction://noaction">
              <a:snd r:embed="rId5" name="espana.wav"/>
            </a:hlinkClick>
          </p:cNvPr>
          <p:cNvSpPr txBox="1">
            <a:spLocks noChangeArrowheads="1"/>
          </p:cNvSpPr>
          <p:nvPr/>
        </p:nvSpPr>
        <p:spPr bwMode="auto">
          <a:xfrm>
            <a:off x="2338388" y="5553075"/>
            <a:ext cx="6697662"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7200">
                <a:latin typeface="Arial Rounded MT Bold" panose="020F0704030504030204" pitchFamily="34" charset="0"/>
              </a:rPr>
              <a:t>Espa</a:t>
            </a:r>
            <a:r>
              <a:rPr lang="en-US" sz="7200">
                <a:latin typeface="Arial Rounded MT Bold" panose="020F0704030504030204" pitchFamily="34" charset="0"/>
              </a:rPr>
              <a:t>ña</a:t>
            </a:r>
            <a:endParaRPr lang="en-US" sz="7200">
              <a:latin typeface="Arial Rounded MT Bold" panose="020F0704030504030204" pitchFamily="34" charset="0"/>
              <a:cs typeface="Times New Roman" panose="02020603050405020304" pitchFamily="18" charset="0"/>
            </a:endParaRPr>
          </a:p>
        </p:txBody>
      </p:sp>
      <p:pic>
        <p:nvPicPr>
          <p:cNvPr id="13318" name="espana_action.wmv">
            <a:hlinkClick r:id="" action="ppaction://media"/>
          </p:cNvPr>
          <p:cNvPicPr>
            <a:picLocks noRot="1" noChangeAspect="1" noChangeArrowheads="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0" y="0"/>
            <a:ext cx="2411413" cy="18081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3568" y="1927075"/>
            <a:ext cx="5452380" cy="3656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13316"/>
                                        </p:tgtEl>
                                        <p:attrNameLst>
                                          <p:attrName>style.visibility</p:attrName>
                                        </p:attrNameLst>
                                      </p:cBhvr>
                                      <p:to>
                                        <p:strVal val="visible"/>
                                      </p:to>
                                    </p:set>
                                    <p:anim calcmode="lin" valueType="num">
                                      <p:cBhvr>
                                        <p:cTn id="16" dur="1000" fill="hold"/>
                                        <p:tgtEl>
                                          <p:spTgt spid="13316"/>
                                        </p:tgtEl>
                                        <p:attrNameLst>
                                          <p:attrName>ppt_x</p:attrName>
                                        </p:attrNameLst>
                                      </p:cBhvr>
                                      <p:tavLst>
                                        <p:tav tm="0">
                                          <p:val>
                                            <p:strVal val="#ppt_x-.2"/>
                                          </p:val>
                                        </p:tav>
                                        <p:tav tm="100000">
                                          <p:val>
                                            <p:strVal val="#ppt_x"/>
                                          </p:val>
                                        </p:tav>
                                      </p:tavLst>
                                    </p:anim>
                                    <p:anim calcmode="lin" valueType="num">
                                      <p:cBhvr>
                                        <p:cTn id="17" dur="1000" fill="hold"/>
                                        <p:tgtEl>
                                          <p:spTgt spid="13316"/>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3318"/>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2" presetClass="mediacall" presetSubtype="0" fill="hold" nodeType="clickEffect">
                                  <p:stCondLst>
                                    <p:cond delay="0"/>
                                  </p:stCondLst>
                                  <p:childTnLst>
                                    <p:cmd type="call" cmd="togglePause">
                                      <p:cBhvr>
                                        <p:cTn id="23" dur="1" fill="hold"/>
                                        <p:tgtEl>
                                          <p:spTgt spid="13318"/>
                                        </p:tgtEl>
                                      </p:cBhvr>
                                    </p:cmd>
                                  </p:childTnLst>
                                </p:cTn>
                              </p:par>
                            </p:childTnLst>
                          </p:cTn>
                        </p:par>
                      </p:childTnLst>
                    </p:cTn>
                  </p:par>
                </p:childTnLst>
              </p:cTn>
              <p:nextCondLst>
                <p:cond evt="onClick" delay="0">
                  <p:tgtEl>
                    <p:spTgt spid="13318"/>
                  </p:tgtEl>
                </p:cond>
              </p:nextCondLst>
            </p:seq>
            <p:video>
              <p:cMediaNode>
                <p:cTn id="24" fill="hold" display="0">
                  <p:stCondLst>
                    <p:cond delay="indefinite"/>
                  </p:stCondLst>
                  <p:endCondLst>
                    <p:cond evt="onNext" delay="0">
                      <p:tgtEl>
                        <p:sldTgt/>
                      </p:tgtEl>
                    </p:cond>
                    <p:cond evt="onPrev" delay="0">
                      <p:tgtEl>
                        <p:sldTgt/>
                      </p:tgtEl>
                    </p:cond>
                  </p:endCondLst>
                </p:cTn>
                <p:tgtEl>
                  <p:spTgt spid="13318"/>
                </p:tgtEl>
              </p:cMediaNode>
            </p:video>
          </p:childTnLst>
        </p:cTn>
      </p:par>
    </p:tnLst>
    <p:bldLst>
      <p:bldP spid="13315" grpId="0" animBg="1"/>
      <p:bldP spid="133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hlinkClick r:id="" action="ppaction://noaction">
              <a:snd r:embed="rId4" name="z.wav"/>
            </a:hlinkClick>
          </p:cNvPr>
          <p:cNvSpPr>
            <a:spLocks noChangeArrowheads="1"/>
          </p:cNvSpPr>
          <p:nvPr/>
        </p:nvSpPr>
        <p:spPr bwMode="auto">
          <a:xfrm>
            <a:off x="6732588" y="188913"/>
            <a:ext cx="2160587" cy="22320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200">
                <a:latin typeface="Rockwell" panose="02060603020205020403" pitchFamily="18" charset="0"/>
              </a:rPr>
              <a:t>z</a:t>
            </a:r>
          </a:p>
        </p:txBody>
      </p:sp>
      <p:sp>
        <p:nvSpPr>
          <p:cNvPr id="14340" name="Text Box 4">
            <a:hlinkClick r:id="" action="ppaction://noaction">
              <a:snd r:embed="rId5" name="zumo.wav"/>
            </a:hlinkClick>
          </p:cNvPr>
          <p:cNvSpPr txBox="1">
            <a:spLocks noChangeArrowheads="1"/>
          </p:cNvSpPr>
          <p:nvPr/>
        </p:nvSpPr>
        <p:spPr bwMode="auto">
          <a:xfrm>
            <a:off x="2446338" y="5668963"/>
            <a:ext cx="6697662"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7200">
                <a:latin typeface="Arial Rounded MT Bold" panose="020F0704030504030204" pitchFamily="34" charset="0"/>
              </a:rPr>
              <a:t>zumo</a:t>
            </a:r>
            <a:endParaRPr lang="en-US" sz="7200">
              <a:latin typeface="Arial Rounded MT Bold" panose="020F0704030504030204" pitchFamily="34" charset="0"/>
              <a:cs typeface="Times New Roman" panose="02020603050405020304" pitchFamily="18" charset="0"/>
            </a:endParaRPr>
          </a:p>
        </p:txBody>
      </p:sp>
      <p:pic>
        <p:nvPicPr>
          <p:cNvPr id="14342" name="zumo_action.wmv">
            <a:hlinkClick r:id="" action="ppaction://media"/>
          </p:cNvPr>
          <p:cNvPicPr>
            <a:picLocks noRot="1" noChangeAspect="1" noChangeArrowheads="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0" y="0"/>
            <a:ext cx="2411413" cy="18081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7" cstate="print">
            <a:clrChange>
              <a:clrFrom>
                <a:srgbClr val="FEFFFD"/>
              </a:clrFrom>
              <a:clrTo>
                <a:srgbClr val="FEFFFD">
                  <a:alpha val="0"/>
                </a:srgbClr>
              </a:clrTo>
            </a:clrChange>
            <a:extLst>
              <a:ext uri="{28A0092B-C50C-407E-A947-70E740481C1C}">
                <a14:useLocalDpi xmlns:a14="http://schemas.microsoft.com/office/drawing/2010/main" val="0"/>
              </a:ext>
            </a:extLst>
          </a:blip>
          <a:srcRect/>
          <a:stretch>
            <a:fillRect/>
          </a:stretch>
        </p:blipFill>
        <p:spPr bwMode="auto">
          <a:xfrm>
            <a:off x="2411413" y="1700808"/>
            <a:ext cx="4320480" cy="425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14340"/>
                                        </p:tgtEl>
                                        <p:attrNameLst>
                                          <p:attrName>style.visibility</p:attrName>
                                        </p:attrNameLst>
                                      </p:cBhvr>
                                      <p:to>
                                        <p:strVal val="visible"/>
                                      </p:to>
                                    </p:set>
                                    <p:anim calcmode="lin" valueType="num">
                                      <p:cBhvr>
                                        <p:cTn id="16" dur="1000" fill="hold"/>
                                        <p:tgtEl>
                                          <p:spTgt spid="14340"/>
                                        </p:tgtEl>
                                        <p:attrNameLst>
                                          <p:attrName>ppt_x</p:attrName>
                                        </p:attrNameLst>
                                      </p:cBhvr>
                                      <p:tavLst>
                                        <p:tav tm="0">
                                          <p:val>
                                            <p:strVal val="#ppt_x-.2"/>
                                          </p:val>
                                        </p:tav>
                                        <p:tav tm="100000">
                                          <p:val>
                                            <p:strVal val="#ppt_x"/>
                                          </p:val>
                                        </p:tav>
                                      </p:tavLst>
                                    </p:anim>
                                    <p:anim calcmode="lin" valueType="num">
                                      <p:cBhvr>
                                        <p:cTn id="17" dur="1000" fill="hold"/>
                                        <p:tgtEl>
                                          <p:spTgt spid="14340"/>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4342"/>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2" presetClass="mediacall" presetSubtype="0" fill="hold" nodeType="clickEffect">
                                  <p:stCondLst>
                                    <p:cond delay="0"/>
                                  </p:stCondLst>
                                  <p:childTnLst>
                                    <p:cmd type="call" cmd="togglePause">
                                      <p:cBhvr>
                                        <p:cTn id="23" dur="1" fill="hold"/>
                                        <p:tgtEl>
                                          <p:spTgt spid="14342"/>
                                        </p:tgtEl>
                                      </p:cBhvr>
                                    </p:cmd>
                                  </p:childTnLst>
                                </p:cTn>
                              </p:par>
                            </p:childTnLst>
                          </p:cTn>
                        </p:par>
                      </p:childTnLst>
                    </p:cTn>
                  </p:par>
                </p:childTnLst>
              </p:cTn>
              <p:nextCondLst>
                <p:cond evt="onClick" delay="0">
                  <p:tgtEl>
                    <p:spTgt spid="14342"/>
                  </p:tgtEl>
                </p:cond>
              </p:nextCondLst>
            </p:seq>
            <p:video>
              <p:cMediaNode>
                <p:cTn id="24" fill="hold" display="0">
                  <p:stCondLst>
                    <p:cond delay="indefinite"/>
                  </p:stCondLst>
                  <p:endCondLst>
                    <p:cond evt="onNext" delay="0">
                      <p:tgtEl>
                        <p:sldTgt/>
                      </p:tgtEl>
                    </p:cond>
                    <p:cond evt="onPrev" delay="0">
                      <p:tgtEl>
                        <p:sldTgt/>
                      </p:tgtEl>
                    </p:cond>
                  </p:endCondLst>
                </p:cTn>
                <p:tgtEl>
                  <p:spTgt spid="14342"/>
                </p:tgtEl>
              </p:cMediaNode>
            </p:video>
          </p:childTnLst>
        </p:cTn>
      </p:par>
    </p:tnLst>
    <p:bldLst>
      <p:bldP spid="14339" grpId="0" animBg="1"/>
      <p:bldP spid="143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a:hlinkClick r:id="" action="ppaction://noaction">
              <a:snd r:embed="rId4" name="ll.wav"/>
            </a:hlinkClick>
          </p:cNvPr>
          <p:cNvSpPr>
            <a:spLocks noChangeArrowheads="1"/>
          </p:cNvSpPr>
          <p:nvPr/>
        </p:nvSpPr>
        <p:spPr bwMode="auto">
          <a:xfrm>
            <a:off x="6300788" y="188913"/>
            <a:ext cx="2592387" cy="22320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200">
                <a:latin typeface="Rockwell" panose="02060603020205020403" pitchFamily="18" charset="0"/>
              </a:rPr>
              <a:t>ll</a:t>
            </a:r>
          </a:p>
        </p:txBody>
      </p:sp>
      <p:sp>
        <p:nvSpPr>
          <p:cNvPr id="22534" name="Text Box 6">
            <a:hlinkClick r:id="" action="ppaction://noaction">
              <a:snd r:embed="rId5" name="llave.wav"/>
            </a:hlinkClick>
          </p:cNvPr>
          <p:cNvSpPr txBox="1">
            <a:spLocks noChangeArrowheads="1"/>
          </p:cNvSpPr>
          <p:nvPr/>
        </p:nvSpPr>
        <p:spPr bwMode="auto">
          <a:xfrm>
            <a:off x="2339975" y="5589588"/>
            <a:ext cx="6697663"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7200">
                <a:latin typeface="Arial Rounded MT Bold" panose="020F0704030504030204" pitchFamily="34" charset="0"/>
              </a:rPr>
              <a:t>llave</a:t>
            </a:r>
            <a:endParaRPr lang="en-US" sz="7200">
              <a:latin typeface="Arial Rounded MT Bold" panose="020F0704030504030204" pitchFamily="34" charset="0"/>
              <a:cs typeface="Times New Roman" panose="02020603050405020304" pitchFamily="18" charset="0"/>
            </a:endParaRPr>
          </a:p>
        </p:txBody>
      </p:sp>
      <p:sp>
        <p:nvSpPr>
          <p:cNvPr id="22535" name="Rectangle 7">
            <a:hlinkClick r:id="" action="ppaction://noaction">
              <a:snd r:embed="rId6" name="v_letter.wav"/>
            </a:hlinkClick>
          </p:cNvPr>
          <p:cNvSpPr>
            <a:spLocks noChangeArrowheads="1"/>
          </p:cNvSpPr>
          <p:nvPr/>
        </p:nvSpPr>
        <p:spPr bwMode="auto">
          <a:xfrm>
            <a:off x="6300788" y="2781300"/>
            <a:ext cx="2592387" cy="22320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200">
                <a:latin typeface="Rockwell" panose="02060603020205020403" pitchFamily="18" charset="0"/>
              </a:rPr>
              <a:t>v</a:t>
            </a:r>
          </a:p>
        </p:txBody>
      </p:sp>
      <p:pic>
        <p:nvPicPr>
          <p:cNvPr id="22537" name="llave_action.wmv">
            <a:hlinkClick r:id="" action="ppaction://media"/>
          </p:cNvPr>
          <p:cNvPicPr>
            <a:picLocks noRot="1" noChangeAspect="1" noChangeArrowheads="1"/>
          </p:cNvPicPr>
          <p:nvPr>
            <a:videoFile r:link="rId1"/>
          </p:nvPr>
        </p:nvPicPr>
        <p:blipFill>
          <a:blip r:embed="rId7">
            <a:extLst>
              <a:ext uri="{28A0092B-C50C-407E-A947-70E740481C1C}">
                <a14:useLocalDpi xmlns:a14="http://schemas.microsoft.com/office/drawing/2010/main" val="0"/>
              </a:ext>
            </a:extLst>
          </a:blip>
          <a:srcRect/>
          <a:stretch>
            <a:fillRect/>
          </a:stretch>
        </p:blipFill>
        <p:spPr bwMode="auto">
          <a:xfrm>
            <a:off x="0" y="0"/>
            <a:ext cx="2411413" cy="18081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626342">
            <a:off x="444018" y="2439744"/>
            <a:ext cx="6274657" cy="330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22534"/>
                                        </p:tgtEl>
                                        <p:attrNameLst>
                                          <p:attrName>style.visibility</p:attrName>
                                        </p:attrNameLst>
                                      </p:cBhvr>
                                      <p:to>
                                        <p:strVal val="visible"/>
                                      </p:to>
                                    </p:set>
                                    <p:anim calcmode="lin" valueType="num">
                                      <p:cBhvr>
                                        <p:cTn id="20" dur="1000" fill="hold"/>
                                        <p:tgtEl>
                                          <p:spTgt spid="22534"/>
                                        </p:tgtEl>
                                        <p:attrNameLst>
                                          <p:attrName>ppt_x</p:attrName>
                                        </p:attrNameLst>
                                      </p:cBhvr>
                                      <p:tavLst>
                                        <p:tav tm="0">
                                          <p:val>
                                            <p:strVal val="#ppt_x-.2"/>
                                          </p:val>
                                        </p:tav>
                                        <p:tav tm="100000">
                                          <p:val>
                                            <p:strVal val="#ppt_x"/>
                                          </p:val>
                                        </p:tav>
                                      </p:tavLst>
                                    </p:anim>
                                    <p:anim calcmode="lin" valueType="num">
                                      <p:cBhvr>
                                        <p:cTn id="21" dur="1000" fill="hold"/>
                                        <p:tgtEl>
                                          <p:spTgt spid="22534"/>
                                        </p:tgtEl>
                                        <p:attrNameLst>
                                          <p:attrName>ppt_y</p:attrName>
                                        </p:attrNameLst>
                                      </p:cBhvr>
                                      <p:tavLst>
                                        <p:tav tm="0">
                                          <p:val>
                                            <p:strVal val="#ppt_y"/>
                                          </p:val>
                                        </p:tav>
                                        <p:tav tm="100000">
                                          <p:val>
                                            <p:strVal val="#ppt_y"/>
                                          </p:val>
                                        </p:tav>
                                      </p:tavLst>
                                    </p:anim>
                                    <p:animEffect transition="in" filter="wipe(right)" prLst="gradientSize: 0.1">
                                      <p:cBhvr>
                                        <p:cTn id="22" dur="10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2537"/>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2" presetClass="mediacall" presetSubtype="0" fill="hold" nodeType="clickEffect">
                                  <p:stCondLst>
                                    <p:cond delay="0"/>
                                  </p:stCondLst>
                                  <p:childTnLst>
                                    <p:cmd type="call" cmd="togglePause">
                                      <p:cBhvr>
                                        <p:cTn id="27" dur="1" fill="hold"/>
                                        <p:tgtEl>
                                          <p:spTgt spid="22537"/>
                                        </p:tgtEl>
                                      </p:cBhvr>
                                    </p:cmd>
                                  </p:childTnLst>
                                </p:cTn>
                              </p:par>
                            </p:childTnLst>
                          </p:cTn>
                        </p:par>
                      </p:childTnLst>
                    </p:cTn>
                  </p:par>
                </p:childTnLst>
              </p:cTn>
              <p:nextCondLst>
                <p:cond evt="onClick" delay="0">
                  <p:tgtEl>
                    <p:spTgt spid="22537"/>
                  </p:tgtEl>
                </p:cond>
              </p:nextCondLst>
            </p:seq>
            <p:video>
              <p:cMediaNode>
                <p:cTn id="28" fill="hold" display="0">
                  <p:stCondLst>
                    <p:cond delay="indefinite"/>
                  </p:stCondLst>
                  <p:endCondLst>
                    <p:cond evt="onNext" delay="0">
                      <p:tgtEl>
                        <p:sldTgt/>
                      </p:tgtEl>
                    </p:cond>
                    <p:cond evt="onPrev" delay="0">
                      <p:tgtEl>
                        <p:sldTgt/>
                      </p:tgtEl>
                    </p:cond>
                  </p:endCondLst>
                </p:cTn>
                <p:tgtEl>
                  <p:spTgt spid="22537"/>
                </p:tgtEl>
              </p:cMediaNode>
            </p:video>
          </p:childTnLst>
        </p:cTn>
      </p:par>
    </p:tnLst>
    <p:bldLst>
      <p:bldP spid="22533" grpId="0" animBg="1"/>
      <p:bldP spid="22534" grpId="0"/>
      <p:bldP spid="225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a:hlinkClick r:id="" action="ppaction://noaction">
              <a:snd r:embed="rId3" name="h_letter.wav"/>
            </a:hlinkClick>
          </p:cNvPr>
          <p:cNvSpPr>
            <a:spLocks noChangeArrowheads="1"/>
          </p:cNvSpPr>
          <p:nvPr/>
        </p:nvSpPr>
        <p:spPr bwMode="auto">
          <a:xfrm>
            <a:off x="3706813" y="765175"/>
            <a:ext cx="2160587" cy="22320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200">
                <a:latin typeface="Rockwell" panose="02060603020205020403" pitchFamily="18" charset="0"/>
              </a:rPr>
              <a:t>h</a:t>
            </a:r>
          </a:p>
        </p:txBody>
      </p:sp>
      <p:sp>
        <p:nvSpPr>
          <p:cNvPr id="34821" name="Rectangle 5">
            <a:hlinkClick r:id="" action="ppaction://noaction">
              <a:snd r:embed="rId4" name="n.wav"/>
            </a:hlinkClick>
          </p:cNvPr>
          <p:cNvSpPr>
            <a:spLocks noChangeArrowheads="1"/>
          </p:cNvSpPr>
          <p:nvPr/>
        </p:nvSpPr>
        <p:spPr bwMode="auto">
          <a:xfrm>
            <a:off x="6732588" y="765175"/>
            <a:ext cx="2160587" cy="22320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200">
                <a:latin typeface="Rockwell" panose="02060603020205020403" pitchFamily="18" charset="0"/>
              </a:rPr>
              <a:t>ñ</a:t>
            </a:r>
          </a:p>
        </p:txBody>
      </p:sp>
      <p:sp>
        <p:nvSpPr>
          <p:cNvPr id="34822" name="Rectangle 6">
            <a:hlinkClick r:id="" action="ppaction://noaction">
              <a:snd r:embed="rId5" name="z.wav"/>
            </a:hlinkClick>
          </p:cNvPr>
          <p:cNvSpPr>
            <a:spLocks noChangeArrowheads="1"/>
          </p:cNvSpPr>
          <p:nvPr/>
        </p:nvSpPr>
        <p:spPr bwMode="auto">
          <a:xfrm>
            <a:off x="611188" y="3717925"/>
            <a:ext cx="2160587" cy="22320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200">
                <a:latin typeface="Rockwell" panose="02060603020205020403" pitchFamily="18" charset="0"/>
              </a:rPr>
              <a:t>z</a:t>
            </a:r>
          </a:p>
        </p:txBody>
      </p:sp>
      <p:sp>
        <p:nvSpPr>
          <p:cNvPr id="34823" name="Rectangle 7">
            <a:hlinkClick r:id="" action="ppaction://noaction">
              <a:snd r:embed="rId6" name="ll.wav"/>
            </a:hlinkClick>
          </p:cNvPr>
          <p:cNvSpPr>
            <a:spLocks noChangeArrowheads="1"/>
          </p:cNvSpPr>
          <p:nvPr/>
        </p:nvSpPr>
        <p:spPr bwMode="auto">
          <a:xfrm>
            <a:off x="3563938" y="3716338"/>
            <a:ext cx="2592387" cy="22320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200">
                <a:latin typeface="Rockwell" panose="02060603020205020403" pitchFamily="18" charset="0"/>
              </a:rPr>
              <a:t>ll</a:t>
            </a:r>
          </a:p>
        </p:txBody>
      </p:sp>
      <p:sp>
        <p:nvSpPr>
          <p:cNvPr id="34824" name="Rectangle 8">
            <a:hlinkClick r:id="" action="ppaction://noaction">
              <a:snd r:embed="rId7" name="v.wav"/>
            </a:hlinkClick>
          </p:cNvPr>
          <p:cNvSpPr>
            <a:spLocks noChangeArrowheads="1"/>
          </p:cNvSpPr>
          <p:nvPr/>
        </p:nvSpPr>
        <p:spPr bwMode="auto">
          <a:xfrm>
            <a:off x="6804025" y="3717925"/>
            <a:ext cx="2160588" cy="22320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200">
                <a:latin typeface="Rockwell" panose="02060603020205020403" pitchFamily="18" charset="0"/>
              </a:rPr>
              <a:t>v</a:t>
            </a:r>
          </a:p>
        </p:txBody>
      </p:sp>
      <p:sp>
        <p:nvSpPr>
          <p:cNvPr id="34825" name="Rectangle 9">
            <a:hlinkClick r:id="" action="ppaction://noaction">
              <a:snd r:embed="rId8" name="j.wav"/>
            </a:hlinkClick>
          </p:cNvPr>
          <p:cNvSpPr>
            <a:spLocks noChangeArrowheads="1"/>
          </p:cNvSpPr>
          <p:nvPr/>
        </p:nvSpPr>
        <p:spPr bwMode="auto">
          <a:xfrm>
            <a:off x="611188" y="765175"/>
            <a:ext cx="2160587" cy="22320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200">
                <a:latin typeface="Rockwell" panose="02060603020205020403" pitchFamily="18" charset="0"/>
              </a:rPr>
              <a:t>j</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82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8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p:bldP spid="34821" grpId="0" animBg="1"/>
      <p:bldP spid="34822" grpId="0" animBg="1"/>
      <p:bldP spid="34823" grpId="0" animBg="1"/>
      <p:bldP spid="34824" grpId="0" animBg="1"/>
      <p:bldP spid="348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a:hlinkClick r:id="" action="ppaction://noaction">
              <a:snd r:embed="rId3" name="hahehihohu.wav"/>
            </a:hlinkClick>
          </p:cNvPr>
          <p:cNvSpPr txBox="1">
            <a:spLocks noChangeArrowheads="1"/>
          </p:cNvSpPr>
          <p:nvPr/>
        </p:nvSpPr>
        <p:spPr bwMode="auto">
          <a:xfrm>
            <a:off x="323850" y="5873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4000" b="1">
                <a:latin typeface="Gulim" panose="020B0600000101010101" pitchFamily="34" charset="-127"/>
                <a:ea typeface="Gulim" panose="020B0600000101010101" pitchFamily="34" charset="-127"/>
              </a:rPr>
              <a:t>ha		he		hi		ho		hu</a:t>
            </a:r>
          </a:p>
        </p:txBody>
      </p:sp>
      <p:sp>
        <p:nvSpPr>
          <p:cNvPr id="94211" name="Text Box 3">
            <a:hlinkClick r:id="" action="ppaction://noaction">
              <a:snd r:embed="rId4" name="llallellillollu.wav"/>
            </a:hlinkClick>
          </p:cNvPr>
          <p:cNvSpPr txBox="1">
            <a:spLocks noChangeArrowheads="1"/>
          </p:cNvSpPr>
          <p:nvPr/>
        </p:nvSpPr>
        <p:spPr bwMode="auto">
          <a:xfrm>
            <a:off x="323850" y="1666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4000" b="1">
                <a:latin typeface="Gulim" panose="020B0600000101010101" pitchFamily="34" charset="-127"/>
                <a:ea typeface="Gulim" panose="020B0600000101010101" pitchFamily="34" charset="-127"/>
              </a:rPr>
              <a:t>lla		lle		lli		llo		llu</a:t>
            </a:r>
          </a:p>
        </p:txBody>
      </p:sp>
      <p:sp>
        <p:nvSpPr>
          <p:cNvPr id="94213" name="Text Box 5">
            <a:hlinkClick r:id="" action="ppaction://noaction">
              <a:snd r:embed="rId5" name="naneninonu.wav"/>
            </a:hlinkClick>
          </p:cNvPr>
          <p:cNvSpPr txBox="1">
            <a:spLocks noChangeArrowheads="1"/>
          </p:cNvSpPr>
          <p:nvPr/>
        </p:nvSpPr>
        <p:spPr bwMode="auto">
          <a:xfrm>
            <a:off x="323850" y="2838450"/>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4000" b="1">
                <a:latin typeface="Gulim" panose="020B0600000101010101" pitchFamily="34" charset="-127"/>
                <a:ea typeface="Gulim" panose="020B0600000101010101" pitchFamily="34" charset="-127"/>
              </a:rPr>
              <a:t>ña		ñe		ñi		ño		ñu</a:t>
            </a:r>
          </a:p>
        </p:txBody>
      </p:sp>
      <p:sp>
        <p:nvSpPr>
          <p:cNvPr id="94214" name="Text Box 6">
            <a:hlinkClick r:id="" action="ppaction://noaction">
              <a:snd r:embed="rId6" name="vavevivovu.wav"/>
            </a:hlinkClick>
          </p:cNvPr>
          <p:cNvSpPr txBox="1">
            <a:spLocks noChangeArrowheads="1"/>
          </p:cNvSpPr>
          <p:nvPr/>
        </p:nvSpPr>
        <p:spPr bwMode="auto">
          <a:xfrm>
            <a:off x="323850" y="3881438"/>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4000" b="1">
                <a:latin typeface="Gulim" panose="020B0600000101010101" pitchFamily="34" charset="-127"/>
                <a:ea typeface="Gulim" panose="020B0600000101010101" pitchFamily="34" charset="-127"/>
              </a:rPr>
              <a:t>va		ve		vi		vo		vu</a:t>
            </a:r>
          </a:p>
        </p:txBody>
      </p:sp>
      <p:sp>
        <p:nvSpPr>
          <p:cNvPr id="94215" name="Text Box 7">
            <a:hlinkClick r:id="" action="ppaction://noaction">
              <a:snd r:embed="rId7" name="zazezizozu.wav"/>
            </a:hlinkClick>
          </p:cNvPr>
          <p:cNvSpPr txBox="1">
            <a:spLocks noChangeArrowheads="1"/>
          </p:cNvSpPr>
          <p:nvPr/>
        </p:nvSpPr>
        <p:spPr bwMode="auto">
          <a:xfrm>
            <a:off x="323850" y="4997450"/>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4000" b="1">
                <a:latin typeface="Gulim" panose="020B0600000101010101" pitchFamily="34" charset="-127"/>
                <a:ea typeface="Gulim" panose="020B0600000101010101" pitchFamily="34" charset="-127"/>
              </a:rPr>
              <a:t>za		ze		zi		zo		zu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wipe(left)">
                                      <p:cBhvr>
                                        <p:cTn id="7" dur="2000"/>
                                        <p:tgtEl>
                                          <p:spTgt spid="942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211"/>
                                        </p:tgtEl>
                                        <p:attrNameLst>
                                          <p:attrName>style.visibility</p:attrName>
                                        </p:attrNameLst>
                                      </p:cBhvr>
                                      <p:to>
                                        <p:strVal val="visible"/>
                                      </p:to>
                                    </p:set>
                                    <p:animEffect transition="in" filter="wipe(left)">
                                      <p:cBhvr>
                                        <p:cTn id="12" dur="2000"/>
                                        <p:tgtEl>
                                          <p:spTgt spid="942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213"/>
                                        </p:tgtEl>
                                        <p:attrNameLst>
                                          <p:attrName>style.visibility</p:attrName>
                                        </p:attrNameLst>
                                      </p:cBhvr>
                                      <p:to>
                                        <p:strVal val="visible"/>
                                      </p:to>
                                    </p:set>
                                    <p:animEffect transition="in" filter="wipe(left)">
                                      <p:cBhvr>
                                        <p:cTn id="17" dur="2000"/>
                                        <p:tgtEl>
                                          <p:spTgt spid="942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4214"/>
                                        </p:tgtEl>
                                        <p:attrNameLst>
                                          <p:attrName>style.visibility</p:attrName>
                                        </p:attrNameLst>
                                      </p:cBhvr>
                                      <p:to>
                                        <p:strVal val="visible"/>
                                      </p:to>
                                    </p:set>
                                    <p:animEffect transition="in" filter="wipe(left)">
                                      <p:cBhvr>
                                        <p:cTn id="22" dur="2000"/>
                                        <p:tgtEl>
                                          <p:spTgt spid="942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4215"/>
                                        </p:tgtEl>
                                        <p:attrNameLst>
                                          <p:attrName>style.visibility</p:attrName>
                                        </p:attrNameLst>
                                      </p:cBhvr>
                                      <p:to>
                                        <p:strVal val="visible"/>
                                      </p:to>
                                    </p:set>
                                    <p:animEffect transition="in" filter="wipe(left)">
                                      <p:cBhvr>
                                        <p:cTn id="27" dur="2000"/>
                                        <p:tgtEl>
                                          <p:spTgt spid="94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94211" grpId="0"/>
      <p:bldP spid="94213" grpId="0"/>
      <p:bldP spid="94214" grpId="0"/>
      <p:bldP spid="942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55" name="Group 31"/>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37" name="Text Box 49"/>
          <p:cNvSpPr txBox="1">
            <a:spLocks noChangeArrowheads="1"/>
          </p:cNvSpPr>
          <p:nvPr/>
        </p:nvSpPr>
        <p:spPr bwMode="auto">
          <a:xfrm>
            <a:off x="73025" y="1196975"/>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a</a:t>
            </a:r>
            <a:r>
              <a:rPr lang="en-GB" sz="2800" b="1">
                <a:latin typeface="Calibri" pitchFamily="34" charset="0"/>
              </a:rPr>
              <a:t>r</a:t>
            </a:r>
            <a:r>
              <a:rPr lang="en-GB" sz="2800" b="1" u="sng">
                <a:latin typeface="Calibri" pitchFamily="34" charset="0"/>
              </a:rPr>
              <a:t>a</a:t>
            </a:r>
            <a:r>
              <a:rPr lang="en-GB" sz="2800" b="1">
                <a:latin typeface="Calibri" pitchFamily="34" charset="0"/>
                <a:cs typeface="Times New Roman" pitchFamily="18" charset="0"/>
              </a:rPr>
              <a:t>ñ</a:t>
            </a:r>
            <a:r>
              <a:rPr lang="en-GB" sz="2800" b="1" u="sng">
                <a:latin typeface="Calibri" pitchFamily="34" charset="0"/>
                <a:cs typeface="Times New Roman" pitchFamily="18" charset="0"/>
              </a:rPr>
              <a:t>a</a:t>
            </a:r>
          </a:p>
        </p:txBody>
      </p:sp>
      <p:sp>
        <p:nvSpPr>
          <p:cNvPr id="43038" name="Text Box 50"/>
          <p:cNvSpPr txBox="1">
            <a:spLocks noChangeArrowheads="1"/>
          </p:cNvSpPr>
          <p:nvPr/>
        </p:nvSpPr>
        <p:spPr bwMode="auto">
          <a:xfrm>
            <a:off x="2305050" y="1181100"/>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e</a:t>
            </a:r>
            <a:r>
              <a:rPr lang="en-GB" sz="2800" b="1">
                <a:latin typeface="Calibri" pitchFamily="34" charset="0"/>
              </a:rPr>
              <a:t>l</a:t>
            </a:r>
            <a:r>
              <a:rPr lang="en-GB" sz="2800" b="1" u="sng">
                <a:latin typeface="Calibri" pitchFamily="34" charset="0"/>
              </a:rPr>
              <a:t>e</a:t>
            </a:r>
            <a:r>
              <a:rPr lang="en-GB" sz="2800" b="1">
                <a:latin typeface="Calibri" pitchFamily="34" charset="0"/>
              </a:rPr>
              <a:t>fant</a:t>
            </a:r>
            <a:r>
              <a:rPr lang="en-GB" sz="2800" b="1" u="sng">
                <a:latin typeface="Calibri" pitchFamily="34" charset="0"/>
              </a:rPr>
              <a:t>e</a:t>
            </a:r>
            <a:endParaRPr lang="en-GB" sz="2800" b="1" u="sng">
              <a:latin typeface="Calibri" pitchFamily="34" charset="0"/>
              <a:cs typeface="Times New Roman" pitchFamily="18" charset="0"/>
            </a:endParaRPr>
          </a:p>
        </p:txBody>
      </p:sp>
      <p:sp>
        <p:nvSpPr>
          <p:cNvPr id="43039" name="Text Box 51"/>
          <p:cNvSpPr txBox="1">
            <a:spLocks noChangeArrowheads="1"/>
          </p:cNvSpPr>
          <p:nvPr/>
        </p:nvSpPr>
        <p:spPr bwMode="auto">
          <a:xfrm rot="-5400000">
            <a:off x="5173662" y="811213"/>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a:latin typeface="Calibri" pitchFamily="34" charset="0"/>
              </a:rPr>
              <a:t>i</a:t>
            </a:r>
            <a:r>
              <a:rPr lang="en-GB" sz="2800" b="1" dirty="0">
                <a:latin typeface="Calibri" pitchFamily="34" charset="0"/>
              </a:rPr>
              <a:t>dea</a:t>
            </a:r>
            <a:endParaRPr lang="en-GB" sz="2800" b="1" dirty="0">
              <a:latin typeface="Calibri" pitchFamily="34" charset="0"/>
              <a:cs typeface="Times New Roman" pitchFamily="18" charset="0"/>
            </a:endParaRPr>
          </a:p>
        </p:txBody>
      </p:sp>
      <p:sp>
        <p:nvSpPr>
          <p:cNvPr id="43040" name="Text Box 52"/>
          <p:cNvSpPr txBox="1">
            <a:spLocks noChangeArrowheads="1"/>
          </p:cNvSpPr>
          <p:nvPr/>
        </p:nvSpPr>
        <p:spPr bwMode="auto">
          <a:xfrm>
            <a:off x="6913563" y="1196975"/>
            <a:ext cx="21955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o</a:t>
            </a:r>
            <a:r>
              <a:rPr lang="en-GB" sz="2800" b="1">
                <a:latin typeface="Calibri" pitchFamily="34" charset="0"/>
              </a:rPr>
              <a:t>lvidar</a:t>
            </a:r>
            <a:endParaRPr lang="en-GB" sz="2800" b="1">
              <a:latin typeface="Calibri" pitchFamily="34" charset="0"/>
              <a:cs typeface="Times New Roman" pitchFamily="18" charset="0"/>
            </a:endParaRPr>
          </a:p>
        </p:txBody>
      </p:sp>
      <p:sp>
        <p:nvSpPr>
          <p:cNvPr id="43041" name="Text Box 53"/>
          <p:cNvSpPr txBox="1">
            <a:spLocks noChangeArrowheads="1"/>
          </p:cNvSpPr>
          <p:nvPr/>
        </p:nvSpPr>
        <p:spPr bwMode="auto">
          <a:xfrm>
            <a:off x="73025" y="290988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u</a:t>
            </a:r>
            <a:r>
              <a:rPr lang="en-GB" sz="2800" b="1">
                <a:latin typeface="Calibri" pitchFamily="34" charset="0"/>
              </a:rPr>
              <a:t>niverso</a:t>
            </a:r>
            <a:endParaRPr lang="en-GB" sz="2800" b="1">
              <a:latin typeface="Calibri" pitchFamily="34" charset="0"/>
              <a:cs typeface="Times New Roman" pitchFamily="18" charset="0"/>
            </a:endParaRPr>
          </a:p>
        </p:txBody>
      </p:sp>
      <p:sp>
        <p:nvSpPr>
          <p:cNvPr id="43042" name="Text Box 54"/>
          <p:cNvSpPr txBox="1">
            <a:spLocks noChangeArrowheads="1"/>
          </p:cNvSpPr>
          <p:nvPr/>
        </p:nvSpPr>
        <p:spPr bwMode="auto">
          <a:xfrm>
            <a:off x="2305050" y="290988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ce</a:t>
            </a:r>
            <a:r>
              <a:rPr lang="en-GB" sz="2800" b="1">
                <a:latin typeface="Calibri" pitchFamily="34" charset="0"/>
              </a:rPr>
              <a:t>rdo</a:t>
            </a:r>
            <a:endParaRPr lang="en-GB" sz="2800" b="1">
              <a:latin typeface="Calibri" pitchFamily="34" charset="0"/>
              <a:cs typeface="Times New Roman" pitchFamily="18" charset="0"/>
            </a:endParaRPr>
          </a:p>
        </p:txBody>
      </p:sp>
      <p:sp>
        <p:nvSpPr>
          <p:cNvPr id="43043" name="Text Box 55"/>
          <p:cNvSpPr txBox="1">
            <a:spLocks noChangeArrowheads="1"/>
          </p:cNvSpPr>
          <p:nvPr/>
        </p:nvSpPr>
        <p:spPr bwMode="auto">
          <a:xfrm>
            <a:off x="4608513" y="290988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ci</a:t>
            </a:r>
            <a:r>
              <a:rPr lang="en-GB" sz="2800" b="1">
                <a:latin typeface="Calibri" pitchFamily="34" charset="0"/>
              </a:rPr>
              <a:t>clista</a:t>
            </a:r>
            <a:endParaRPr lang="en-GB" sz="2800" b="1">
              <a:latin typeface="Calibri" pitchFamily="34" charset="0"/>
              <a:cs typeface="Times New Roman" pitchFamily="18" charset="0"/>
            </a:endParaRPr>
          </a:p>
        </p:txBody>
      </p:sp>
      <p:sp>
        <p:nvSpPr>
          <p:cNvPr id="43044" name="Text Box 56"/>
          <p:cNvSpPr txBox="1">
            <a:spLocks noChangeArrowheads="1"/>
          </p:cNvSpPr>
          <p:nvPr/>
        </p:nvSpPr>
        <p:spPr bwMode="auto">
          <a:xfrm>
            <a:off x="6877050" y="285273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ca</a:t>
            </a:r>
            <a:r>
              <a:rPr lang="en-GB" sz="2800" b="1">
                <a:latin typeface="Calibri" pitchFamily="34" charset="0"/>
              </a:rPr>
              <a:t>sa</a:t>
            </a:r>
            <a:endParaRPr lang="en-GB" sz="2800" b="1">
              <a:latin typeface="Calibri" pitchFamily="34" charset="0"/>
              <a:cs typeface="Times New Roman" pitchFamily="18" charset="0"/>
            </a:endParaRPr>
          </a:p>
        </p:txBody>
      </p:sp>
      <p:sp>
        <p:nvSpPr>
          <p:cNvPr id="43045" name="Text Box 57"/>
          <p:cNvSpPr txBox="1">
            <a:spLocks noChangeArrowheads="1"/>
          </p:cNvSpPr>
          <p:nvPr/>
        </p:nvSpPr>
        <p:spPr bwMode="auto">
          <a:xfrm>
            <a:off x="73025" y="4565650"/>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co</a:t>
            </a:r>
            <a:r>
              <a:rPr lang="en-GB" sz="2800" b="1">
                <a:latin typeface="Calibri" pitchFamily="34" charset="0"/>
              </a:rPr>
              <a:t>che</a:t>
            </a:r>
            <a:endParaRPr lang="en-GB" sz="2800" b="1">
              <a:latin typeface="Calibri" pitchFamily="34" charset="0"/>
              <a:cs typeface="Times New Roman" pitchFamily="18" charset="0"/>
            </a:endParaRPr>
          </a:p>
        </p:txBody>
      </p:sp>
      <p:sp>
        <p:nvSpPr>
          <p:cNvPr id="43046" name="Text Box 58"/>
          <p:cNvSpPr txBox="1">
            <a:spLocks noChangeArrowheads="1"/>
          </p:cNvSpPr>
          <p:nvPr/>
        </p:nvSpPr>
        <p:spPr bwMode="auto">
          <a:xfrm>
            <a:off x="2339975" y="4581525"/>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cu</a:t>
            </a:r>
            <a:r>
              <a:rPr lang="en-GB" sz="2800" b="1">
                <a:latin typeface="Calibri" pitchFamily="34" charset="0"/>
              </a:rPr>
              <a:t>caracha</a:t>
            </a:r>
            <a:endParaRPr lang="en-GB" sz="2800" b="1">
              <a:latin typeface="Calibri" pitchFamily="34" charset="0"/>
              <a:cs typeface="Times New Roman" pitchFamily="18" charset="0"/>
            </a:endParaRPr>
          </a:p>
        </p:txBody>
      </p:sp>
      <p:sp>
        <p:nvSpPr>
          <p:cNvPr id="43047" name="Text Box 59"/>
          <p:cNvSpPr txBox="1">
            <a:spLocks noChangeArrowheads="1"/>
          </p:cNvSpPr>
          <p:nvPr/>
        </p:nvSpPr>
        <p:spPr bwMode="auto">
          <a:xfrm>
            <a:off x="4681538" y="4581525"/>
            <a:ext cx="21955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gi</a:t>
            </a:r>
            <a:r>
              <a:rPr lang="en-GB" sz="2800" b="1">
                <a:latin typeface="Calibri" pitchFamily="34" charset="0"/>
              </a:rPr>
              <a:t>mn</a:t>
            </a:r>
            <a:r>
              <a:rPr lang="en-GB" sz="2800" b="1">
                <a:latin typeface="Calibri" pitchFamily="34" charset="0"/>
                <a:cs typeface="Arial" pitchFamily="34" charset="0"/>
              </a:rPr>
              <a:t>asia</a:t>
            </a:r>
            <a:endParaRPr lang="en-GB" sz="2800" b="1">
              <a:latin typeface="Calibri" pitchFamily="34" charset="0"/>
              <a:cs typeface="Times New Roman" pitchFamily="18" charset="0"/>
            </a:endParaRPr>
          </a:p>
        </p:txBody>
      </p:sp>
      <p:sp>
        <p:nvSpPr>
          <p:cNvPr id="43048" name="Text Box 60"/>
          <p:cNvSpPr txBox="1">
            <a:spLocks noChangeArrowheads="1"/>
          </p:cNvSpPr>
          <p:nvPr/>
        </p:nvSpPr>
        <p:spPr bwMode="auto">
          <a:xfrm>
            <a:off x="6877050" y="4627563"/>
            <a:ext cx="2195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b="1" u="sng">
                <a:latin typeface="Calibri" pitchFamily="34" charset="0"/>
              </a:rPr>
              <a:t>h</a:t>
            </a:r>
            <a:r>
              <a:rPr lang="en-GB" sz="2000" b="1">
                <a:latin typeface="Calibri" pitchFamily="34" charset="0"/>
              </a:rPr>
              <a:t>amburguesa</a:t>
            </a:r>
            <a:endParaRPr lang="en-GB" sz="2000" b="1">
              <a:latin typeface="Calibri" pitchFamily="34" charset="0"/>
              <a:cs typeface="Times New Roman" pitchFamily="18" charset="0"/>
            </a:endParaRPr>
          </a:p>
        </p:txBody>
      </p:sp>
      <p:sp>
        <p:nvSpPr>
          <p:cNvPr id="43049" name="Text Box 61"/>
          <p:cNvSpPr txBox="1">
            <a:spLocks noChangeArrowheads="1"/>
          </p:cNvSpPr>
          <p:nvPr/>
        </p:nvSpPr>
        <p:spPr bwMode="auto">
          <a:xfrm>
            <a:off x="73025" y="629443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a:latin typeface="Calibri" pitchFamily="34" charset="0"/>
              </a:rPr>
              <a:t>Espa</a:t>
            </a:r>
            <a:r>
              <a:rPr lang="en-GB" sz="2800" b="1" u="sng">
                <a:latin typeface="Calibri" pitchFamily="34" charset="0"/>
                <a:cs typeface="Times New Roman" pitchFamily="18" charset="0"/>
              </a:rPr>
              <a:t>ñ</a:t>
            </a:r>
            <a:r>
              <a:rPr lang="en-GB" sz="2800" b="1">
                <a:latin typeface="Calibri" pitchFamily="34" charset="0"/>
                <a:cs typeface="Times New Roman" pitchFamily="18" charset="0"/>
              </a:rPr>
              <a:t>a</a:t>
            </a:r>
          </a:p>
        </p:txBody>
      </p:sp>
      <p:sp>
        <p:nvSpPr>
          <p:cNvPr id="43050" name="Text Box 62"/>
          <p:cNvSpPr txBox="1">
            <a:spLocks noChangeArrowheads="1"/>
          </p:cNvSpPr>
          <p:nvPr/>
        </p:nvSpPr>
        <p:spPr bwMode="auto">
          <a:xfrm>
            <a:off x="2376488" y="629443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z</a:t>
            </a:r>
            <a:r>
              <a:rPr lang="en-GB" sz="2800" b="1">
                <a:latin typeface="Calibri" pitchFamily="34" charset="0"/>
              </a:rPr>
              <a:t>umo</a:t>
            </a:r>
            <a:endParaRPr lang="en-GB" sz="2800" b="1">
              <a:latin typeface="Calibri" pitchFamily="34" charset="0"/>
              <a:cs typeface="Times New Roman" pitchFamily="18" charset="0"/>
            </a:endParaRPr>
          </a:p>
        </p:txBody>
      </p:sp>
      <p:sp>
        <p:nvSpPr>
          <p:cNvPr id="43052" name="Text Box 64"/>
          <p:cNvSpPr txBox="1">
            <a:spLocks noChangeArrowheads="1"/>
          </p:cNvSpPr>
          <p:nvPr/>
        </p:nvSpPr>
        <p:spPr bwMode="auto">
          <a:xfrm>
            <a:off x="6913563" y="629443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ll</a:t>
            </a:r>
            <a:r>
              <a:rPr lang="en-GB" sz="2800" b="1">
                <a:latin typeface="Calibri" pitchFamily="34" charset="0"/>
              </a:rPr>
              <a:t>ave</a:t>
            </a:r>
            <a:endParaRPr lang="en-GB" sz="2800" b="1">
              <a:latin typeface="Calibri" pitchFamily="34" charset="0"/>
              <a:cs typeface="Times New Roman" pitchFamily="18" charset="0"/>
            </a:endParaRPr>
          </a:p>
        </p:txBody>
      </p:sp>
      <p:pic>
        <p:nvPicPr>
          <p:cNvPr id="43053" name="Picture 6" descr="elephant"/>
          <p:cNvPicPr>
            <a:picLocks noChangeAspect="1" noChangeArrowheads="1"/>
          </p:cNvPicPr>
          <p:nvPr/>
        </p:nvPicPr>
        <p:blipFill>
          <a:blip r:embed="rId3"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2714625" y="285750"/>
            <a:ext cx="1239838"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4" name="Picture 12"/>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358063" y="0"/>
            <a:ext cx="108585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6" name="Picture 5" descr="ca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 y="3500438"/>
            <a:ext cx="17494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7" name="Picture 7" descr="cosmos"/>
          <p:cNvPicPr>
            <a:picLocks noChangeAspect="1" noChangeArrowheads="1"/>
          </p:cNvPicPr>
          <p:nvPr/>
        </p:nvPicPr>
        <p:blipFill>
          <a:blip r:embed="rId6"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rot="-806604">
            <a:off x="107162" y="1795713"/>
            <a:ext cx="17145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8" name="Picture 9"/>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2313" y="1857375"/>
            <a:ext cx="1736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9" name="Picture 10"/>
          <p:cNvPicPr>
            <a:picLocks noChangeAspect="1" noChangeArrowheads="1"/>
          </p:cNvPicPr>
          <p:nvPr/>
        </p:nvPicPr>
        <p:blipFill>
          <a:blip r:embed="rId8" cstate="print">
            <a:clrChange>
              <a:clrFrom>
                <a:srgbClr val="FCFDFB"/>
              </a:clrFrom>
              <a:clrTo>
                <a:srgbClr val="FCFDFB">
                  <a:alpha val="0"/>
                </a:srgbClr>
              </a:clrTo>
            </a:clrChange>
            <a:extLst>
              <a:ext uri="{28A0092B-C50C-407E-A947-70E740481C1C}">
                <a14:useLocalDpi xmlns:a14="http://schemas.microsoft.com/office/drawing/2010/main" val="0"/>
              </a:ext>
            </a:extLst>
          </a:blip>
          <a:srcRect/>
          <a:stretch>
            <a:fillRect/>
          </a:stretch>
        </p:blipFill>
        <p:spPr bwMode="auto">
          <a:xfrm>
            <a:off x="2714625" y="3643313"/>
            <a:ext cx="156210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1" name="Picture 6"/>
          <p:cNvPicPr>
            <a:picLocks noChangeAspect="1" noChangeArrowheads="1"/>
          </p:cNvPicPr>
          <p:nvPr/>
        </p:nvPicPr>
        <p:blipFill>
          <a:blip r:embed="rId9"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5286375" y="3571875"/>
            <a:ext cx="6413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2" name="Picture 9"/>
          <p:cNvPicPr>
            <a:picLocks noChangeAspect="1" noChangeArrowheads="1"/>
          </p:cNvPicPr>
          <p:nvPr/>
        </p:nvPicPr>
        <p:blipFill>
          <a:blip r:embed="rId10"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643438" y="285750"/>
            <a:ext cx="1312862"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3" name="Picture 6"/>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8686">
            <a:off x="7219950" y="5434013"/>
            <a:ext cx="219551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4" name="Picture 4"/>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0938" y="3500438"/>
            <a:ext cx="1109662"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5" name="Picture 5"/>
          <p:cNvPicPr>
            <a:picLocks noChangeAspect="1" noChangeArrowheads="1"/>
          </p:cNvPicPr>
          <p:nvPr/>
        </p:nvPicPr>
        <p:blipFill>
          <a:blip r:embed="rId13" cstate="print">
            <a:clrChange>
              <a:clrFrom>
                <a:srgbClr val="FEFFFD"/>
              </a:clrFrom>
              <a:clrTo>
                <a:srgbClr val="FEFFFD">
                  <a:alpha val="0"/>
                </a:srgbClr>
              </a:clrTo>
            </a:clrChange>
            <a:extLst>
              <a:ext uri="{28A0092B-C50C-407E-A947-70E740481C1C}">
                <a14:useLocalDpi xmlns:a14="http://schemas.microsoft.com/office/drawing/2010/main" val="0"/>
              </a:ext>
            </a:extLst>
          </a:blip>
          <a:srcRect/>
          <a:stretch>
            <a:fillRect/>
          </a:stretch>
        </p:blipFill>
        <p:spPr bwMode="auto">
          <a:xfrm>
            <a:off x="2873375" y="5143500"/>
            <a:ext cx="13065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6" name="Picture 5"/>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43188" y="1714500"/>
            <a:ext cx="14287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7" name="Picture 4"/>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4938" y="1857375"/>
            <a:ext cx="908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8" name="Picture 1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42938" y="5500688"/>
            <a:ext cx="119062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 descr="spider"/>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0902" y="0"/>
            <a:ext cx="1381634" cy="1387617"/>
          </a:xfrm>
          <a:prstGeom prst="rect">
            <a:avLst/>
          </a:prstGeom>
          <a:noFill/>
          <a:extLst>
            <a:ext uri="{909E8E84-426E-40DD-AFC4-6F175D3DCCD1}">
              <a14:hiddenFill xmlns:a14="http://schemas.microsoft.com/office/drawing/2010/main">
                <a:solidFill>
                  <a:srgbClr val="FFFFFF"/>
                </a:solidFill>
              </a14:hiddenFill>
            </a:ext>
          </a:extLst>
        </p:spPr>
      </p:pic>
      <p:sp>
        <p:nvSpPr>
          <p:cNvPr id="36" name="Text Box 59"/>
          <p:cNvSpPr txBox="1">
            <a:spLocks noChangeArrowheads="1"/>
          </p:cNvSpPr>
          <p:nvPr/>
        </p:nvSpPr>
        <p:spPr bwMode="auto">
          <a:xfrm>
            <a:off x="4952806" y="6296784"/>
            <a:ext cx="16462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u="sng" dirty="0" err="1" smtClean="0"/>
              <a:t>gu</a:t>
            </a:r>
            <a:r>
              <a:rPr lang="en-GB" sz="2800" b="1" dirty="0" err="1" smtClean="0"/>
              <a:t>sano</a:t>
            </a:r>
            <a:endParaRPr lang="en-GB" sz="2800" b="1" dirty="0">
              <a:cs typeface="Times New Roman" panose="02020603050405020304" pitchFamily="18" charset="0"/>
            </a:endParaRPr>
          </a:p>
        </p:txBody>
      </p:sp>
      <p:pic>
        <p:nvPicPr>
          <p:cNvPr id="37" name="Picture 7" descr="worm"/>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00966" y="5209430"/>
            <a:ext cx="1490137" cy="104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96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55" name="Group 31"/>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dirty="0" smtClean="0">
                          <a:ln>
                            <a:noFill/>
                          </a:ln>
                          <a:solidFill>
                            <a:schemeClr val="tx1"/>
                          </a:solidFill>
                          <a:effectLst/>
                          <a:latin typeface="Arial Rounded MT Bold"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dirty="0" smtClean="0">
                          <a:ln>
                            <a:noFill/>
                          </a:ln>
                          <a:solidFill>
                            <a:schemeClr val="tx1"/>
                          </a:solidFill>
                          <a:effectLst/>
                          <a:latin typeface="Arial Rounded MT Bold"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3053" name="Picture 6" descr="elephant"/>
          <p:cNvPicPr>
            <a:picLocks noChangeAspect="1" noChangeArrowheads="1"/>
          </p:cNvPicPr>
          <p:nvPr/>
        </p:nvPicPr>
        <p:blipFill>
          <a:blip r:embed="rId3"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2714625" y="285750"/>
            <a:ext cx="1643720" cy="140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4" name="Picture 12"/>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092280" y="0"/>
            <a:ext cx="1351633" cy="168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6" name="Picture 5" descr="ca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396" y="3581574"/>
            <a:ext cx="2108480" cy="144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7" name="Picture 7" descr="cosmos"/>
          <p:cNvPicPr>
            <a:picLocks noChangeAspect="1" noChangeArrowheads="1"/>
          </p:cNvPicPr>
          <p:nvPr/>
        </p:nvPicPr>
        <p:blipFill>
          <a:blip r:embed="rId6"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rot="-806604">
            <a:off x="134076" y="1741789"/>
            <a:ext cx="2145121" cy="140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8" name="Picture 9"/>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0272" y="1949076"/>
            <a:ext cx="2004790" cy="131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9" name="Picture 10"/>
          <p:cNvPicPr>
            <a:picLocks noChangeAspect="1" noChangeArrowheads="1"/>
          </p:cNvPicPr>
          <p:nvPr/>
        </p:nvPicPr>
        <p:blipFill>
          <a:blip r:embed="rId8" cstate="print">
            <a:clrChange>
              <a:clrFrom>
                <a:srgbClr val="FCFDFB"/>
              </a:clrFrom>
              <a:clrTo>
                <a:srgbClr val="FCFDFB">
                  <a:alpha val="0"/>
                </a:srgbClr>
              </a:clrTo>
            </a:clrChange>
            <a:extLst>
              <a:ext uri="{28A0092B-C50C-407E-A947-70E740481C1C}">
                <a14:useLocalDpi xmlns:a14="http://schemas.microsoft.com/office/drawing/2010/main" val="0"/>
              </a:ext>
            </a:extLst>
          </a:blip>
          <a:srcRect/>
          <a:stretch>
            <a:fillRect/>
          </a:stretch>
        </p:blipFill>
        <p:spPr bwMode="auto">
          <a:xfrm>
            <a:off x="2339752" y="3643313"/>
            <a:ext cx="1936973" cy="137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1" name="Picture 6"/>
          <p:cNvPicPr>
            <a:picLocks noChangeAspect="1" noChangeArrowheads="1"/>
          </p:cNvPicPr>
          <p:nvPr/>
        </p:nvPicPr>
        <p:blipFill>
          <a:blip r:embed="rId9"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5247540" y="3491453"/>
            <a:ext cx="963484" cy="164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2" name="Picture 9"/>
          <p:cNvPicPr>
            <a:picLocks noChangeAspect="1" noChangeArrowheads="1"/>
          </p:cNvPicPr>
          <p:nvPr/>
        </p:nvPicPr>
        <p:blipFill>
          <a:blip r:embed="rId10"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850156" y="107270"/>
            <a:ext cx="1450035" cy="160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3" name="Picture 6"/>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626342">
            <a:off x="6891971" y="5542005"/>
            <a:ext cx="2536133" cy="13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4" name="Picture 4"/>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30179" y="3517245"/>
            <a:ext cx="1470683" cy="149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5" name="Picture 5"/>
          <p:cNvPicPr>
            <a:picLocks noChangeAspect="1" noChangeArrowheads="1"/>
          </p:cNvPicPr>
          <p:nvPr/>
        </p:nvPicPr>
        <p:blipFill>
          <a:blip r:embed="rId13" cstate="print">
            <a:clrChange>
              <a:clrFrom>
                <a:srgbClr val="FEFFFD"/>
              </a:clrFrom>
              <a:clrTo>
                <a:srgbClr val="FEFFFD">
                  <a:alpha val="0"/>
                </a:srgbClr>
              </a:clrTo>
            </a:clrChange>
            <a:extLst>
              <a:ext uri="{28A0092B-C50C-407E-A947-70E740481C1C}">
                <a14:useLocalDpi xmlns:a14="http://schemas.microsoft.com/office/drawing/2010/main" val="0"/>
              </a:ext>
            </a:extLst>
          </a:blip>
          <a:srcRect/>
          <a:stretch>
            <a:fillRect/>
          </a:stretch>
        </p:blipFill>
        <p:spPr bwMode="auto">
          <a:xfrm>
            <a:off x="2813758" y="5227924"/>
            <a:ext cx="1656854" cy="163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6" name="Picture 5"/>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43187" y="1714500"/>
            <a:ext cx="1774601" cy="164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7" name="Picture 4"/>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4938" y="1857374"/>
            <a:ext cx="1085254" cy="1434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8" name="Picture 1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54614" y="5517232"/>
            <a:ext cx="1801948" cy="1208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spider"/>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0902" y="0"/>
            <a:ext cx="1381634" cy="138761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worm"/>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89423" y="5626958"/>
            <a:ext cx="1490137" cy="104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554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Text Box 4">
            <a:hlinkClick r:id="" action="ppaction://noaction">
              <a:snd r:embed="rId3" name="cacecicocu.wav"/>
            </a:hlinkClick>
          </p:cNvPr>
          <p:cNvSpPr txBox="1">
            <a:spLocks noChangeArrowheads="1"/>
          </p:cNvSpPr>
          <p:nvPr/>
        </p:nvSpPr>
        <p:spPr bwMode="auto">
          <a:xfrm>
            <a:off x="250825" y="1268413"/>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4000" b="1">
                <a:latin typeface="Gulim" panose="020B0600000101010101" pitchFamily="34" charset="-127"/>
                <a:ea typeface="Gulim" panose="020B0600000101010101" pitchFamily="34" charset="-127"/>
              </a:rPr>
              <a:t>ca		ce		ci		co		cu</a:t>
            </a:r>
          </a:p>
        </p:txBody>
      </p:sp>
      <p:sp>
        <p:nvSpPr>
          <p:cNvPr id="93189" name="Text Box 5">
            <a:hlinkClick r:id="" action="ppaction://noaction">
              <a:snd r:embed="rId4" name="gagegigogu.wav"/>
            </a:hlinkClick>
          </p:cNvPr>
          <p:cNvSpPr txBox="1">
            <a:spLocks noChangeArrowheads="1"/>
          </p:cNvSpPr>
          <p:nvPr/>
        </p:nvSpPr>
        <p:spPr bwMode="auto">
          <a:xfrm>
            <a:off x="250825" y="272732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4000" b="1">
                <a:latin typeface="Gulim" panose="020B0600000101010101" pitchFamily="34" charset="-127"/>
                <a:ea typeface="Gulim" panose="020B0600000101010101" pitchFamily="34" charset="-127"/>
              </a:rPr>
              <a:t>ga		ge		gi		go		gu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188"/>
                                        </p:tgtEl>
                                        <p:attrNameLst>
                                          <p:attrName>style.visibility</p:attrName>
                                        </p:attrNameLst>
                                      </p:cBhvr>
                                      <p:to>
                                        <p:strVal val="visible"/>
                                      </p:to>
                                    </p:set>
                                    <p:animEffect transition="in" filter="wipe(left)">
                                      <p:cBhvr>
                                        <p:cTn id="7" dur="2000"/>
                                        <p:tgtEl>
                                          <p:spTgt spid="931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189"/>
                                        </p:tgtEl>
                                        <p:attrNameLst>
                                          <p:attrName>style.visibility</p:attrName>
                                        </p:attrNameLst>
                                      </p:cBhvr>
                                      <p:to>
                                        <p:strVal val="visible"/>
                                      </p:to>
                                    </p:set>
                                    <p:animEffect transition="in" filter="wipe(left)">
                                      <p:cBhvr>
                                        <p:cTn id="12" dur="2000"/>
                                        <p:tgtEl>
                                          <p:spTgt spid="93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p:bldP spid="931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hlinkClick r:id="" action="ppaction://noaction">
              <a:snd r:embed="rId4" name="ca.wav"/>
            </a:hlinkClick>
          </p:cNvPr>
          <p:cNvSpPr>
            <a:spLocks noChangeArrowheads="1"/>
          </p:cNvSpPr>
          <p:nvPr/>
        </p:nvSpPr>
        <p:spPr bwMode="auto">
          <a:xfrm>
            <a:off x="6732588" y="549275"/>
            <a:ext cx="2160587" cy="20161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algn="ctr"/>
            <a:r>
              <a:rPr lang="en-GB" sz="12900">
                <a:latin typeface="Rockwell" panose="02060603020205020403" pitchFamily="18" charset="0"/>
              </a:rPr>
              <a:t>ca</a:t>
            </a:r>
          </a:p>
        </p:txBody>
      </p:sp>
      <p:sp>
        <p:nvSpPr>
          <p:cNvPr id="7172" name="Text Box 4">
            <a:hlinkClick r:id="" action="ppaction://noaction">
              <a:snd r:embed="rId5" name="casa.wav"/>
            </a:hlinkClick>
          </p:cNvPr>
          <p:cNvSpPr txBox="1">
            <a:spLocks noChangeArrowheads="1"/>
          </p:cNvSpPr>
          <p:nvPr/>
        </p:nvSpPr>
        <p:spPr bwMode="auto">
          <a:xfrm>
            <a:off x="4319588" y="5668963"/>
            <a:ext cx="4824412"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7200">
                <a:latin typeface="Arial Rounded MT Bold" panose="020F0704030504030204" pitchFamily="34" charset="0"/>
              </a:rPr>
              <a:t>casa</a:t>
            </a:r>
            <a:endParaRPr lang="en-US" sz="7200">
              <a:latin typeface="Arial Rounded MT Bold" panose="020F0704030504030204" pitchFamily="34" charset="0"/>
              <a:cs typeface="Times New Roman" panose="02020603050405020304" pitchFamily="18" charset="0"/>
            </a:endParaRPr>
          </a:p>
        </p:txBody>
      </p:sp>
      <p:pic>
        <p:nvPicPr>
          <p:cNvPr id="7174" name="casa_action.wmv">
            <a:hlinkClick r:id="" action="ppaction://media"/>
          </p:cNvPr>
          <p:cNvPicPr>
            <a:picLocks noRot="1" noChangeAspect="1" noChangeArrowheads="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0" y="0"/>
            <a:ext cx="2411413" cy="18081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528" y="1451496"/>
            <a:ext cx="7311544" cy="481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7172"/>
                                        </p:tgtEl>
                                        <p:attrNameLst>
                                          <p:attrName>style.visibility</p:attrName>
                                        </p:attrNameLst>
                                      </p:cBhvr>
                                      <p:to>
                                        <p:strVal val="visible"/>
                                      </p:to>
                                    </p:set>
                                    <p:anim calcmode="lin" valueType="num">
                                      <p:cBhvr>
                                        <p:cTn id="16" dur="1000" fill="hold"/>
                                        <p:tgtEl>
                                          <p:spTgt spid="7172"/>
                                        </p:tgtEl>
                                        <p:attrNameLst>
                                          <p:attrName>ppt_x</p:attrName>
                                        </p:attrNameLst>
                                      </p:cBhvr>
                                      <p:tavLst>
                                        <p:tav tm="0">
                                          <p:val>
                                            <p:strVal val="#ppt_x-.2"/>
                                          </p:val>
                                        </p:tav>
                                        <p:tav tm="100000">
                                          <p:val>
                                            <p:strVal val="#ppt_x"/>
                                          </p:val>
                                        </p:tav>
                                      </p:tavLst>
                                    </p:anim>
                                    <p:anim calcmode="lin" valueType="num">
                                      <p:cBhvr>
                                        <p:cTn id="17" dur="1000" fill="hold"/>
                                        <p:tgtEl>
                                          <p:spTgt spid="7172"/>
                                        </p:tgtEl>
                                        <p:attrNameLst>
                                          <p:attrName>ppt_y</p:attrName>
                                        </p:attrNameLst>
                                      </p:cBhvr>
                                      <p:tavLst>
                                        <p:tav tm="0">
                                          <p:val>
                                            <p:strVal val="#ppt_y"/>
                                          </p:val>
                                        </p:tav>
                                        <p:tav tm="100000">
                                          <p:val>
                                            <p:strVal val="#ppt_y"/>
                                          </p:val>
                                        </p:tav>
                                      </p:tavLst>
                                    </p:anim>
                                    <p:animEffect transition="in" filter="wipe(right)" prLst="gradientSize: 0.1">
                                      <p:cBhvr>
                                        <p:cTn id="18" dur="1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7174"/>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2" presetClass="mediacall" presetSubtype="0" fill="hold" nodeType="clickEffect">
                                  <p:stCondLst>
                                    <p:cond delay="0"/>
                                  </p:stCondLst>
                                  <p:childTnLst>
                                    <p:cmd type="call" cmd="togglePause">
                                      <p:cBhvr>
                                        <p:cTn id="23" dur="1" fill="hold"/>
                                        <p:tgtEl>
                                          <p:spTgt spid="7174"/>
                                        </p:tgtEl>
                                      </p:cBhvr>
                                    </p:cmd>
                                  </p:childTnLst>
                                </p:cTn>
                              </p:par>
                            </p:childTnLst>
                          </p:cTn>
                        </p:par>
                      </p:childTnLst>
                    </p:cTn>
                  </p:par>
                </p:childTnLst>
              </p:cTn>
              <p:nextCondLst>
                <p:cond evt="onClick" delay="0">
                  <p:tgtEl>
                    <p:spTgt spid="7174"/>
                  </p:tgtEl>
                </p:cond>
              </p:nextCondLst>
            </p:seq>
            <p:video>
              <p:cMediaNode>
                <p:cTn id="24" fill="hold" display="0">
                  <p:stCondLst>
                    <p:cond delay="indefinite"/>
                  </p:stCondLst>
                  <p:endCondLst>
                    <p:cond evt="onNext" delay="0">
                      <p:tgtEl>
                        <p:sldTgt/>
                      </p:tgtEl>
                    </p:cond>
                    <p:cond evt="onPrev" delay="0">
                      <p:tgtEl>
                        <p:sldTgt/>
                      </p:tgtEl>
                    </p:cond>
                  </p:endCondLst>
                </p:cTn>
                <p:tgtEl>
                  <p:spTgt spid="7174"/>
                </p:tgtEl>
              </p:cMediaNode>
            </p:video>
          </p:childTnLst>
        </p:cTn>
      </p:par>
    </p:tnLst>
    <p:bldLst>
      <p:bldP spid="7171" grpId="0" animBg="1"/>
      <p:bldP spid="717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hlinkClick r:id="" action="ppaction://noaction">
              <a:snd r:embed="rId4" name="ce.wav"/>
            </a:hlinkClick>
          </p:cNvPr>
          <p:cNvSpPr>
            <a:spLocks noChangeArrowheads="1"/>
          </p:cNvSpPr>
          <p:nvPr/>
        </p:nvSpPr>
        <p:spPr bwMode="auto">
          <a:xfrm>
            <a:off x="6732588" y="549275"/>
            <a:ext cx="2160587" cy="22320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900">
                <a:latin typeface="Rockwell" panose="02060603020205020403" pitchFamily="18" charset="0"/>
              </a:rPr>
              <a:t>ce</a:t>
            </a:r>
          </a:p>
        </p:txBody>
      </p:sp>
      <p:sp>
        <p:nvSpPr>
          <p:cNvPr id="5124" name="Text Box 4">
            <a:hlinkClick r:id="" action="ppaction://noaction">
              <a:snd r:embed="rId5" name="cerdo.wav"/>
            </a:hlinkClick>
          </p:cNvPr>
          <p:cNvSpPr txBox="1">
            <a:spLocks noChangeArrowheads="1"/>
          </p:cNvSpPr>
          <p:nvPr/>
        </p:nvSpPr>
        <p:spPr bwMode="auto">
          <a:xfrm>
            <a:off x="4319588" y="5668963"/>
            <a:ext cx="4824412"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7200">
                <a:latin typeface="Arial Rounded MT Bold" panose="020F0704030504030204" pitchFamily="34" charset="0"/>
              </a:rPr>
              <a:t>cerdo</a:t>
            </a:r>
            <a:endParaRPr lang="en-US" sz="7200">
              <a:latin typeface="Arial Rounded MT Bold" panose="020F0704030504030204" pitchFamily="34" charset="0"/>
              <a:cs typeface="Times New Roman" panose="02020603050405020304" pitchFamily="18" charset="0"/>
            </a:endParaRPr>
          </a:p>
        </p:txBody>
      </p:sp>
      <p:sp>
        <p:nvSpPr>
          <p:cNvPr id="5125" name="Text Box 5"/>
          <p:cNvSpPr txBox="1">
            <a:spLocks noChangeArrowheads="1"/>
          </p:cNvSpPr>
          <p:nvPr/>
        </p:nvSpPr>
        <p:spPr bwMode="auto">
          <a:xfrm>
            <a:off x="5867400" y="908050"/>
            <a:ext cx="720725" cy="15557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9600" b="1">
                <a:solidFill>
                  <a:srgbClr val="FF0000"/>
                </a:solidFill>
                <a:latin typeface="Arial Rounded MT Bold" panose="020F0704030504030204" pitchFamily="34" charset="0"/>
              </a:rPr>
              <a:t>!</a:t>
            </a:r>
          </a:p>
        </p:txBody>
      </p:sp>
      <p:pic>
        <p:nvPicPr>
          <p:cNvPr id="5128" name="cerdo_action.wmv">
            <a:hlinkClick r:id="" action="ppaction://media"/>
          </p:cNvPr>
          <p:cNvPicPr>
            <a:picLocks noRot="1" noChangeAspect="1" noChangeArrowheads="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0" y="0"/>
            <a:ext cx="2411413" cy="18081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05706" y="1606504"/>
            <a:ext cx="5315461" cy="4919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512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cBhvr>
                                        <p:cTn id="19" dur="1000" fill="hold"/>
                                        <p:tgtEl>
                                          <p:spTgt spid="5124"/>
                                        </p:tgtEl>
                                        <p:attrNameLst>
                                          <p:attrName>ppt_x</p:attrName>
                                        </p:attrNameLst>
                                      </p:cBhvr>
                                      <p:tavLst>
                                        <p:tav tm="0">
                                          <p:val>
                                            <p:strVal val="#ppt_x-.2"/>
                                          </p:val>
                                        </p:tav>
                                        <p:tav tm="100000">
                                          <p:val>
                                            <p:strVal val="#ppt_x"/>
                                          </p:val>
                                        </p:tav>
                                      </p:tavLst>
                                    </p:anim>
                                    <p:anim calcmode="lin" valueType="num">
                                      <p:cBhvr>
                                        <p:cTn id="20" dur="1000" fill="hold"/>
                                        <p:tgtEl>
                                          <p:spTgt spid="512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128"/>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2" presetClass="mediacall" presetSubtype="0" fill="hold" nodeType="clickEffect">
                                  <p:stCondLst>
                                    <p:cond delay="0"/>
                                  </p:stCondLst>
                                  <p:childTnLst>
                                    <p:cmd type="call" cmd="togglePause">
                                      <p:cBhvr>
                                        <p:cTn id="26" dur="1" fill="hold"/>
                                        <p:tgtEl>
                                          <p:spTgt spid="5128"/>
                                        </p:tgtEl>
                                      </p:cBhvr>
                                    </p:cmd>
                                  </p:childTnLst>
                                </p:cTn>
                              </p:par>
                            </p:childTnLst>
                          </p:cTn>
                        </p:par>
                      </p:childTnLst>
                    </p:cTn>
                  </p:par>
                </p:childTnLst>
              </p:cTn>
              <p:nextCondLst>
                <p:cond evt="onClick" delay="0">
                  <p:tgtEl>
                    <p:spTgt spid="5128"/>
                  </p:tgtEl>
                </p:cond>
              </p:nextCondLst>
            </p:seq>
            <p:video>
              <p:cMediaNode>
                <p:cTn id="27" fill="hold" display="0">
                  <p:stCondLst>
                    <p:cond delay="indefinite"/>
                  </p:stCondLst>
                  <p:endCondLst>
                    <p:cond evt="onNext" delay="0">
                      <p:tgtEl>
                        <p:sldTgt/>
                      </p:tgtEl>
                    </p:cond>
                    <p:cond evt="onPrev" delay="0">
                      <p:tgtEl>
                        <p:sldTgt/>
                      </p:tgtEl>
                    </p:cond>
                  </p:endCondLst>
                </p:cTn>
                <p:tgtEl>
                  <p:spTgt spid="5128"/>
                </p:tgtEl>
              </p:cMediaNode>
            </p:video>
          </p:childTnLst>
        </p:cTn>
      </p:par>
    </p:tnLst>
    <p:bldLst>
      <p:bldP spid="5123" grpId="0" animBg="1"/>
      <p:bldP spid="5124" grpId="0"/>
      <p:bldP spid="51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4495800" y="3886200"/>
            <a:ext cx="12192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0" name="Rectangle 6">
            <a:hlinkClick r:id="" action="ppaction://noaction">
              <a:snd r:embed="rId4" name="ci.wav"/>
            </a:hlinkClick>
          </p:cNvPr>
          <p:cNvSpPr>
            <a:spLocks noChangeArrowheads="1"/>
          </p:cNvSpPr>
          <p:nvPr/>
        </p:nvSpPr>
        <p:spPr bwMode="auto">
          <a:xfrm>
            <a:off x="6732588" y="333375"/>
            <a:ext cx="2160587" cy="22320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900">
                <a:latin typeface="Rockwell" panose="02060603020205020403" pitchFamily="18" charset="0"/>
              </a:rPr>
              <a:t>ci</a:t>
            </a:r>
          </a:p>
        </p:txBody>
      </p:sp>
      <p:sp>
        <p:nvSpPr>
          <p:cNvPr id="6151" name="Text Box 7">
            <a:hlinkClick r:id="" action="ppaction://noaction">
              <a:snd r:embed="rId5" name="ciclista.wav"/>
            </a:hlinkClick>
          </p:cNvPr>
          <p:cNvSpPr txBox="1">
            <a:spLocks noChangeArrowheads="1"/>
          </p:cNvSpPr>
          <p:nvPr/>
        </p:nvSpPr>
        <p:spPr bwMode="auto">
          <a:xfrm>
            <a:off x="4319588" y="5668963"/>
            <a:ext cx="4824412"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7200">
                <a:latin typeface="Arial Rounded MT Bold" panose="020F0704030504030204" pitchFamily="34" charset="0"/>
              </a:rPr>
              <a:t>ciclista</a:t>
            </a:r>
            <a:endParaRPr lang="en-US" sz="7200">
              <a:latin typeface="Arial Rounded MT Bold" panose="020F0704030504030204" pitchFamily="34" charset="0"/>
              <a:cs typeface="Times New Roman" panose="02020603050405020304" pitchFamily="18" charset="0"/>
            </a:endParaRPr>
          </a:p>
        </p:txBody>
      </p:sp>
      <p:sp>
        <p:nvSpPr>
          <p:cNvPr id="6152" name="Text Box 8"/>
          <p:cNvSpPr txBox="1">
            <a:spLocks noChangeArrowheads="1"/>
          </p:cNvSpPr>
          <p:nvPr/>
        </p:nvSpPr>
        <p:spPr bwMode="auto">
          <a:xfrm>
            <a:off x="5940425" y="649288"/>
            <a:ext cx="722313" cy="15557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9600" b="1">
                <a:solidFill>
                  <a:srgbClr val="FF0000"/>
                </a:solidFill>
                <a:latin typeface="Arial Rounded MT Bold" panose="020F0704030504030204" pitchFamily="34" charset="0"/>
              </a:rPr>
              <a:t>!</a:t>
            </a:r>
          </a:p>
        </p:txBody>
      </p:sp>
      <p:pic>
        <p:nvPicPr>
          <p:cNvPr id="6154" name="ciclista_action.wmv">
            <a:hlinkClick r:id="" action="ppaction://media"/>
          </p:cNvPr>
          <p:cNvPicPr>
            <a:picLocks noRot="1" noChangeAspect="1" noChangeArrowheads="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0" y="0"/>
            <a:ext cx="2411413" cy="18081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6621" y="1550732"/>
            <a:ext cx="3888779" cy="513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615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6151"/>
                                        </p:tgtEl>
                                        <p:attrNameLst>
                                          <p:attrName>style.visibility</p:attrName>
                                        </p:attrNameLst>
                                      </p:cBhvr>
                                      <p:to>
                                        <p:strVal val="visible"/>
                                      </p:to>
                                    </p:set>
                                    <p:anim calcmode="lin" valueType="num">
                                      <p:cBhvr>
                                        <p:cTn id="19" dur="1000" fill="hold"/>
                                        <p:tgtEl>
                                          <p:spTgt spid="6151"/>
                                        </p:tgtEl>
                                        <p:attrNameLst>
                                          <p:attrName>ppt_x</p:attrName>
                                        </p:attrNameLst>
                                      </p:cBhvr>
                                      <p:tavLst>
                                        <p:tav tm="0">
                                          <p:val>
                                            <p:strVal val="#ppt_x-.2"/>
                                          </p:val>
                                        </p:tav>
                                        <p:tav tm="100000">
                                          <p:val>
                                            <p:strVal val="#ppt_x"/>
                                          </p:val>
                                        </p:tav>
                                      </p:tavLst>
                                    </p:anim>
                                    <p:anim calcmode="lin" valueType="num">
                                      <p:cBhvr>
                                        <p:cTn id="20" dur="1000" fill="hold"/>
                                        <p:tgtEl>
                                          <p:spTgt spid="6151"/>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6154"/>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2" presetClass="mediacall" presetSubtype="0" fill="hold" nodeType="clickEffect">
                                  <p:stCondLst>
                                    <p:cond delay="0"/>
                                  </p:stCondLst>
                                  <p:childTnLst>
                                    <p:cmd type="call" cmd="togglePause">
                                      <p:cBhvr>
                                        <p:cTn id="26" dur="1" fill="hold"/>
                                        <p:tgtEl>
                                          <p:spTgt spid="6154"/>
                                        </p:tgtEl>
                                      </p:cBhvr>
                                    </p:cmd>
                                  </p:childTnLst>
                                </p:cTn>
                              </p:par>
                            </p:childTnLst>
                          </p:cTn>
                        </p:par>
                      </p:childTnLst>
                    </p:cTn>
                  </p:par>
                </p:childTnLst>
              </p:cTn>
              <p:nextCondLst>
                <p:cond evt="onClick" delay="0">
                  <p:tgtEl>
                    <p:spTgt spid="6154"/>
                  </p:tgtEl>
                </p:cond>
              </p:nextCondLst>
            </p:seq>
            <p:video>
              <p:cMediaNode>
                <p:cTn id="27" fill="hold" display="0">
                  <p:stCondLst>
                    <p:cond delay="indefinite"/>
                  </p:stCondLst>
                  <p:endCondLst>
                    <p:cond evt="onNext" delay="0">
                      <p:tgtEl>
                        <p:sldTgt/>
                      </p:tgtEl>
                    </p:cond>
                    <p:cond evt="onPrev" delay="0">
                      <p:tgtEl>
                        <p:sldTgt/>
                      </p:tgtEl>
                    </p:cond>
                  </p:endCondLst>
                </p:cTn>
                <p:tgtEl>
                  <p:spTgt spid="6154"/>
                </p:tgtEl>
              </p:cMediaNode>
            </p:video>
          </p:childTnLst>
        </p:cTn>
      </p:par>
    </p:tnLst>
    <p:bldLst>
      <p:bldP spid="6150" grpId="0" animBg="1"/>
      <p:bldP spid="6151" grpId="0"/>
      <p:bldP spid="61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a:hlinkClick r:id="" action="ppaction://noaction">
              <a:snd r:embed="rId4" name="co.wav"/>
            </a:hlinkClick>
          </p:cNvPr>
          <p:cNvSpPr>
            <a:spLocks noChangeArrowheads="1"/>
          </p:cNvSpPr>
          <p:nvPr/>
        </p:nvSpPr>
        <p:spPr bwMode="auto">
          <a:xfrm>
            <a:off x="6732588" y="333375"/>
            <a:ext cx="2160587" cy="22320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900">
                <a:latin typeface="Rockwell" panose="02060603020205020403" pitchFamily="18" charset="0"/>
              </a:rPr>
              <a:t>co</a:t>
            </a:r>
          </a:p>
        </p:txBody>
      </p:sp>
      <p:sp>
        <p:nvSpPr>
          <p:cNvPr id="8197" name="Text Box 5">
            <a:hlinkClick r:id="" action="ppaction://noaction">
              <a:snd r:embed="rId5" name="coche.wav"/>
            </a:hlinkClick>
          </p:cNvPr>
          <p:cNvSpPr txBox="1">
            <a:spLocks noChangeArrowheads="1"/>
          </p:cNvSpPr>
          <p:nvPr/>
        </p:nvSpPr>
        <p:spPr bwMode="auto">
          <a:xfrm>
            <a:off x="4284663" y="5589588"/>
            <a:ext cx="4824412"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7200" dirty="0" err="1">
                <a:latin typeface="Arial Rounded MT Bold" panose="020F0704030504030204" pitchFamily="34" charset="0"/>
              </a:rPr>
              <a:t>coche</a:t>
            </a:r>
            <a:endParaRPr lang="en-US" sz="7200" dirty="0">
              <a:latin typeface="Arial Rounded MT Bold" panose="020F0704030504030204" pitchFamily="34" charset="0"/>
              <a:cs typeface="Times New Roman" panose="02020603050405020304" pitchFamily="18" charset="0"/>
            </a:endParaRPr>
          </a:p>
        </p:txBody>
      </p:sp>
      <p:sp>
        <p:nvSpPr>
          <p:cNvPr id="8199" name="Rectangle 7">
            <a:hlinkClick r:id="" action="ppaction://noaction">
              <a:snd r:embed="rId6" name="ch.wav"/>
            </a:hlinkClick>
          </p:cNvPr>
          <p:cNvSpPr>
            <a:spLocks noChangeArrowheads="1"/>
          </p:cNvSpPr>
          <p:nvPr/>
        </p:nvSpPr>
        <p:spPr bwMode="auto">
          <a:xfrm>
            <a:off x="6732588" y="2565400"/>
            <a:ext cx="2160587" cy="22320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900">
                <a:latin typeface="Rockwell" panose="02060603020205020403" pitchFamily="18" charset="0"/>
              </a:rPr>
              <a:t>ch</a:t>
            </a:r>
          </a:p>
        </p:txBody>
      </p:sp>
      <p:pic>
        <p:nvPicPr>
          <p:cNvPr id="8201" name="coche_action.wmv">
            <a:hlinkClick r:id="" action="ppaction://media"/>
          </p:cNvPr>
          <p:cNvPicPr>
            <a:picLocks noRot="1" noChangeAspect="1" noChangeArrowheads="1"/>
          </p:cNvPicPr>
          <p:nvPr>
            <a:videoFile r:link="rId1"/>
          </p:nvPr>
        </p:nvPicPr>
        <p:blipFill>
          <a:blip r:embed="rId7">
            <a:extLst>
              <a:ext uri="{28A0092B-C50C-407E-A947-70E740481C1C}">
                <a14:useLocalDpi xmlns:a14="http://schemas.microsoft.com/office/drawing/2010/main" val="0"/>
              </a:ext>
            </a:extLst>
          </a:blip>
          <a:srcRect/>
          <a:stretch>
            <a:fillRect/>
          </a:stretch>
        </p:blipFill>
        <p:spPr bwMode="auto">
          <a:xfrm>
            <a:off x="0" y="0"/>
            <a:ext cx="2411413" cy="18081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a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97" y="2110612"/>
            <a:ext cx="5933963" cy="4054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8197"/>
                                        </p:tgtEl>
                                        <p:attrNameLst>
                                          <p:attrName>style.visibility</p:attrName>
                                        </p:attrNameLst>
                                      </p:cBhvr>
                                      <p:to>
                                        <p:strVal val="visible"/>
                                      </p:to>
                                    </p:set>
                                    <p:anim calcmode="lin" valueType="num">
                                      <p:cBhvr>
                                        <p:cTn id="20" dur="1000" fill="hold"/>
                                        <p:tgtEl>
                                          <p:spTgt spid="8197"/>
                                        </p:tgtEl>
                                        <p:attrNameLst>
                                          <p:attrName>ppt_x</p:attrName>
                                        </p:attrNameLst>
                                      </p:cBhvr>
                                      <p:tavLst>
                                        <p:tav tm="0">
                                          <p:val>
                                            <p:strVal val="#ppt_x-.2"/>
                                          </p:val>
                                        </p:tav>
                                        <p:tav tm="100000">
                                          <p:val>
                                            <p:strVal val="#ppt_x"/>
                                          </p:val>
                                        </p:tav>
                                      </p:tavLst>
                                    </p:anim>
                                    <p:anim calcmode="lin" valueType="num">
                                      <p:cBhvr>
                                        <p:cTn id="21" dur="1000" fill="hold"/>
                                        <p:tgtEl>
                                          <p:spTgt spid="8197"/>
                                        </p:tgtEl>
                                        <p:attrNameLst>
                                          <p:attrName>ppt_y</p:attrName>
                                        </p:attrNameLst>
                                      </p:cBhvr>
                                      <p:tavLst>
                                        <p:tav tm="0">
                                          <p:val>
                                            <p:strVal val="#ppt_y"/>
                                          </p:val>
                                        </p:tav>
                                        <p:tav tm="100000">
                                          <p:val>
                                            <p:strVal val="#ppt_y"/>
                                          </p:val>
                                        </p:tav>
                                      </p:tavLst>
                                    </p:anim>
                                    <p:animEffect transition="in" filter="wipe(right)" prLst="gradientSize: 0.1">
                                      <p:cBhvr>
                                        <p:cTn id="22" dur="1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201"/>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2" presetClass="mediacall" presetSubtype="0" fill="hold" nodeType="clickEffect">
                                  <p:stCondLst>
                                    <p:cond delay="0"/>
                                  </p:stCondLst>
                                  <p:childTnLst>
                                    <p:cmd type="call" cmd="togglePause">
                                      <p:cBhvr>
                                        <p:cTn id="27" dur="1" fill="hold"/>
                                        <p:tgtEl>
                                          <p:spTgt spid="8201"/>
                                        </p:tgtEl>
                                      </p:cBhvr>
                                    </p:cmd>
                                  </p:childTnLst>
                                </p:cTn>
                              </p:par>
                            </p:childTnLst>
                          </p:cTn>
                        </p:par>
                      </p:childTnLst>
                    </p:cTn>
                  </p:par>
                </p:childTnLst>
              </p:cTn>
              <p:nextCondLst>
                <p:cond evt="onClick" delay="0">
                  <p:tgtEl>
                    <p:spTgt spid="8201"/>
                  </p:tgtEl>
                </p:cond>
              </p:nextCondLst>
            </p:seq>
            <p:video>
              <p:cMediaNode>
                <p:cTn id="28" fill="hold" display="0">
                  <p:stCondLst>
                    <p:cond delay="indefinite"/>
                  </p:stCondLst>
                  <p:endCondLst>
                    <p:cond evt="onNext" delay="0">
                      <p:tgtEl>
                        <p:sldTgt/>
                      </p:tgtEl>
                    </p:cond>
                    <p:cond evt="onPrev" delay="0">
                      <p:tgtEl>
                        <p:sldTgt/>
                      </p:tgtEl>
                    </p:cond>
                  </p:endCondLst>
                </p:cTn>
                <p:tgtEl>
                  <p:spTgt spid="8201"/>
                </p:tgtEl>
              </p:cMediaNode>
            </p:video>
          </p:childTnLst>
        </p:cTn>
      </p:par>
    </p:tnLst>
    <p:bldLst>
      <p:bldP spid="8196" grpId="0" animBg="1"/>
      <p:bldP spid="8197" grpId="0"/>
      <p:bldP spid="819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a:hlinkClick r:id="" action="ppaction://noaction">
              <a:snd r:embed="rId4" name="cu.wav"/>
            </a:hlinkClick>
          </p:cNvPr>
          <p:cNvSpPr>
            <a:spLocks noChangeArrowheads="1"/>
          </p:cNvSpPr>
          <p:nvPr/>
        </p:nvSpPr>
        <p:spPr bwMode="auto">
          <a:xfrm>
            <a:off x="6732588" y="333375"/>
            <a:ext cx="2160587" cy="22320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900">
                <a:latin typeface="Rockwell" panose="02060603020205020403" pitchFamily="18" charset="0"/>
              </a:rPr>
              <a:t>cu</a:t>
            </a:r>
          </a:p>
        </p:txBody>
      </p:sp>
      <p:sp>
        <p:nvSpPr>
          <p:cNvPr id="20486" name="Text Box 6">
            <a:hlinkClick r:id="" action="ppaction://noaction">
              <a:snd r:embed="rId5" name="cucaracha.wav"/>
            </a:hlinkClick>
          </p:cNvPr>
          <p:cNvSpPr txBox="1">
            <a:spLocks noChangeArrowheads="1"/>
          </p:cNvSpPr>
          <p:nvPr/>
        </p:nvSpPr>
        <p:spPr bwMode="auto">
          <a:xfrm>
            <a:off x="3743325" y="5668963"/>
            <a:ext cx="540067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7200">
                <a:latin typeface="Arial Rounded MT Bold" panose="020F0704030504030204" pitchFamily="34" charset="0"/>
              </a:rPr>
              <a:t>cucaracha</a:t>
            </a:r>
            <a:endParaRPr lang="en-US" sz="7200">
              <a:latin typeface="Arial Rounded MT Bold" panose="020F0704030504030204" pitchFamily="34" charset="0"/>
              <a:cs typeface="Times New Roman" panose="02020603050405020304" pitchFamily="18" charset="0"/>
            </a:endParaRPr>
          </a:p>
        </p:txBody>
      </p:sp>
      <p:sp>
        <p:nvSpPr>
          <p:cNvPr id="67586" name="Rectangle 2">
            <a:hlinkClick r:id="" action="ppaction://noaction">
              <a:snd r:embed="rId6" name="ch.wav"/>
            </a:hlinkClick>
          </p:cNvPr>
          <p:cNvSpPr>
            <a:spLocks noChangeArrowheads="1"/>
          </p:cNvSpPr>
          <p:nvPr/>
        </p:nvSpPr>
        <p:spPr bwMode="auto">
          <a:xfrm>
            <a:off x="6732588" y="2565400"/>
            <a:ext cx="2160587" cy="22320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900">
                <a:latin typeface="Rockwell" panose="02060603020205020403" pitchFamily="18" charset="0"/>
              </a:rPr>
              <a:t>ch</a:t>
            </a:r>
          </a:p>
        </p:txBody>
      </p:sp>
      <p:pic>
        <p:nvPicPr>
          <p:cNvPr id="67588" name="cucaracha_action.wmv">
            <a:hlinkClick r:id="" action="ppaction://media"/>
          </p:cNvPr>
          <p:cNvPicPr>
            <a:picLocks noRot="1" noChangeAspect="1" noChangeArrowheads="1"/>
          </p:cNvPicPr>
          <p:nvPr>
            <a:videoFile r:link="rId1"/>
          </p:nvPr>
        </p:nvPicPr>
        <p:blipFill>
          <a:blip r:embed="rId7">
            <a:extLst>
              <a:ext uri="{28A0092B-C50C-407E-A947-70E740481C1C}">
                <a14:useLocalDpi xmlns:a14="http://schemas.microsoft.com/office/drawing/2010/main" val="0"/>
              </a:ext>
            </a:extLst>
          </a:blip>
          <a:srcRect/>
          <a:stretch>
            <a:fillRect/>
          </a:stretch>
        </p:blipFill>
        <p:spPr bwMode="auto">
          <a:xfrm>
            <a:off x="0" y="0"/>
            <a:ext cx="2411413" cy="18081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p:cNvPicPr>
            <a:picLocks noChangeAspect="1" noChangeArrowheads="1"/>
          </p:cNvPicPr>
          <p:nvPr/>
        </p:nvPicPr>
        <p:blipFill>
          <a:blip r:embed="rId8" cstate="print">
            <a:clrChange>
              <a:clrFrom>
                <a:srgbClr val="FCFDFB"/>
              </a:clrFrom>
              <a:clrTo>
                <a:srgbClr val="FCFDFB">
                  <a:alpha val="0"/>
                </a:srgbClr>
              </a:clrTo>
            </a:clrChange>
            <a:extLst>
              <a:ext uri="{28A0092B-C50C-407E-A947-70E740481C1C}">
                <a14:useLocalDpi xmlns:a14="http://schemas.microsoft.com/office/drawing/2010/main" val="0"/>
              </a:ext>
            </a:extLst>
          </a:blip>
          <a:srcRect/>
          <a:stretch>
            <a:fillRect/>
          </a:stretch>
        </p:blipFill>
        <p:spPr bwMode="auto">
          <a:xfrm>
            <a:off x="78738" y="1556792"/>
            <a:ext cx="6348940" cy="4522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20486"/>
                                        </p:tgtEl>
                                        <p:attrNameLst>
                                          <p:attrName>style.visibility</p:attrName>
                                        </p:attrNameLst>
                                      </p:cBhvr>
                                      <p:to>
                                        <p:strVal val="visible"/>
                                      </p:to>
                                    </p:set>
                                    <p:anim calcmode="lin" valueType="num">
                                      <p:cBhvr>
                                        <p:cTn id="20" dur="1000" fill="hold"/>
                                        <p:tgtEl>
                                          <p:spTgt spid="20486"/>
                                        </p:tgtEl>
                                        <p:attrNameLst>
                                          <p:attrName>ppt_x</p:attrName>
                                        </p:attrNameLst>
                                      </p:cBhvr>
                                      <p:tavLst>
                                        <p:tav tm="0">
                                          <p:val>
                                            <p:strVal val="#ppt_x-.2"/>
                                          </p:val>
                                        </p:tav>
                                        <p:tav tm="100000">
                                          <p:val>
                                            <p:strVal val="#ppt_x"/>
                                          </p:val>
                                        </p:tav>
                                      </p:tavLst>
                                    </p:anim>
                                    <p:anim calcmode="lin" valueType="num">
                                      <p:cBhvr>
                                        <p:cTn id="21" dur="1000" fill="hold"/>
                                        <p:tgtEl>
                                          <p:spTgt spid="20486"/>
                                        </p:tgtEl>
                                        <p:attrNameLst>
                                          <p:attrName>ppt_y</p:attrName>
                                        </p:attrNameLst>
                                      </p:cBhvr>
                                      <p:tavLst>
                                        <p:tav tm="0">
                                          <p:val>
                                            <p:strVal val="#ppt_y"/>
                                          </p:val>
                                        </p:tav>
                                        <p:tav tm="100000">
                                          <p:val>
                                            <p:strVal val="#ppt_y"/>
                                          </p:val>
                                        </p:tav>
                                      </p:tavLst>
                                    </p:anim>
                                    <p:animEffect transition="in" filter="wipe(right)" prLst="gradientSize: 0.1">
                                      <p:cBhvr>
                                        <p:cTn id="22" dur="10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7588"/>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2" presetClass="mediacall" presetSubtype="0" fill="hold" nodeType="clickEffect">
                                  <p:stCondLst>
                                    <p:cond delay="0"/>
                                  </p:stCondLst>
                                  <p:childTnLst>
                                    <p:cmd type="call" cmd="togglePause">
                                      <p:cBhvr>
                                        <p:cTn id="27" dur="1" fill="hold"/>
                                        <p:tgtEl>
                                          <p:spTgt spid="67588"/>
                                        </p:tgtEl>
                                      </p:cBhvr>
                                    </p:cmd>
                                  </p:childTnLst>
                                </p:cTn>
                              </p:par>
                            </p:childTnLst>
                          </p:cTn>
                        </p:par>
                      </p:childTnLst>
                    </p:cTn>
                  </p:par>
                </p:childTnLst>
              </p:cTn>
              <p:nextCondLst>
                <p:cond evt="onClick" delay="0">
                  <p:tgtEl>
                    <p:spTgt spid="67588"/>
                  </p:tgtEl>
                </p:cond>
              </p:nextCondLst>
            </p:seq>
            <p:video>
              <p:cMediaNode>
                <p:cTn id="28" fill="hold" display="0">
                  <p:stCondLst>
                    <p:cond delay="indefinite"/>
                  </p:stCondLst>
                  <p:endCondLst>
                    <p:cond evt="onNext" delay="0">
                      <p:tgtEl>
                        <p:sldTgt/>
                      </p:tgtEl>
                    </p:cond>
                    <p:cond evt="onPrev" delay="0">
                      <p:tgtEl>
                        <p:sldTgt/>
                      </p:tgtEl>
                    </p:cond>
                  </p:endCondLst>
                </p:cTn>
                <p:tgtEl>
                  <p:spTgt spid="67588"/>
                </p:tgtEl>
              </p:cMediaNode>
            </p:video>
          </p:childTnLst>
        </p:cTn>
      </p:par>
    </p:tnLst>
    <p:bldLst>
      <p:bldP spid="20485" grpId="0" animBg="1"/>
      <p:bldP spid="20486" grpId="0"/>
      <p:bldP spid="6758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a:hlinkClick r:id="" action="ppaction://noaction">
              <a:snd r:embed="rId4" name="que.wav"/>
            </a:hlinkClick>
          </p:cNvPr>
          <p:cNvSpPr>
            <a:spLocks noChangeArrowheads="1"/>
          </p:cNvSpPr>
          <p:nvPr/>
        </p:nvSpPr>
        <p:spPr bwMode="auto">
          <a:xfrm>
            <a:off x="5940425" y="333375"/>
            <a:ext cx="2952750" cy="22320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900">
                <a:latin typeface="Rockwell" panose="02060603020205020403" pitchFamily="18" charset="0"/>
              </a:rPr>
              <a:t>que</a:t>
            </a:r>
          </a:p>
        </p:txBody>
      </p:sp>
      <p:sp>
        <p:nvSpPr>
          <p:cNvPr id="86020" name="Text Box 4">
            <a:hlinkClick r:id="" action="ppaction://noaction">
              <a:snd r:embed="rId5" name="queso.wav"/>
            </a:hlinkClick>
          </p:cNvPr>
          <p:cNvSpPr txBox="1">
            <a:spLocks noChangeArrowheads="1"/>
          </p:cNvSpPr>
          <p:nvPr/>
        </p:nvSpPr>
        <p:spPr bwMode="auto">
          <a:xfrm>
            <a:off x="3743325" y="5668963"/>
            <a:ext cx="540067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7200">
                <a:latin typeface="Arial Rounded MT Bold" panose="020F0704030504030204" pitchFamily="34" charset="0"/>
              </a:rPr>
              <a:t>queso</a:t>
            </a:r>
            <a:endParaRPr lang="en-US" sz="7200">
              <a:latin typeface="Arial Rounded MT Bold" panose="020F0704030504030204" pitchFamily="34" charset="0"/>
              <a:cs typeface="Times New Roman" panose="02020603050405020304" pitchFamily="18" charset="0"/>
            </a:endParaRPr>
          </a:p>
        </p:txBody>
      </p:sp>
      <p:pic>
        <p:nvPicPr>
          <p:cNvPr id="86022" name="Picture 6" descr="cheese"/>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650" y="1293813"/>
            <a:ext cx="6985000" cy="4943475"/>
          </a:xfrm>
          <a:prstGeom prst="rect">
            <a:avLst/>
          </a:prstGeom>
          <a:noFill/>
          <a:extLst>
            <a:ext uri="{909E8E84-426E-40DD-AFC4-6F175D3DCCD1}">
              <a14:hiddenFill xmlns:a14="http://schemas.microsoft.com/office/drawing/2010/main">
                <a:solidFill>
                  <a:srgbClr val="FFFFFF"/>
                </a:solidFill>
              </a14:hiddenFill>
            </a:ext>
          </a:extLst>
        </p:spPr>
      </p:pic>
      <p:pic>
        <p:nvPicPr>
          <p:cNvPr id="86024" name="queso_action.wmv">
            <a:hlinkClick r:id="" action="ppaction://media"/>
          </p:cNvPr>
          <p:cNvPicPr>
            <a:picLocks noRot="1" noChangeAspect="1" noChangeArrowheads="1"/>
          </p:cNvPicPr>
          <p:nvPr>
            <a:videoFile r:link="rId1"/>
          </p:nvPr>
        </p:nvPicPr>
        <p:blipFill>
          <a:blip r:embed="rId7">
            <a:extLst>
              <a:ext uri="{28A0092B-C50C-407E-A947-70E740481C1C}">
                <a14:useLocalDpi xmlns:a14="http://schemas.microsoft.com/office/drawing/2010/main" val="0"/>
              </a:ext>
            </a:extLst>
          </a:blip>
          <a:srcRect/>
          <a:stretch>
            <a:fillRect/>
          </a:stretch>
        </p:blipFill>
        <p:spPr bwMode="auto">
          <a:xfrm>
            <a:off x="0" y="0"/>
            <a:ext cx="2411413" cy="1808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86022"/>
                                        </p:tgtEl>
                                        <p:attrNameLst>
                                          <p:attrName>style.visibility</p:attrName>
                                        </p:attrNameLst>
                                      </p:cBhvr>
                                      <p:to>
                                        <p:strVal val="visible"/>
                                      </p:to>
                                    </p:set>
                                    <p:animEffect transition="in" filter="dissolve">
                                      <p:cBhvr>
                                        <p:cTn id="11" dur="500"/>
                                        <p:tgtEl>
                                          <p:spTgt spid="8602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86020"/>
                                        </p:tgtEl>
                                        <p:attrNameLst>
                                          <p:attrName>style.visibility</p:attrName>
                                        </p:attrNameLst>
                                      </p:cBhvr>
                                      <p:to>
                                        <p:strVal val="visible"/>
                                      </p:to>
                                    </p:set>
                                    <p:anim calcmode="lin" valueType="num">
                                      <p:cBhvr>
                                        <p:cTn id="16" dur="1000" fill="hold"/>
                                        <p:tgtEl>
                                          <p:spTgt spid="86020"/>
                                        </p:tgtEl>
                                        <p:attrNameLst>
                                          <p:attrName>ppt_x</p:attrName>
                                        </p:attrNameLst>
                                      </p:cBhvr>
                                      <p:tavLst>
                                        <p:tav tm="0">
                                          <p:val>
                                            <p:strVal val="#ppt_x-.2"/>
                                          </p:val>
                                        </p:tav>
                                        <p:tav tm="100000">
                                          <p:val>
                                            <p:strVal val="#ppt_x"/>
                                          </p:val>
                                        </p:tav>
                                      </p:tavLst>
                                    </p:anim>
                                    <p:anim calcmode="lin" valueType="num">
                                      <p:cBhvr>
                                        <p:cTn id="17" dur="1000" fill="hold"/>
                                        <p:tgtEl>
                                          <p:spTgt spid="86020"/>
                                        </p:tgtEl>
                                        <p:attrNameLst>
                                          <p:attrName>ppt_y</p:attrName>
                                        </p:attrNameLst>
                                      </p:cBhvr>
                                      <p:tavLst>
                                        <p:tav tm="0">
                                          <p:val>
                                            <p:strVal val="#ppt_y"/>
                                          </p:val>
                                        </p:tav>
                                        <p:tav tm="100000">
                                          <p:val>
                                            <p:strVal val="#ppt_y"/>
                                          </p:val>
                                        </p:tav>
                                      </p:tavLst>
                                    </p:anim>
                                    <p:animEffect transition="in" filter="wipe(right)" prLst="gradientSize: 0.1">
                                      <p:cBhvr>
                                        <p:cTn id="18" dur="1000"/>
                                        <p:tgtEl>
                                          <p:spTgt spid="860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86024"/>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2" presetClass="mediacall" presetSubtype="0" fill="hold" nodeType="clickEffect">
                                  <p:stCondLst>
                                    <p:cond delay="0"/>
                                  </p:stCondLst>
                                  <p:childTnLst>
                                    <p:cmd type="call" cmd="togglePause">
                                      <p:cBhvr>
                                        <p:cTn id="23" dur="1" fill="hold"/>
                                        <p:tgtEl>
                                          <p:spTgt spid="86024"/>
                                        </p:tgtEl>
                                      </p:cBhvr>
                                    </p:cmd>
                                  </p:childTnLst>
                                </p:cTn>
                              </p:par>
                            </p:childTnLst>
                          </p:cTn>
                        </p:par>
                      </p:childTnLst>
                    </p:cTn>
                  </p:par>
                </p:childTnLst>
              </p:cTn>
              <p:nextCondLst>
                <p:cond evt="onClick" delay="0">
                  <p:tgtEl>
                    <p:spTgt spid="86024"/>
                  </p:tgtEl>
                </p:cond>
              </p:nextCondLst>
            </p:seq>
            <p:video>
              <p:cMediaNode>
                <p:cTn id="24" fill="hold" display="0">
                  <p:stCondLst>
                    <p:cond delay="indefinite"/>
                  </p:stCondLst>
                  <p:endCondLst>
                    <p:cond evt="onNext" delay="0">
                      <p:tgtEl>
                        <p:sldTgt/>
                      </p:tgtEl>
                    </p:cond>
                    <p:cond evt="onPrev" delay="0">
                      <p:tgtEl>
                        <p:sldTgt/>
                      </p:tgtEl>
                    </p:cond>
                  </p:endCondLst>
                </p:cTn>
                <p:tgtEl>
                  <p:spTgt spid="86024"/>
                </p:tgtEl>
              </p:cMediaNode>
            </p:video>
          </p:childTnLst>
        </p:cTn>
      </p:par>
    </p:tnLst>
    <p:bldLst>
      <p:bldP spid="86019" grpId="0" animBg="1"/>
      <p:bldP spid="86020" grpId="0"/>
    </p:bldLst>
  </p:timing>
</p:sld>
</file>

<file path=ppt/theme/theme1.xml><?xml version="1.0" encoding="utf-8"?>
<a:theme xmlns:a="http://schemas.openxmlformats.org/drawingml/2006/main" name="Blank Presentation">
  <a:themeElements>
    <a:clrScheme name="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C:\Documents and Settings\Family\Application Data\Microsoft\Templates\Blank Presentation.pot</Template>
  <TotalTime>1981</TotalTime>
  <Words>630</Words>
  <Application>Microsoft Office PowerPoint</Application>
  <PresentationFormat>On-screen Show (4:3)</PresentationFormat>
  <Paragraphs>195</Paragraphs>
  <Slides>28</Slides>
  <Notes>28</Notes>
  <HiddenSlides>0</HiddenSlides>
  <MMClips>19</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Gulim</vt:lpstr>
      <vt:lpstr>Arial</vt:lpstr>
      <vt:lpstr>Arial Black</vt:lpstr>
      <vt:lpstr>Arial Rounded MT Bold</vt:lpstr>
      <vt:lpstr>Calibri</vt:lpstr>
      <vt:lpstr>Lucida Handwriting</vt:lpstr>
      <vt:lpstr>Rockwell</vt:lpstr>
      <vt:lpstr>Times New Roman</vt:lpstr>
      <vt:lpstr>Blank Presentation</vt:lpstr>
      <vt:lpstr>español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Family</dc:creator>
  <cp:lastModifiedBy>55WD</cp:lastModifiedBy>
  <cp:revision>114</cp:revision>
  <dcterms:created xsi:type="dcterms:W3CDTF">2007-09-16T18:14:47Z</dcterms:created>
  <dcterms:modified xsi:type="dcterms:W3CDTF">2014-09-07T06:08:40Z</dcterms:modified>
</cp:coreProperties>
</file>