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508B39-4912-4582-8AAD-98A15DDC23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62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97FEB0-574E-4DF7-9280-71B92EF66B7B}" type="slidenum">
              <a:rPr lang="en-GB"/>
              <a:pPr/>
              <a:t>1</a:t>
            </a:fld>
            <a:endParaRPr lang="en-GB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pupil who is feeling very confident may want to use this resource for retelling the story as there is neither audio nor subtitles attached.</a:t>
            </a:r>
          </a:p>
        </p:txBody>
      </p:sp>
    </p:spTree>
    <p:extLst>
      <p:ext uri="{BB962C8B-B14F-4D97-AF65-F5344CB8AC3E}">
        <p14:creationId xmlns:p14="http://schemas.microsoft.com/office/powerpoint/2010/main" val="287278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03A04-DABE-4450-9875-FD2C877AE86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05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BA097-AD8B-4CD5-9713-9B84F636EDC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0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2D07E-A5C9-46B3-8BF4-D560A737221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32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4B123-B4F1-4BE9-BA44-563B27E6AF5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09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75E85-DA94-472D-BA92-D2A177A4E1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17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852F3-1E88-475C-BE46-EBD96C80FA2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E34BC-53D5-4005-A9EE-8DD3A3127B5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49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1AADE-B11B-4719-AD2E-5264ECDE6AF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50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5937B-A326-4280-8ADD-1B9F9570A5A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30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D600C-3C1F-4B21-96FB-9FF3A7D1D1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386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1FAEA-0985-4402-8EF0-FFC2796B009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649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26D663-A59F-4361-ACF7-5A7F8CF2A4DA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uga_hambrienta_no_audio_no_subtit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242646"/>
            <a:ext cx="8424936" cy="6318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</Words>
  <Application>Microsoft Office PowerPoint</Application>
  <PresentationFormat>On-screen Show (4:3)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Default Design</vt:lpstr>
      <vt:lpstr>PowerPoint Presentation</vt:lpstr>
    </vt:vector>
  </TitlesOfParts>
  <Company>COMBERTON VILLAGE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I.T.SUPPORT</dc:creator>
  <cp:lastModifiedBy>55WD</cp:lastModifiedBy>
  <cp:revision>3</cp:revision>
  <dcterms:created xsi:type="dcterms:W3CDTF">2010-08-31T20:02:43Z</dcterms:created>
  <dcterms:modified xsi:type="dcterms:W3CDTF">2014-08-10T08:43:00Z</dcterms:modified>
</cp:coreProperties>
</file>