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9" r:id="rId2"/>
    <p:sldId id="261" r:id="rId3"/>
    <p:sldId id="294" r:id="rId4"/>
    <p:sldId id="262" r:id="rId5"/>
    <p:sldId id="256" r:id="rId6"/>
    <p:sldId id="257" r:id="rId7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517" autoAdjust="0"/>
  </p:normalViewPr>
  <p:slideViewPr>
    <p:cSldViewPr>
      <p:cViewPr varScale="1">
        <p:scale>
          <a:sx n="103" d="100"/>
          <a:sy n="103" d="100"/>
        </p:scale>
        <p:origin x="185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4198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F5C5A4A-5871-4A48-A1A5-5FB43E21617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4698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3F092E-5F1C-4C36-9B63-9EC705512BFC}" type="slidenum">
              <a:rPr lang="en-GB"/>
              <a:pPr/>
              <a:t>1</a:t>
            </a:fld>
            <a:endParaRPr lang="en-GB"/>
          </a:p>
        </p:txBody>
      </p:sp>
      <p:sp>
        <p:nvSpPr>
          <p:cNvPr id="440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Click on the yellow box (kind of) hidden in the sun to hear the audio.</a:t>
            </a:r>
            <a:br>
              <a:rPr lang="en-GB"/>
            </a:br>
            <a:r>
              <a:rPr lang="en-GB"/>
              <a:t>In the drawing there are two animals. The dog is yellow and brown. There is also a blue bird. He is small. There is a blue and white ball. My favourite animal is the dog. </a:t>
            </a:r>
          </a:p>
        </p:txBody>
      </p:sp>
    </p:spTree>
    <p:extLst>
      <p:ext uri="{BB962C8B-B14F-4D97-AF65-F5344CB8AC3E}">
        <p14:creationId xmlns:p14="http://schemas.microsoft.com/office/powerpoint/2010/main" val="1036752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A845CB-0541-4202-A521-090B821C67DD}" type="slidenum">
              <a:rPr lang="en-GB"/>
              <a:pPr/>
              <a:t>2</a:t>
            </a:fld>
            <a:endParaRPr lang="en-GB"/>
          </a:p>
        </p:txBody>
      </p:sp>
      <p:sp>
        <p:nvSpPr>
          <p:cNvPr id="450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Click on the yellow box (kind of) hidden in the sun to hear the audio.</a:t>
            </a:r>
            <a:br>
              <a:rPr lang="en-GB"/>
            </a:br>
            <a:r>
              <a:rPr lang="en-GB"/>
              <a:t>In the drawing there are four animals. The dog with the ball, the blue bird and now there’s also a big blue hippo and a butterfly. The hippo has a yellow balloon in his hand.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234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FC67F6-B183-44DB-8925-055E46C0B26F}" type="slidenum">
              <a:rPr lang="en-GB"/>
              <a:pPr/>
              <a:t>3</a:t>
            </a:fld>
            <a:endParaRPr lang="en-GB"/>
          </a:p>
        </p:txBody>
      </p:sp>
      <p:sp>
        <p:nvSpPr>
          <p:cNvPr id="460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Click on the yellow box (kind of) hidden in the sun to hear the audio.</a:t>
            </a:r>
            <a:br>
              <a:rPr lang="en-GB"/>
            </a:br>
            <a:r>
              <a:rPr lang="en-GB"/>
              <a:t>In the drawing there are five animals. The dog with the ball, the blue bird, the hippo with the yellow balloon, the butterfly, and now there is also a big green crocodile.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482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75F0F0-ECDE-462A-A1A0-FCC00A3C9816}" type="slidenum">
              <a:rPr lang="en-GB"/>
              <a:pPr/>
              <a:t>4</a:t>
            </a:fld>
            <a:endParaRPr lang="en-GB"/>
          </a:p>
        </p:txBody>
      </p:sp>
      <p:sp>
        <p:nvSpPr>
          <p:cNvPr id="471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Click on the yellow box (kind of) hidden in the sun to hear the audio.</a:t>
            </a:r>
            <a:br>
              <a:rPr lang="en-GB"/>
            </a:br>
            <a:r>
              <a:rPr lang="en-GB"/>
              <a:t>In the drawing there are 6 animals. The dog with the ball, the blue bird, the hippo with the yellow balloon, the butterfly, the crocodile and now there is also a brown monkey. The monkey has a kite in his hand.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543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D13F16-4F4C-4EE0-BE0B-405B93394E16}" type="slidenum">
              <a:rPr lang="en-GB"/>
              <a:pPr/>
              <a:t>5</a:t>
            </a:fld>
            <a:endParaRPr lang="en-GB"/>
          </a:p>
        </p:txBody>
      </p:sp>
      <p:sp>
        <p:nvSpPr>
          <p:cNvPr id="430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Pupils colour picture, cut out and colours the animals/items on next page, stick them on to create a scene which they can then describe in Spanish, using language similar to what they have just seen in slides 1-4.</a:t>
            </a:r>
          </a:p>
        </p:txBody>
      </p:sp>
    </p:spTree>
    <p:extLst>
      <p:ext uri="{BB962C8B-B14F-4D97-AF65-F5344CB8AC3E}">
        <p14:creationId xmlns:p14="http://schemas.microsoft.com/office/powerpoint/2010/main" val="1987303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AEE8C9-2C1F-448E-BAF3-525BEC22AD9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875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D44FCF-94D9-4D34-8136-4AEDC561263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1517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2E8F97-932F-454B-AD2C-CC56B8DC15D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0448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F2392A-CE6E-4FE7-B2BE-9850F04066A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6915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E0E9FE-B8E3-4356-A96F-F0186EC1A32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5125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64ED2F-8918-4404-A6A6-95805A9FD9F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993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1A55D3-6ECC-427B-8139-4E05D6F5D1D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70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18382A-4EE9-463A-A606-F259CB2C51A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15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5835F8-F86F-4A60-89A5-9D901B31306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3100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33C94F-8836-4C42-8F7C-471EDF799AD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241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6FBC1F-3442-4436-A458-92F60E13C25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685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F769AE2-CDEF-4566-B73C-AD2F8F661A9B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" r="826"/>
          <a:stretch>
            <a:fillRect/>
          </a:stretch>
        </p:blipFill>
        <p:spPr bwMode="auto">
          <a:xfrm>
            <a:off x="0" y="-315913"/>
            <a:ext cx="9144000" cy="600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6" name="Line 6"/>
          <p:cNvSpPr>
            <a:spLocks noChangeShapeType="1"/>
          </p:cNvSpPr>
          <p:nvPr/>
        </p:nvSpPr>
        <p:spPr bwMode="auto">
          <a:xfrm>
            <a:off x="250825" y="6061075"/>
            <a:ext cx="8642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250825" y="6421438"/>
            <a:ext cx="8642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250825" y="5694363"/>
            <a:ext cx="8642350" cy="173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/>
              <a:t>En el dibujo hay dos animales. El perro es amarillo y marr</a:t>
            </a:r>
            <a:r>
              <a:rPr lang="en-GB" sz="2400">
                <a:cs typeface="Arial" panose="020B0604020202020204" pitchFamily="34" charset="0"/>
              </a:rPr>
              <a:t>ón. También hay </a:t>
            </a:r>
            <a:r>
              <a:rPr lang="en-GB" sz="2400"/>
              <a:t>un pájaro azul. Es peque</a:t>
            </a:r>
            <a:r>
              <a:rPr lang="en-GB" sz="2400">
                <a:cs typeface="Arial" panose="020B0604020202020204" pitchFamily="34" charset="0"/>
              </a:rPr>
              <a:t>ño. Hay un balón azul y blanco. Mi animal preferido es </a:t>
            </a:r>
            <a:r>
              <a:rPr lang="en-GB" sz="2400"/>
              <a:t>el perro.</a:t>
            </a:r>
            <a:endParaRPr lang="en-GB" sz="2400"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GB" sz="2400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>
            <a:off x="250825" y="6813550"/>
            <a:ext cx="8642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32" name="AutoShape 12">
            <a:hlinkClick r:id="" action="ppaction://noaction" highlightClick="1">
              <a:snd r:embed="rId4" name="1.wav"/>
            </a:hlinkClick>
          </p:cNvPr>
          <p:cNvSpPr>
            <a:spLocks noChangeArrowheads="1"/>
          </p:cNvSpPr>
          <p:nvPr/>
        </p:nvSpPr>
        <p:spPr bwMode="auto">
          <a:xfrm>
            <a:off x="598488" y="536575"/>
            <a:ext cx="539750" cy="576263"/>
          </a:xfrm>
          <a:prstGeom prst="actionButtonSound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"/>
          <a:stretch>
            <a:fillRect/>
          </a:stretch>
        </p:blipFill>
        <p:spPr bwMode="auto">
          <a:xfrm>
            <a:off x="0" y="-242888"/>
            <a:ext cx="9144000" cy="594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6513" y="5703888"/>
            <a:ext cx="9144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/>
              <a:t>En el dibujo hay cuatro animales: El perro con el bal</a:t>
            </a:r>
            <a:r>
              <a:rPr lang="en-GB" sz="2400">
                <a:cs typeface="Arial" panose="020B0604020202020204" pitchFamily="34" charset="0"/>
              </a:rPr>
              <a:t>ón, el pájaro azul y </a:t>
            </a:r>
            <a:r>
              <a:rPr lang="en-GB" sz="2400"/>
              <a:t>ahora también hay un hipopótamo azul y grande y una mariposa. El hipopótamo tiene un globo amarillo en la mano.</a:t>
            </a:r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250825" y="6048375"/>
            <a:ext cx="8642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250825" y="6480175"/>
            <a:ext cx="8642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>
            <a:off x="250825" y="6813550"/>
            <a:ext cx="8642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79" name="AutoShape 11">
            <a:hlinkClick r:id="" action="ppaction://noaction" highlightClick="1">
              <a:snd r:embed="rId4" name="2.wav"/>
            </a:hlinkClick>
          </p:cNvPr>
          <p:cNvSpPr>
            <a:spLocks noChangeArrowheads="1"/>
          </p:cNvSpPr>
          <p:nvPr/>
        </p:nvSpPr>
        <p:spPr bwMode="auto">
          <a:xfrm>
            <a:off x="598488" y="536575"/>
            <a:ext cx="539750" cy="576263"/>
          </a:xfrm>
          <a:prstGeom prst="actionButtonSound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2" b="2504"/>
          <a:stretch>
            <a:fillRect/>
          </a:stretch>
        </p:blipFill>
        <p:spPr bwMode="auto">
          <a:xfrm>
            <a:off x="0" y="-265113"/>
            <a:ext cx="9144000" cy="587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250825" y="5686425"/>
            <a:ext cx="86423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/>
              <a:t>En el dibujo hay cinco animales: El perro con el bal</a:t>
            </a:r>
            <a:r>
              <a:rPr lang="en-GB" sz="2400">
                <a:cs typeface="Arial" panose="020B0604020202020204" pitchFamily="34" charset="0"/>
              </a:rPr>
              <a:t>ón, el pájaro azul, el </a:t>
            </a:r>
            <a:r>
              <a:rPr lang="en-GB" sz="2400"/>
              <a:t>hipopótamo con el globo amarillo, la mariposa, y ahora también hay un cocodrilo verde y grande.</a:t>
            </a:r>
          </a:p>
        </p:txBody>
      </p:sp>
      <p:sp>
        <p:nvSpPr>
          <p:cNvPr id="40967" name="Line 7"/>
          <p:cNvSpPr>
            <a:spLocks noChangeShapeType="1"/>
          </p:cNvSpPr>
          <p:nvPr/>
        </p:nvSpPr>
        <p:spPr bwMode="auto">
          <a:xfrm>
            <a:off x="250825" y="6048375"/>
            <a:ext cx="8642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0968" name="Line 8"/>
          <p:cNvSpPr>
            <a:spLocks noChangeShapeType="1"/>
          </p:cNvSpPr>
          <p:nvPr/>
        </p:nvSpPr>
        <p:spPr bwMode="auto">
          <a:xfrm>
            <a:off x="250825" y="6480175"/>
            <a:ext cx="8642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0969" name="Line 9"/>
          <p:cNvSpPr>
            <a:spLocks noChangeShapeType="1"/>
          </p:cNvSpPr>
          <p:nvPr/>
        </p:nvSpPr>
        <p:spPr bwMode="auto">
          <a:xfrm>
            <a:off x="250825" y="6813550"/>
            <a:ext cx="8642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0971" name="AutoShape 11">
            <a:hlinkClick r:id="" action="ppaction://noaction" highlightClick="1">
              <a:snd r:embed="rId4" name="3.wav"/>
            </a:hlinkClick>
          </p:cNvPr>
          <p:cNvSpPr>
            <a:spLocks noChangeArrowheads="1"/>
          </p:cNvSpPr>
          <p:nvPr/>
        </p:nvSpPr>
        <p:spPr bwMode="auto">
          <a:xfrm>
            <a:off x="674688" y="536575"/>
            <a:ext cx="539750" cy="576263"/>
          </a:xfrm>
          <a:prstGeom prst="actionButtonSound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" t="2446" r="1569" b="1222"/>
          <a:stretch>
            <a:fillRect/>
          </a:stretch>
        </p:blipFill>
        <p:spPr bwMode="auto">
          <a:xfrm>
            <a:off x="287338" y="0"/>
            <a:ext cx="8748712" cy="562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01600" y="5645150"/>
            <a:ext cx="9144000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200"/>
              <a:t>En el dibujo hay seis animales: El perro con el bal</a:t>
            </a:r>
            <a:r>
              <a:rPr lang="en-GB" sz="2200">
                <a:cs typeface="Arial" panose="020B0604020202020204" pitchFamily="34" charset="0"/>
              </a:rPr>
              <a:t>ón, el pájaro azul, el </a:t>
            </a:r>
            <a:r>
              <a:rPr lang="en-GB" sz="2200"/>
              <a:t>hipopótamo con el globo amarillo, la mariposa, el cocodrilo y ahora también hay un mono marrón. El mono tiene una cometa en la mano.</a:t>
            </a:r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250825" y="5976938"/>
            <a:ext cx="8642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250825" y="6316663"/>
            <a:ext cx="8642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>
            <a:off x="250825" y="6648450"/>
            <a:ext cx="8642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03" name="AutoShape 11">
            <a:hlinkClick r:id="" action="ppaction://noaction" highlightClick="1">
              <a:snd r:embed="rId4" name="4.wav"/>
            </a:hlinkClick>
          </p:cNvPr>
          <p:cNvSpPr>
            <a:spLocks noChangeArrowheads="1"/>
          </p:cNvSpPr>
          <p:nvPr/>
        </p:nvSpPr>
        <p:spPr bwMode="auto">
          <a:xfrm>
            <a:off x="877888" y="692150"/>
            <a:ext cx="539750" cy="576263"/>
          </a:xfrm>
          <a:prstGeom prst="actionButtonSound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44450"/>
            <a:ext cx="8275638" cy="496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250825" y="5445125"/>
            <a:ext cx="8642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auto">
          <a:xfrm>
            <a:off x="250825" y="5805488"/>
            <a:ext cx="8642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>
            <a:off x="250825" y="6165850"/>
            <a:ext cx="8642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>
            <a:off x="250825" y="6597650"/>
            <a:ext cx="8642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39725"/>
            <a:ext cx="8634412" cy="481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323850" y="4760913"/>
            <a:ext cx="1800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/>
              <a:t>un perro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2555875" y="5192713"/>
            <a:ext cx="1800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/>
              <a:t>un cocodrilo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4859338" y="5192713"/>
            <a:ext cx="2089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/>
              <a:t>un hipop</a:t>
            </a:r>
            <a:r>
              <a:rPr lang="en-GB" sz="2000">
                <a:cs typeface="Arial" panose="020B0604020202020204" pitchFamily="34" charset="0"/>
              </a:rPr>
              <a:t>ótamo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6875463" y="5192713"/>
            <a:ext cx="2089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/>
              <a:t>un mono</a:t>
            </a:r>
            <a:endParaRPr lang="en-GB" sz="2000">
              <a:cs typeface="Arial" panose="020B0604020202020204" pitchFamily="34" charset="0"/>
            </a:endParaRP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7092950" y="1484313"/>
            <a:ext cx="2089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/>
              <a:t>un pato</a:t>
            </a:r>
            <a:endParaRPr lang="en-GB" sz="2000">
              <a:cs typeface="Arial" panose="020B0604020202020204" pitchFamily="34" charset="0"/>
            </a:endParaRP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4859338" y="1628775"/>
            <a:ext cx="2089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/>
              <a:t>un p</a:t>
            </a:r>
            <a:r>
              <a:rPr lang="en-GB" sz="2000">
                <a:cs typeface="Arial" panose="020B0604020202020204" pitchFamily="34" charset="0"/>
              </a:rPr>
              <a:t>ájaro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2051050" y="1125538"/>
            <a:ext cx="2089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/>
              <a:t>una bici</a:t>
            </a:r>
            <a:endParaRPr lang="en-GB" sz="2000">
              <a:cs typeface="Arial" panose="020B0604020202020204" pitchFamily="34" charset="0"/>
            </a:endParaRP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2830513" y="44450"/>
            <a:ext cx="2089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/>
              <a:t>un bal</a:t>
            </a:r>
            <a:r>
              <a:rPr lang="en-GB" sz="2000">
                <a:cs typeface="Arial" panose="020B0604020202020204" pitchFamily="34" charset="0"/>
              </a:rPr>
              <a:t>ón</a:t>
            </a: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4714875" y="44450"/>
            <a:ext cx="2089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/>
              <a:t>una mariposa</a:t>
            </a:r>
            <a:endParaRPr lang="en-GB" sz="2000">
              <a:cs typeface="Arial" panose="020B0604020202020204" pitchFamily="34" charset="0"/>
            </a:endParaRPr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6588125" y="33338"/>
            <a:ext cx="2089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/>
              <a:t>una laguna</a:t>
            </a:r>
            <a:endParaRPr lang="en-GB" sz="2000">
              <a:cs typeface="Arial" panose="020B0604020202020204" pitchFamily="34" charset="0"/>
            </a:endParaRPr>
          </a:p>
        </p:txBody>
      </p:sp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468313" y="44450"/>
            <a:ext cx="2089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/>
              <a:t>una cometa</a:t>
            </a:r>
            <a:endParaRPr lang="en-GB" sz="2000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300</Words>
  <Application>Microsoft Office PowerPoint</Application>
  <PresentationFormat>On-screen Show (4:3)</PresentationFormat>
  <Paragraphs>25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Arial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COMBERTON VILLAGE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I.T.SUPPORT</dc:creator>
  <cp:lastModifiedBy>55WD</cp:lastModifiedBy>
  <cp:revision>30</cp:revision>
  <dcterms:created xsi:type="dcterms:W3CDTF">2009-03-11T18:21:18Z</dcterms:created>
  <dcterms:modified xsi:type="dcterms:W3CDTF">2014-08-09T16:22:23Z</dcterms:modified>
</cp:coreProperties>
</file>