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257" r:id="rId3"/>
    <p:sldId id="258" r:id="rId4"/>
  </p:sldIdLst>
  <p:sldSz cx="6858000" cy="9144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3060" y="8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6148" name="Rectangle 4"/>
          <p:cNvSpPr>
            <a:spLocks noRot="1" noChangeArrowheads="1" noTextEdit="1"/>
          </p:cNvSpPr>
          <p:nvPr>
            <p:ph type="sldImg" idx="2"/>
          </p:nvPr>
        </p:nvSpPr>
        <p:spPr bwMode="auto">
          <a:xfrm>
            <a:off x="2143125" y="685800"/>
            <a:ext cx="257175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ABAAC00-9069-44F6-810D-8BC96EA28084}" type="slidenum">
              <a:rPr lang="en-GB"/>
              <a:pPr/>
              <a:t>‹#›</a:t>
            </a:fld>
            <a:endParaRPr lang="en-GB"/>
          </a:p>
        </p:txBody>
      </p:sp>
    </p:spTree>
    <p:extLst>
      <p:ext uri="{BB962C8B-B14F-4D97-AF65-F5344CB8AC3E}">
        <p14:creationId xmlns:p14="http://schemas.microsoft.com/office/powerpoint/2010/main" val="21374058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13DB67-99E5-4468-B8BB-016B746F8C02}" type="slidenum">
              <a:rPr lang="en-GB"/>
              <a:pPr/>
              <a:t>1</a:t>
            </a:fld>
            <a:endParaRPr lang="en-GB"/>
          </a:p>
        </p:txBody>
      </p:sp>
      <p:sp>
        <p:nvSpPr>
          <p:cNvPr id="8194" name="Rectangle 2"/>
          <p:cNvSpPr>
            <a:spLocks noRo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en-GB"/>
              <a:t>This is a comic called ‘Martin speaks’ about a dog who eats alphabet soup and can talk. It is a story full of cognates which I hope that pupils, with teacher’s help, with be able to make sense of. Their task is to fill in what Martin might say in the last two speech bubbles of the comic.</a:t>
            </a:r>
            <a:br>
              <a:rPr lang="en-GB"/>
            </a:br>
            <a:r>
              <a:rPr lang="en-GB"/>
              <a:t>‘Woof! Woof!’ Martin is a very normal dog…</a:t>
            </a:r>
            <a:br>
              <a:rPr lang="en-GB"/>
            </a:br>
            <a:r>
              <a:rPr lang="en-GB"/>
              <a:t>…but one day he eats a delicious soup…</a:t>
            </a:r>
            <a:br>
              <a:rPr lang="en-GB"/>
            </a:br>
            <a:r>
              <a:rPr lang="en-GB"/>
              <a:t>a special soup. It’s a alphabet letter soup!</a:t>
            </a:r>
            <a:br>
              <a:rPr lang="en-GB"/>
            </a:br>
            <a:r>
              <a:rPr lang="en-GB"/>
              <a:t>The letters affect Martin… in a very strange way.</a:t>
            </a:r>
          </a:p>
          <a:p>
            <a:endParaRPr lang="en-GB"/>
          </a:p>
        </p:txBody>
      </p:sp>
    </p:spTree>
    <p:extLst>
      <p:ext uri="{BB962C8B-B14F-4D97-AF65-F5344CB8AC3E}">
        <p14:creationId xmlns:p14="http://schemas.microsoft.com/office/powerpoint/2010/main" val="4152133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285A7B-AE19-4AD3-B131-CBE6E51FCC83}" type="slidenum">
              <a:rPr lang="en-GB"/>
              <a:pPr/>
              <a:t>2</a:t>
            </a:fld>
            <a:endParaRPr lang="en-GB"/>
          </a:p>
        </p:txBody>
      </p:sp>
      <p:sp>
        <p:nvSpPr>
          <p:cNvPr id="9218" name="Rectangle 2"/>
          <p:cNvSpPr>
            <a:spLocks noRo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GB"/>
              <a:t>‘Surprise!’ Now Martin speaks Spanish!</a:t>
            </a:r>
            <a:br>
              <a:rPr lang="en-GB"/>
            </a:br>
            <a:r>
              <a:rPr lang="en-GB"/>
              <a:t>‘Mooo!’ ‘Hello Mrs Cow!’ He speaks with other animals in Spanish.</a:t>
            </a:r>
            <a:br>
              <a:rPr lang="en-GB"/>
            </a:br>
            <a:r>
              <a:rPr lang="en-GB"/>
              <a:t>‘Hello! I’m Martin.’ He speaks on the phone in Spanish. </a:t>
            </a:r>
            <a:br>
              <a:rPr lang="en-GB"/>
            </a:br>
            <a:r>
              <a:rPr lang="en-GB"/>
              <a:t>‘How are you all?’ He speaks with other people in Spanish.</a:t>
            </a:r>
          </a:p>
        </p:txBody>
      </p:sp>
    </p:spTree>
    <p:extLst>
      <p:ext uri="{BB962C8B-B14F-4D97-AF65-F5344CB8AC3E}">
        <p14:creationId xmlns:p14="http://schemas.microsoft.com/office/powerpoint/2010/main" val="2544373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8B1420-602A-4917-B840-6289B7255308}" type="slidenum">
              <a:rPr lang="en-GB"/>
              <a:pPr/>
              <a:t>3</a:t>
            </a:fld>
            <a:endParaRPr lang="en-GB"/>
          </a:p>
        </p:txBody>
      </p:sp>
      <p:sp>
        <p:nvSpPr>
          <p:cNvPr id="7170" name="Rectangle 2"/>
          <p:cNvSpPr>
            <a:spLocks noRo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en-GB"/>
              <a:t>‘A dog who speaks Spanish?’ But people are afraid.</a:t>
            </a:r>
            <a:br>
              <a:rPr lang="en-GB"/>
            </a:br>
            <a:r>
              <a:rPr lang="en-GB"/>
              <a:t>Martin is now very famous.</a:t>
            </a:r>
            <a:br>
              <a:rPr lang="en-GB"/>
            </a:br>
            <a:endParaRPr lang="en-GB"/>
          </a:p>
        </p:txBody>
      </p:sp>
    </p:spTree>
    <p:extLst>
      <p:ext uri="{BB962C8B-B14F-4D97-AF65-F5344CB8AC3E}">
        <p14:creationId xmlns:p14="http://schemas.microsoft.com/office/powerpoint/2010/main" val="3128369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7013"/>
            <a:ext cx="5143500" cy="3182937"/>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857250" y="4802188"/>
            <a:ext cx="5143500"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6EECA84-2D42-4B4A-9F24-64BF0ED4D878}" type="slidenum">
              <a:rPr lang="en-GB"/>
              <a:pPr/>
              <a:t>‹#›</a:t>
            </a:fld>
            <a:endParaRPr lang="en-GB"/>
          </a:p>
        </p:txBody>
      </p:sp>
    </p:spTree>
    <p:extLst>
      <p:ext uri="{BB962C8B-B14F-4D97-AF65-F5344CB8AC3E}">
        <p14:creationId xmlns:p14="http://schemas.microsoft.com/office/powerpoint/2010/main" val="1461276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5B60F15-23A1-4A38-8F4B-1C764A4431E9}" type="slidenum">
              <a:rPr lang="en-GB"/>
              <a:pPr/>
              <a:t>‹#›</a:t>
            </a:fld>
            <a:endParaRPr lang="en-GB"/>
          </a:p>
        </p:txBody>
      </p:sp>
    </p:spTree>
    <p:extLst>
      <p:ext uri="{BB962C8B-B14F-4D97-AF65-F5344CB8AC3E}">
        <p14:creationId xmlns:p14="http://schemas.microsoft.com/office/powerpoint/2010/main" val="354261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C396D53-2423-47E0-B247-073CF82704A8}" type="slidenum">
              <a:rPr lang="en-GB"/>
              <a:pPr/>
              <a:t>‹#›</a:t>
            </a:fld>
            <a:endParaRPr lang="en-GB"/>
          </a:p>
        </p:txBody>
      </p:sp>
    </p:spTree>
    <p:extLst>
      <p:ext uri="{BB962C8B-B14F-4D97-AF65-F5344CB8AC3E}">
        <p14:creationId xmlns:p14="http://schemas.microsoft.com/office/powerpoint/2010/main" val="4262423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E99FFA1-A235-46F4-8423-229E0EEB2F05}" type="slidenum">
              <a:rPr lang="en-GB"/>
              <a:pPr/>
              <a:t>‹#›</a:t>
            </a:fld>
            <a:endParaRPr lang="en-GB"/>
          </a:p>
        </p:txBody>
      </p:sp>
    </p:spTree>
    <p:extLst>
      <p:ext uri="{BB962C8B-B14F-4D97-AF65-F5344CB8AC3E}">
        <p14:creationId xmlns:p14="http://schemas.microsoft.com/office/powerpoint/2010/main" val="243628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8313" y="2279650"/>
            <a:ext cx="5915025" cy="3803650"/>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68313" y="6119813"/>
            <a:ext cx="5915025" cy="200025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0453DE9-02D9-4C6C-9FF1-C42E45E49AE9}" type="slidenum">
              <a:rPr lang="en-GB"/>
              <a:pPr/>
              <a:t>‹#›</a:t>
            </a:fld>
            <a:endParaRPr lang="en-GB"/>
          </a:p>
        </p:txBody>
      </p:sp>
    </p:spTree>
    <p:extLst>
      <p:ext uri="{BB962C8B-B14F-4D97-AF65-F5344CB8AC3E}">
        <p14:creationId xmlns:p14="http://schemas.microsoft.com/office/powerpoint/2010/main" val="94672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C3E19A1-4E65-458A-945A-42CF1D1C33DA}" type="slidenum">
              <a:rPr lang="en-GB"/>
              <a:pPr/>
              <a:t>‹#›</a:t>
            </a:fld>
            <a:endParaRPr lang="en-GB"/>
          </a:p>
        </p:txBody>
      </p:sp>
    </p:spTree>
    <p:extLst>
      <p:ext uri="{BB962C8B-B14F-4D97-AF65-F5344CB8AC3E}">
        <p14:creationId xmlns:p14="http://schemas.microsoft.com/office/powerpoint/2010/main" val="3537814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3075" y="487363"/>
            <a:ext cx="5915025" cy="1766887"/>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473075" y="2241550"/>
            <a:ext cx="2900363"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3075" y="3340100"/>
            <a:ext cx="2900363" cy="4913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71863" y="2241550"/>
            <a:ext cx="291623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71863" y="3340100"/>
            <a:ext cx="2916237" cy="4913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5102D3D3-9840-434A-8402-A73DD6F2613A}" type="slidenum">
              <a:rPr lang="en-GB"/>
              <a:pPr/>
              <a:t>‹#›</a:t>
            </a:fld>
            <a:endParaRPr lang="en-GB"/>
          </a:p>
        </p:txBody>
      </p:sp>
    </p:spTree>
    <p:extLst>
      <p:ext uri="{BB962C8B-B14F-4D97-AF65-F5344CB8AC3E}">
        <p14:creationId xmlns:p14="http://schemas.microsoft.com/office/powerpoint/2010/main" val="3848350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EF78BF8B-CD4F-4835-ABE2-6FAAFAB63899}" type="slidenum">
              <a:rPr lang="en-GB"/>
              <a:pPr/>
              <a:t>‹#›</a:t>
            </a:fld>
            <a:endParaRPr lang="en-GB"/>
          </a:p>
        </p:txBody>
      </p:sp>
    </p:spTree>
    <p:extLst>
      <p:ext uri="{BB962C8B-B14F-4D97-AF65-F5344CB8AC3E}">
        <p14:creationId xmlns:p14="http://schemas.microsoft.com/office/powerpoint/2010/main" val="2929789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79A384FF-1B35-4666-BCE1-878BE8C8F439}" type="slidenum">
              <a:rPr lang="en-GB"/>
              <a:pPr/>
              <a:t>‹#›</a:t>
            </a:fld>
            <a:endParaRPr lang="en-GB"/>
          </a:p>
        </p:txBody>
      </p:sp>
    </p:spTree>
    <p:extLst>
      <p:ext uri="{BB962C8B-B14F-4D97-AF65-F5344CB8AC3E}">
        <p14:creationId xmlns:p14="http://schemas.microsoft.com/office/powerpoint/2010/main" val="3750653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3075" y="609600"/>
            <a:ext cx="2211388" cy="21336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2916238" y="1316038"/>
            <a:ext cx="3471862"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73075" y="2743200"/>
            <a:ext cx="2211388"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1B4E31B3-E356-45E2-B97D-F43C54C5C305}" type="slidenum">
              <a:rPr lang="en-GB"/>
              <a:pPr/>
              <a:t>‹#›</a:t>
            </a:fld>
            <a:endParaRPr lang="en-GB"/>
          </a:p>
        </p:txBody>
      </p:sp>
    </p:spTree>
    <p:extLst>
      <p:ext uri="{BB962C8B-B14F-4D97-AF65-F5344CB8AC3E}">
        <p14:creationId xmlns:p14="http://schemas.microsoft.com/office/powerpoint/2010/main" val="1973755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3075" y="609600"/>
            <a:ext cx="2211388" cy="21336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2916238" y="1316038"/>
            <a:ext cx="3471862"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473075" y="2743200"/>
            <a:ext cx="2211388"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BACA70B-3AC8-42A7-B1F7-F2FEAAD29292}" type="slidenum">
              <a:rPr lang="en-GB"/>
              <a:pPr/>
              <a:t>‹#›</a:t>
            </a:fld>
            <a:endParaRPr lang="en-GB"/>
          </a:p>
        </p:txBody>
      </p:sp>
    </p:spTree>
    <p:extLst>
      <p:ext uri="{BB962C8B-B14F-4D97-AF65-F5344CB8AC3E}">
        <p14:creationId xmlns:p14="http://schemas.microsoft.com/office/powerpoint/2010/main" val="2486883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66713"/>
            <a:ext cx="6172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342900" y="2133600"/>
            <a:ext cx="6172200"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342900" y="8326438"/>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2343150" y="8326438"/>
            <a:ext cx="21717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4914900" y="8326438"/>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B9A247B-6FAB-4928-B355-136C9747826B}"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Page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50" y="-252413"/>
            <a:ext cx="7142163" cy="9612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age_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888" y="-160338"/>
            <a:ext cx="7272338" cy="9917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age_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13" y="-179388"/>
            <a:ext cx="6958013" cy="9647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88</Words>
  <Application>Microsoft Office PowerPoint</Application>
  <PresentationFormat>On-screen Show (4:3)</PresentationFormat>
  <Paragraphs>6</Paragraphs>
  <Slides>3</Slides>
  <Notes>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vt:i4>
      </vt:variant>
    </vt:vector>
  </HeadingPairs>
  <TitlesOfParts>
    <vt:vector size="5" baseType="lpstr">
      <vt:lpstr>Arial</vt:lpstr>
      <vt:lpstr>Default Design</vt:lpstr>
      <vt:lpstr>PowerPoint Presentation</vt:lpstr>
      <vt:lpstr>PowerPoint Presentation</vt:lpstr>
      <vt:lpstr>PowerPoint Presentation</vt:lpstr>
    </vt:vector>
  </TitlesOfParts>
  <Company>COMBERTON VILLAGE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I.T.SUPPORT</dc:creator>
  <cp:lastModifiedBy>55WD</cp:lastModifiedBy>
  <cp:revision>4</cp:revision>
  <dcterms:created xsi:type="dcterms:W3CDTF">2009-03-17T11:05:08Z</dcterms:created>
  <dcterms:modified xsi:type="dcterms:W3CDTF">2014-08-09T16:30:26Z</dcterms:modified>
</cp:coreProperties>
</file>