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8" r:id="rId2"/>
    <p:sldId id="265" r:id="rId3"/>
    <p:sldId id="260" r:id="rId4"/>
    <p:sldId id="263" r:id="rId5"/>
    <p:sldId id="266" r:id="rId6"/>
    <p:sldId id="264" r:id="rId7"/>
    <p:sldId id="267" r:id="rId8"/>
    <p:sldId id="261" r:id="rId9"/>
    <p:sldId id="268" r:id="rId10"/>
    <p:sldId id="262" r:id="rId11"/>
    <p:sldId id="269" r:id="rId12"/>
    <p:sldId id="257" r:id="rId13"/>
    <p:sldId id="270" r:id="rId14"/>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992" autoAdjust="0"/>
  </p:normalViewPr>
  <p:slideViewPr>
    <p:cSldViewPr>
      <p:cViewPr varScale="1">
        <p:scale>
          <a:sx n="96" d="100"/>
          <a:sy n="96" d="100"/>
        </p:scale>
        <p:origin x="2034"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GB"/>
          </a:p>
        </p:txBody>
      </p:sp>
      <p:sp>
        <p:nvSpPr>
          <p:cNvPr id="1638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GB"/>
          </a:p>
        </p:txBody>
      </p:sp>
      <p:sp>
        <p:nvSpPr>
          <p:cNvPr id="16388"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GB"/>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101A928E-76A1-4E00-AE1E-10F9B1B596C4}" type="slidenum">
              <a:rPr lang="en-GB"/>
              <a:pPr/>
              <a:t>‹#›</a:t>
            </a:fld>
            <a:endParaRPr lang="en-GB"/>
          </a:p>
        </p:txBody>
      </p:sp>
    </p:spTree>
    <p:extLst>
      <p:ext uri="{BB962C8B-B14F-4D97-AF65-F5344CB8AC3E}">
        <p14:creationId xmlns:p14="http://schemas.microsoft.com/office/powerpoint/2010/main" val="18556033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5C0162-DB86-44A0-B266-DAB0BF984150}" type="slidenum">
              <a:rPr lang="en-GB"/>
              <a:pPr/>
              <a:t>1</a:t>
            </a:fld>
            <a:endParaRPr lang="en-GB"/>
          </a:p>
        </p:txBody>
      </p:sp>
      <p:sp>
        <p:nvSpPr>
          <p:cNvPr id="17410" name="Rectangle 2"/>
          <p:cNvSpPr>
            <a:spLocks noRot="1" noChangeArrowheads="1" noTextEdit="1"/>
          </p:cNvSpPr>
          <p:nvPr>
            <p:ph type="sldImg"/>
          </p:nvPr>
        </p:nvSpPr>
        <p:spPr>
          <a:ln/>
        </p:spPr>
      </p:sp>
      <p:sp>
        <p:nvSpPr>
          <p:cNvPr id="17411" name="Rectangle 3"/>
          <p:cNvSpPr>
            <a:spLocks noGrp="1" noChangeArrowheads="1"/>
          </p:cNvSpPr>
          <p:nvPr>
            <p:ph type="body" idx="1"/>
          </p:nvPr>
        </p:nvSpPr>
        <p:spPr/>
        <p:txBody>
          <a:bodyPr/>
          <a:lstStyle/>
          <a:p>
            <a:r>
              <a:rPr lang="en-GB"/>
              <a:t>Spanish version of ‘Old MacDonald had a farm’(En la granja de mi t</a:t>
            </a:r>
            <a:r>
              <a:rPr lang="en-GB">
                <a:cs typeface="Arial" panose="020B0604020202020204" pitchFamily="34" charset="0"/>
              </a:rPr>
              <a:t>ío = On the farm of my uncle)</a:t>
            </a:r>
            <a:r>
              <a:rPr lang="en-GB"/>
              <a:t>. Here pupils meet some new animal vocabulary in the form of ‘una cabra’ (goat) and ‘una vaca’ (cow). They are also introduced to the animals sounds before they have to sing along with the song.</a:t>
            </a:r>
          </a:p>
        </p:txBody>
      </p:sp>
    </p:spTree>
    <p:extLst>
      <p:ext uri="{BB962C8B-B14F-4D97-AF65-F5344CB8AC3E}">
        <p14:creationId xmlns:p14="http://schemas.microsoft.com/office/powerpoint/2010/main" val="685628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547E9E-7299-4257-9014-A42CE85B5E5B}" type="slidenum">
              <a:rPr lang="en-GB"/>
              <a:pPr/>
              <a:t>10</a:t>
            </a:fld>
            <a:endParaRPr lang="en-GB"/>
          </a:p>
        </p:txBody>
      </p:sp>
      <p:sp>
        <p:nvSpPr>
          <p:cNvPr id="28674" name="Rectangle 2"/>
          <p:cNvSpPr>
            <a:spLocks noRot="1" noChangeArrowheads="1" noTextEdit="1"/>
          </p:cNvSpPr>
          <p:nvPr>
            <p:ph type="sldImg"/>
          </p:nvPr>
        </p:nvSpPr>
        <p:spPr>
          <a:ln/>
        </p:spPr>
      </p:sp>
      <p:sp>
        <p:nvSpPr>
          <p:cNvPr id="28675" name="Rectangle 3"/>
          <p:cNvSpPr>
            <a:spLocks noGrp="1" noChangeArrowheads="1"/>
          </p:cNvSpPr>
          <p:nvPr>
            <p:ph type="body" idx="1"/>
          </p:nvPr>
        </p:nvSpPr>
        <p:spPr/>
        <p:txBody>
          <a:bodyPr/>
          <a:lstStyle/>
          <a:p>
            <a:r>
              <a:rPr lang="en-GB"/>
              <a:t>There are 10 cows.</a:t>
            </a:r>
          </a:p>
        </p:txBody>
      </p:sp>
    </p:spTree>
    <p:extLst>
      <p:ext uri="{BB962C8B-B14F-4D97-AF65-F5344CB8AC3E}">
        <p14:creationId xmlns:p14="http://schemas.microsoft.com/office/powerpoint/2010/main" val="629226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298A4B-845E-46A9-B553-82991595463F}" type="slidenum">
              <a:rPr lang="en-GB"/>
              <a:pPr/>
              <a:t>11</a:t>
            </a:fld>
            <a:endParaRPr lang="en-GB"/>
          </a:p>
        </p:txBody>
      </p:sp>
      <p:sp>
        <p:nvSpPr>
          <p:cNvPr id="29698" name="Rectangle 2"/>
          <p:cNvSpPr>
            <a:spLocks noRot="1" noChangeArrowheads="1" noTextEdit="1"/>
          </p:cNvSpPr>
          <p:nvPr>
            <p:ph type="sldImg"/>
          </p:nvPr>
        </p:nvSpPr>
        <p:spPr>
          <a:ln/>
        </p:spPr>
      </p:sp>
      <p:sp>
        <p:nvSpPr>
          <p:cNvPr id="29699" name="Rectangle 3"/>
          <p:cNvSpPr>
            <a:spLocks noGrp="1" noChangeArrowheads="1"/>
          </p:cNvSpPr>
          <p:nvPr>
            <p:ph type="body" idx="1"/>
          </p:nvPr>
        </p:nvSpPr>
        <p:spPr/>
        <p:txBody>
          <a:bodyPr/>
          <a:lstStyle/>
          <a:p>
            <a:r>
              <a:rPr lang="en-GB"/>
              <a:t>Cows say ‘moo’.</a:t>
            </a:r>
          </a:p>
        </p:txBody>
      </p:sp>
    </p:spTree>
    <p:extLst>
      <p:ext uri="{BB962C8B-B14F-4D97-AF65-F5344CB8AC3E}">
        <p14:creationId xmlns:p14="http://schemas.microsoft.com/office/powerpoint/2010/main" val="1398853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B79938-B744-4614-A229-32625BF008A0}" type="slidenum">
              <a:rPr lang="en-GB"/>
              <a:pPr/>
              <a:t>12</a:t>
            </a:fld>
            <a:endParaRPr lang="en-GB"/>
          </a:p>
        </p:txBody>
      </p:sp>
      <p:sp>
        <p:nvSpPr>
          <p:cNvPr id="30722" name="Rectangle 2"/>
          <p:cNvSpPr>
            <a:spLocks noRot="1" noChangeArrowheads="1" noTextEdit="1"/>
          </p:cNvSpPr>
          <p:nvPr>
            <p:ph type="sldImg"/>
          </p:nvPr>
        </p:nvSpPr>
        <p:spPr>
          <a:ln/>
        </p:spPr>
      </p:sp>
      <p:sp>
        <p:nvSpPr>
          <p:cNvPr id="30723" name="Rectangle 3"/>
          <p:cNvSpPr>
            <a:spLocks noGrp="1" noChangeArrowheads="1"/>
          </p:cNvSpPr>
          <p:nvPr>
            <p:ph type="body" idx="1"/>
          </p:nvPr>
        </p:nvSpPr>
        <p:spPr/>
        <p:txBody>
          <a:bodyPr/>
          <a:lstStyle/>
          <a:p>
            <a:r>
              <a:rPr lang="en-GB"/>
              <a:t>Click anywhere on the back screen to start the video song. The lyrics are on the next slide if you want to print them off for your pupils.</a:t>
            </a:r>
          </a:p>
        </p:txBody>
      </p:sp>
    </p:spTree>
    <p:extLst>
      <p:ext uri="{BB962C8B-B14F-4D97-AF65-F5344CB8AC3E}">
        <p14:creationId xmlns:p14="http://schemas.microsoft.com/office/powerpoint/2010/main" val="1829916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294777-7D54-4593-81F8-6A6CA1D1D0AB}" type="slidenum">
              <a:rPr lang="en-GB"/>
              <a:pPr/>
              <a:t>13</a:t>
            </a:fld>
            <a:endParaRPr lang="en-GB"/>
          </a:p>
        </p:txBody>
      </p:sp>
      <p:sp>
        <p:nvSpPr>
          <p:cNvPr id="19458" name="Rectangle 2"/>
          <p:cNvSpPr>
            <a:spLocks noRot="1" noChangeArrowheads="1" noTextEdit="1"/>
          </p:cNvSpPr>
          <p:nvPr>
            <p:ph type="sldImg"/>
          </p:nvPr>
        </p:nvSpPr>
        <p:spPr>
          <a:ln/>
        </p:spPr>
      </p:sp>
      <p:sp>
        <p:nvSpPr>
          <p:cNvPr id="19459" name="Rectangle 3"/>
          <p:cNvSpPr>
            <a:spLocks noGrp="1" noChangeArrowheads="1"/>
          </p:cNvSpPr>
          <p:nvPr>
            <p:ph type="body" idx="1"/>
          </p:nvPr>
        </p:nvSpPr>
        <p:spPr/>
        <p:txBody>
          <a:bodyPr/>
          <a:lstStyle/>
          <a:p>
            <a:r>
              <a:rPr lang="en-GB"/>
              <a:t>Full lyrics to Old MacDonald song.</a:t>
            </a:r>
          </a:p>
        </p:txBody>
      </p:sp>
    </p:spTree>
    <p:extLst>
      <p:ext uri="{BB962C8B-B14F-4D97-AF65-F5344CB8AC3E}">
        <p14:creationId xmlns:p14="http://schemas.microsoft.com/office/powerpoint/2010/main" val="2869682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F40AA9-8214-408D-BA27-F2AEE71FA2B8}" type="slidenum">
              <a:rPr lang="en-GB"/>
              <a:pPr/>
              <a:t>2</a:t>
            </a:fld>
            <a:endParaRPr lang="en-GB"/>
          </a:p>
        </p:txBody>
      </p:sp>
      <p:sp>
        <p:nvSpPr>
          <p:cNvPr id="20482" name="Rectangle 2"/>
          <p:cNvSpPr>
            <a:spLocks noRot="1" noChangeArrowheads="1" noTextEdit="1"/>
          </p:cNvSpPr>
          <p:nvPr>
            <p:ph type="sldImg"/>
          </p:nvPr>
        </p:nvSpPr>
        <p:spPr>
          <a:ln/>
        </p:spPr>
      </p:sp>
      <p:sp>
        <p:nvSpPr>
          <p:cNvPr id="20483" name="Rectangle 3"/>
          <p:cNvSpPr>
            <a:spLocks noGrp="1" noChangeArrowheads="1"/>
          </p:cNvSpPr>
          <p:nvPr>
            <p:ph type="body" idx="1"/>
          </p:nvPr>
        </p:nvSpPr>
        <p:spPr/>
        <p:txBody>
          <a:bodyPr/>
          <a:lstStyle/>
          <a:p>
            <a:r>
              <a:rPr lang="en-GB"/>
              <a:t>There are 10 dogs.</a:t>
            </a:r>
          </a:p>
        </p:txBody>
      </p:sp>
    </p:spTree>
    <p:extLst>
      <p:ext uri="{BB962C8B-B14F-4D97-AF65-F5344CB8AC3E}">
        <p14:creationId xmlns:p14="http://schemas.microsoft.com/office/powerpoint/2010/main" val="280617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DFB14D-F518-4BE4-AD28-725F26A64F58}" type="slidenum">
              <a:rPr lang="en-GB"/>
              <a:pPr/>
              <a:t>3</a:t>
            </a:fld>
            <a:endParaRPr lang="en-GB"/>
          </a:p>
        </p:txBody>
      </p:sp>
      <p:sp>
        <p:nvSpPr>
          <p:cNvPr id="21506" name="Rectangle 2"/>
          <p:cNvSpPr>
            <a:spLocks noRot="1" noChangeArrowheads="1" noTextEdit="1"/>
          </p:cNvSpPr>
          <p:nvPr>
            <p:ph type="sldImg"/>
          </p:nvPr>
        </p:nvSpPr>
        <p:spPr>
          <a:ln/>
        </p:spPr>
      </p:sp>
      <p:sp>
        <p:nvSpPr>
          <p:cNvPr id="21507" name="Rectangle 3"/>
          <p:cNvSpPr>
            <a:spLocks noGrp="1" noChangeArrowheads="1"/>
          </p:cNvSpPr>
          <p:nvPr>
            <p:ph type="body" idx="1"/>
          </p:nvPr>
        </p:nvSpPr>
        <p:spPr/>
        <p:txBody>
          <a:bodyPr/>
          <a:lstStyle/>
          <a:p>
            <a:r>
              <a:rPr lang="en-GB"/>
              <a:t>Dogs say ‘woof’.</a:t>
            </a:r>
          </a:p>
        </p:txBody>
      </p:sp>
    </p:spTree>
    <p:extLst>
      <p:ext uri="{BB962C8B-B14F-4D97-AF65-F5344CB8AC3E}">
        <p14:creationId xmlns:p14="http://schemas.microsoft.com/office/powerpoint/2010/main" val="2289830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478ACF-A951-43DF-9D0A-901A17A6415A}" type="slidenum">
              <a:rPr lang="en-GB"/>
              <a:pPr/>
              <a:t>4</a:t>
            </a:fld>
            <a:endParaRPr lang="en-GB"/>
          </a:p>
        </p:txBody>
      </p:sp>
      <p:sp>
        <p:nvSpPr>
          <p:cNvPr id="22530" name="Rectangle 2"/>
          <p:cNvSpPr>
            <a:spLocks noRot="1" noChangeArrowheads="1" noTextEdit="1"/>
          </p:cNvSpPr>
          <p:nvPr>
            <p:ph type="sldImg"/>
          </p:nvPr>
        </p:nvSpPr>
        <p:spPr>
          <a:ln/>
        </p:spPr>
      </p:sp>
      <p:sp>
        <p:nvSpPr>
          <p:cNvPr id="22531" name="Rectangle 3"/>
          <p:cNvSpPr>
            <a:spLocks noGrp="1" noChangeArrowheads="1"/>
          </p:cNvSpPr>
          <p:nvPr>
            <p:ph type="body" idx="1"/>
          </p:nvPr>
        </p:nvSpPr>
        <p:spPr/>
        <p:txBody>
          <a:bodyPr/>
          <a:lstStyle/>
          <a:p>
            <a:r>
              <a:rPr lang="en-GB"/>
              <a:t>There are 10 goats.</a:t>
            </a:r>
          </a:p>
        </p:txBody>
      </p:sp>
    </p:spTree>
    <p:extLst>
      <p:ext uri="{BB962C8B-B14F-4D97-AF65-F5344CB8AC3E}">
        <p14:creationId xmlns:p14="http://schemas.microsoft.com/office/powerpoint/2010/main" val="1993762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FA56C3-8058-4D2F-8F0E-140B092FD04F}" type="slidenum">
              <a:rPr lang="en-GB"/>
              <a:pPr/>
              <a:t>5</a:t>
            </a:fld>
            <a:endParaRPr lang="en-GB"/>
          </a:p>
        </p:txBody>
      </p:sp>
      <p:sp>
        <p:nvSpPr>
          <p:cNvPr id="23554" name="Rectangle 2"/>
          <p:cNvSpPr>
            <a:spLocks noRot="1" noChangeArrowheads="1" noTextEdit="1"/>
          </p:cNvSpPr>
          <p:nvPr>
            <p:ph type="sldImg"/>
          </p:nvPr>
        </p:nvSpPr>
        <p:spPr>
          <a:ln/>
        </p:spPr>
      </p:sp>
      <p:sp>
        <p:nvSpPr>
          <p:cNvPr id="23555" name="Rectangle 3"/>
          <p:cNvSpPr>
            <a:spLocks noGrp="1" noChangeArrowheads="1"/>
          </p:cNvSpPr>
          <p:nvPr>
            <p:ph type="body" idx="1"/>
          </p:nvPr>
        </p:nvSpPr>
        <p:spPr/>
        <p:txBody>
          <a:bodyPr/>
          <a:lstStyle/>
          <a:p>
            <a:r>
              <a:rPr lang="en-GB"/>
              <a:t>Goat say ‘Mee’.</a:t>
            </a:r>
          </a:p>
        </p:txBody>
      </p:sp>
    </p:spTree>
    <p:extLst>
      <p:ext uri="{BB962C8B-B14F-4D97-AF65-F5344CB8AC3E}">
        <p14:creationId xmlns:p14="http://schemas.microsoft.com/office/powerpoint/2010/main" val="2653805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E685E5-8CD8-478C-ADED-1B4647EEB2C6}" type="slidenum">
              <a:rPr lang="en-GB"/>
              <a:pPr/>
              <a:t>6</a:t>
            </a:fld>
            <a:endParaRPr lang="en-GB"/>
          </a:p>
        </p:txBody>
      </p:sp>
      <p:sp>
        <p:nvSpPr>
          <p:cNvPr id="24578" name="Rectangle 2"/>
          <p:cNvSpPr>
            <a:spLocks noRot="1" noChangeArrowheads="1" noTextEdit="1"/>
          </p:cNvSpPr>
          <p:nvPr>
            <p:ph type="sldImg"/>
          </p:nvPr>
        </p:nvSpPr>
        <p:spPr>
          <a:ln/>
        </p:spPr>
      </p:sp>
      <p:sp>
        <p:nvSpPr>
          <p:cNvPr id="24579" name="Rectangle 3"/>
          <p:cNvSpPr>
            <a:spLocks noGrp="1" noChangeArrowheads="1"/>
          </p:cNvSpPr>
          <p:nvPr>
            <p:ph type="body" idx="1"/>
          </p:nvPr>
        </p:nvSpPr>
        <p:spPr/>
        <p:txBody>
          <a:bodyPr/>
          <a:lstStyle/>
          <a:p>
            <a:r>
              <a:rPr lang="en-GB"/>
              <a:t>There are 10 ducks.</a:t>
            </a:r>
          </a:p>
        </p:txBody>
      </p:sp>
    </p:spTree>
    <p:extLst>
      <p:ext uri="{BB962C8B-B14F-4D97-AF65-F5344CB8AC3E}">
        <p14:creationId xmlns:p14="http://schemas.microsoft.com/office/powerpoint/2010/main" val="574636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F68D5D-2E93-4CF4-AFA9-11B2030C8064}" type="slidenum">
              <a:rPr lang="en-GB"/>
              <a:pPr/>
              <a:t>7</a:t>
            </a:fld>
            <a:endParaRPr lang="en-GB"/>
          </a:p>
        </p:txBody>
      </p:sp>
      <p:sp>
        <p:nvSpPr>
          <p:cNvPr id="25602" name="Rectangle 2"/>
          <p:cNvSpPr>
            <a:spLocks noRot="1" noChangeArrowheads="1" noTextEdit="1"/>
          </p:cNvSpPr>
          <p:nvPr>
            <p:ph type="sldImg"/>
          </p:nvPr>
        </p:nvSpPr>
        <p:spPr>
          <a:ln/>
        </p:spPr>
      </p:sp>
      <p:sp>
        <p:nvSpPr>
          <p:cNvPr id="25603" name="Rectangle 3"/>
          <p:cNvSpPr>
            <a:spLocks noGrp="1" noChangeArrowheads="1"/>
          </p:cNvSpPr>
          <p:nvPr>
            <p:ph type="body" idx="1"/>
          </p:nvPr>
        </p:nvSpPr>
        <p:spPr/>
        <p:txBody>
          <a:bodyPr/>
          <a:lstStyle/>
          <a:p>
            <a:r>
              <a:rPr lang="en-GB"/>
              <a:t>Ducks say ‘quack’.</a:t>
            </a:r>
          </a:p>
        </p:txBody>
      </p:sp>
    </p:spTree>
    <p:extLst>
      <p:ext uri="{BB962C8B-B14F-4D97-AF65-F5344CB8AC3E}">
        <p14:creationId xmlns:p14="http://schemas.microsoft.com/office/powerpoint/2010/main" val="2941434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ABD6DD-B358-46C9-A1D6-772A77136224}" type="slidenum">
              <a:rPr lang="en-GB"/>
              <a:pPr/>
              <a:t>8</a:t>
            </a:fld>
            <a:endParaRPr lang="en-GB"/>
          </a:p>
        </p:txBody>
      </p:sp>
      <p:sp>
        <p:nvSpPr>
          <p:cNvPr id="26626" name="Rectangle 2"/>
          <p:cNvSpPr>
            <a:spLocks noRot="1" noChangeArrowheads="1" noTextEdit="1"/>
          </p:cNvSpPr>
          <p:nvPr>
            <p:ph type="sldImg"/>
          </p:nvPr>
        </p:nvSpPr>
        <p:spPr>
          <a:ln/>
        </p:spPr>
      </p:sp>
      <p:sp>
        <p:nvSpPr>
          <p:cNvPr id="26627" name="Rectangle 3"/>
          <p:cNvSpPr>
            <a:spLocks noGrp="1" noChangeArrowheads="1"/>
          </p:cNvSpPr>
          <p:nvPr>
            <p:ph type="body" idx="1"/>
          </p:nvPr>
        </p:nvSpPr>
        <p:spPr/>
        <p:txBody>
          <a:bodyPr/>
          <a:lstStyle/>
          <a:p>
            <a:r>
              <a:rPr lang="en-GB"/>
              <a:t>There are 10 cats.</a:t>
            </a:r>
          </a:p>
        </p:txBody>
      </p:sp>
    </p:spTree>
    <p:extLst>
      <p:ext uri="{BB962C8B-B14F-4D97-AF65-F5344CB8AC3E}">
        <p14:creationId xmlns:p14="http://schemas.microsoft.com/office/powerpoint/2010/main" val="1523862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EF9D7E-C19B-440D-928B-9B5B53ADDD8A}" type="slidenum">
              <a:rPr lang="en-GB"/>
              <a:pPr/>
              <a:t>9</a:t>
            </a:fld>
            <a:endParaRPr lang="en-GB"/>
          </a:p>
        </p:txBody>
      </p:sp>
      <p:sp>
        <p:nvSpPr>
          <p:cNvPr id="27650" name="Rectangle 2"/>
          <p:cNvSpPr>
            <a:spLocks noRot="1" noChangeArrowheads="1" noTextEdit="1"/>
          </p:cNvSpPr>
          <p:nvPr>
            <p:ph type="sldImg"/>
          </p:nvPr>
        </p:nvSpPr>
        <p:spPr>
          <a:ln/>
        </p:spPr>
      </p:sp>
      <p:sp>
        <p:nvSpPr>
          <p:cNvPr id="27651" name="Rectangle 3"/>
          <p:cNvSpPr>
            <a:spLocks noGrp="1" noChangeArrowheads="1"/>
          </p:cNvSpPr>
          <p:nvPr>
            <p:ph type="body" idx="1"/>
          </p:nvPr>
        </p:nvSpPr>
        <p:spPr/>
        <p:txBody>
          <a:bodyPr/>
          <a:lstStyle/>
          <a:p>
            <a:r>
              <a:rPr lang="en-GB"/>
              <a:t>Cats say ‘miao’.</a:t>
            </a:r>
          </a:p>
        </p:txBody>
      </p:sp>
    </p:spTree>
    <p:extLst>
      <p:ext uri="{BB962C8B-B14F-4D97-AF65-F5344CB8AC3E}">
        <p14:creationId xmlns:p14="http://schemas.microsoft.com/office/powerpoint/2010/main" val="3688554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CC31CC0E-3A86-43B2-BFED-DD2626829085}" type="slidenum">
              <a:rPr lang="en-GB"/>
              <a:pPr/>
              <a:t>‹#›</a:t>
            </a:fld>
            <a:endParaRPr lang="en-GB"/>
          </a:p>
        </p:txBody>
      </p:sp>
    </p:spTree>
    <p:extLst>
      <p:ext uri="{BB962C8B-B14F-4D97-AF65-F5344CB8AC3E}">
        <p14:creationId xmlns:p14="http://schemas.microsoft.com/office/powerpoint/2010/main" val="1314315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11B6DF3B-AD87-402E-9FF4-FD9BE3C885B0}" type="slidenum">
              <a:rPr lang="en-GB"/>
              <a:pPr/>
              <a:t>‹#›</a:t>
            </a:fld>
            <a:endParaRPr lang="en-GB"/>
          </a:p>
        </p:txBody>
      </p:sp>
    </p:spTree>
    <p:extLst>
      <p:ext uri="{BB962C8B-B14F-4D97-AF65-F5344CB8AC3E}">
        <p14:creationId xmlns:p14="http://schemas.microsoft.com/office/powerpoint/2010/main" val="2848783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36BD81A2-D7CC-4E14-AEB3-CD303D5DAC8F}" type="slidenum">
              <a:rPr lang="en-GB"/>
              <a:pPr/>
              <a:t>‹#›</a:t>
            </a:fld>
            <a:endParaRPr lang="en-GB"/>
          </a:p>
        </p:txBody>
      </p:sp>
    </p:spTree>
    <p:extLst>
      <p:ext uri="{BB962C8B-B14F-4D97-AF65-F5344CB8AC3E}">
        <p14:creationId xmlns:p14="http://schemas.microsoft.com/office/powerpoint/2010/main" val="315847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AF08FAE3-1074-4820-BFF4-81D23FA7C19F}" type="slidenum">
              <a:rPr lang="en-GB"/>
              <a:pPr/>
              <a:t>‹#›</a:t>
            </a:fld>
            <a:endParaRPr lang="en-GB"/>
          </a:p>
        </p:txBody>
      </p:sp>
    </p:spTree>
    <p:extLst>
      <p:ext uri="{BB962C8B-B14F-4D97-AF65-F5344CB8AC3E}">
        <p14:creationId xmlns:p14="http://schemas.microsoft.com/office/powerpoint/2010/main" val="352329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05732D9D-A8A6-448C-A4C2-1C93EB2CDF86}" type="slidenum">
              <a:rPr lang="en-GB"/>
              <a:pPr/>
              <a:t>‹#›</a:t>
            </a:fld>
            <a:endParaRPr lang="en-GB"/>
          </a:p>
        </p:txBody>
      </p:sp>
    </p:spTree>
    <p:extLst>
      <p:ext uri="{BB962C8B-B14F-4D97-AF65-F5344CB8AC3E}">
        <p14:creationId xmlns:p14="http://schemas.microsoft.com/office/powerpoint/2010/main" val="3268422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DB6FC568-0509-4BB7-BA6F-E4D6580A3CB7}" type="slidenum">
              <a:rPr lang="en-GB"/>
              <a:pPr/>
              <a:t>‹#›</a:t>
            </a:fld>
            <a:endParaRPr lang="en-GB"/>
          </a:p>
        </p:txBody>
      </p:sp>
    </p:spTree>
    <p:extLst>
      <p:ext uri="{BB962C8B-B14F-4D97-AF65-F5344CB8AC3E}">
        <p14:creationId xmlns:p14="http://schemas.microsoft.com/office/powerpoint/2010/main" val="2240417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C3BF0325-A18D-4BB4-B2AF-7775F6F5E03C}" type="slidenum">
              <a:rPr lang="en-GB"/>
              <a:pPr/>
              <a:t>‹#›</a:t>
            </a:fld>
            <a:endParaRPr lang="en-GB"/>
          </a:p>
        </p:txBody>
      </p:sp>
    </p:spTree>
    <p:extLst>
      <p:ext uri="{BB962C8B-B14F-4D97-AF65-F5344CB8AC3E}">
        <p14:creationId xmlns:p14="http://schemas.microsoft.com/office/powerpoint/2010/main" val="2931903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5662B10F-3592-4E3F-ACBC-FFFF397D4209}" type="slidenum">
              <a:rPr lang="en-GB"/>
              <a:pPr/>
              <a:t>‹#›</a:t>
            </a:fld>
            <a:endParaRPr lang="en-GB"/>
          </a:p>
        </p:txBody>
      </p:sp>
    </p:spTree>
    <p:extLst>
      <p:ext uri="{BB962C8B-B14F-4D97-AF65-F5344CB8AC3E}">
        <p14:creationId xmlns:p14="http://schemas.microsoft.com/office/powerpoint/2010/main" val="1964227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84CEE855-3BC4-441D-91A2-E575BDD4C00E}" type="slidenum">
              <a:rPr lang="en-GB"/>
              <a:pPr/>
              <a:t>‹#›</a:t>
            </a:fld>
            <a:endParaRPr lang="en-GB"/>
          </a:p>
        </p:txBody>
      </p:sp>
    </p:spTree>
    <p:extLst>
      <p:ext uri="{BB962C8B-B14F-4D97-AF65-F5344CB8AC3E}">
        <p14:creationId xmlns:p14="http://schemas.microsoft.com/office/powerpoint/2010/main" val="1640329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0625D90E-AA7A-4478-8BF4-37FDF002B4D6}" type="slidenum">
              <a:rPr lang="en-GB"/>
              <a:pPr/>
              <a:t>‹#›</a:t>
            </a:fld>
            <a:endParaRPr lang="en-GB"/>
          </a:p>
        </p:txBody>
      </p:sp>
    </p:spTree>
    <p:extLst>
      <p:ext uri="{BB962C8B-B14F-4D97-AF65-F5344CB8AC3E}">
        <p14:creationId xmlns:p14="http://schemas.microsoft.com/office/powerpoint/2010/main" val="2280061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2DF8720B-698F-4FFA-ADF4-79180A098D9C}" type="slidenum">
              <a:rPr lang="en-GB"/>
              <a:pPr/>
              <a:t>‹#›</a:t>
            </a:fld>
            <a:endParaRPr lang="en-GB"/>
          </a:p>
        </p:txBody>
      </p:sp>
    </p:spTree>
    <p:extLst>
      <p:ext uri="{BB962C8B-B14F-4D97-AF65-F5344CB8AC3E}">
        <p14:creationId xmlns:p14="http://schemas.microsoft.com/office/powerpoint/2010/main" val="1211444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B1D35C3-0EEF-49F3-AA85-3503C236569B}"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audio" Target="../media/audio10.wav"/></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audio" Target="../media/audio11.wav"/><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audio" Target="../media/audio3.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audio" Target="../media/audio4.wav"/></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audio" Target="../media/audio5.wav"/><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audio" Target="../media/audio6.wav"/></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audio" Target="../media/audio7.wav"/><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audio" Target="../media/audio8.wav"/></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audio" Target="../media/audio9.wav"/><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granj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219826"/>
          </a:xfrm>
          <a:prstGeom prst="rect">
            <a:avLst/>
          </a:prstGeom>
          <a:noFill/>
          <a:extLst>
            <a:ext uri="{909E8E84-426E-40DD-AFC4-6F175D3DCCD1}">
              <a14:hiddenFill xmlns:a14="http://schemas.microsoft.com/office/drawing/2010/main">
                <a:solidFill>
                  <a:srgbClr val="FFFFFF"/>
                </a:solidFill>
              </a14:hiddenFill>
            </a:ext>
          </a:extLst>
        </p:spPr>
      </p:pic>
      <p:sp>
        <p:nvSpPr>
          <p:cNvPr id="4103" name="Text Box 7">
            <a:hlinkClick r:id="" action="ppaction://noaction">
              <a:snd r:embed="rId4" name="title.wav"/>
            </a:hlinkClick>
          </p:cNvPr>
          <p:cNvSpPr txBox="1">
            <a:spLocks noChangeArrowheads="1"/>
          </p:cNvSpPr>
          <p:nvPr/>
        </p:nvSpPr>
        <p:spPr bwMode="auto">
          <a:xfrm>
            <a:off x="0" y="6172200"/>
            <a:ext cx="9144000" cy="67945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3600">
                <a:latin typeface="Rockwell" panose="02060603020205020403" pitchFamily="18" charset="0"/>
              </a:rPr>
              <a:t>En la granja de mi t</a:t>
            </a:r>
            <a:r>
              <a:rPr lang="en-GB" sz="3600">
                <a:latin typeface="Rockwell" panose="02060603020205020403" pitchFamily="18" charset="0"/>
                <a:cs typeface="Arial" panose="020B0604020202020204" pitchFamily="34" charset="0"/>
              </a:rPr>
              <a:t>ío</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ist2_2901953_cartoon_c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5875"/>
            <a:ext cx="2016125" cy="1708150"/>
          </a:xfrm>
          <a:prstGeom prst="rect">
            <a:avLst/>
          </a:prstGeom>
          <a:noFill/>
          <a:extLst>
            <a:ext uri="{909E8E84-426E-40DD-AFC4-6F175D3DCCD1}">
              <a14:hiddenFill xmlns:a14="http://schemas.microsoft.com/office/drawing/2010/main">
                <a:solidFill>
                  <a:srgbClr val="FFFFFF"/>
                </a:solidFill>
              </a14:hiddenFill>
            </a:ext>
          </a:extLst>
        </p:spPr>
      </p:pic>
      <p:sp>
        <p:nvSpPr>
          <p:cNvPr id="7173" name="Text Box 5">
            <a:hlinkClick r:id="" action="ppaction://noaction">
              <a:snd r:embed="rId4" name="10vacas.wav"/>
            </a:hlinkClick>
          </p:cNvPr>
          <p:cNvSpPr txBox="1">
            <a:spLocks noChangeArrowheads="1"/>
          </p:cNvSpPr>
          <p:nvPr/>
        </p:nvSpPr>
        <p:spPr bwMode="auto">
          <a:xfrm>
            <a:off x="-396875" y="5607050"/>
            <a:ext cx="75596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a:t>Hay diez vacas</a:t>
            </a:r>
          </a:p>
        </p:txBody>
      </p:sp>
      <p:pic>
        <p:nvPicPr>
          <p:cNvPr id="7175" name="Picture 7" descr="ist2_2901953_cartoon_c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735138"/>
            <a:ext cx="2016125" cy="170815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st2_2901953_cartoon_c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3486150"/>
            <a:ext cx="2016125" cy="1708150"/>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9" descr="ist2_2901953_cartoon_c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4450"/>
            <a:ext cx="2016125" cy="170815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ist2_2901953_cartoon_c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763713"/>
            <a:ext cx="2016125" cy="1708150"/>
          </a:xfrm>
          <a:prstGeom prst="rect">
            <a:avLst/>
          </a:prstGeom>
          <a:noFill/>
          <a:extLst>
            <a:ext uri="{909E8E84-426E-40DD-AFC4-6F175D3DCCD1}">
              <a14:hiddenFill xmlns:a14="http://schemas.microsoft.com/office/drawing/2010/main">
                <a:solidFill>
                  <a:srgbClr val="FFFFFF"/>
                </a:solidFill>
              </a14:hiddenFill>
            </a:ext>
          </a:extLst>
        </p:spPr>
      </p:pic>
      <p:pic>
        <p:nvPicPr>
          <p:cNvPr id="7179" name="Picture 11" descr="ist2_2901953_cartoon_c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3514725"/>
            <a:ext cx="2016125" cy="1708150"/>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ist2_2901953_cartoon_c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44450"/>
            <a:ext cx="2016125" cy="1708150"/>
          </a:xfrm>
          <a:prstGeom prst="rect">
            <a:avLst/>
          </a:prstGeom>
          <a:noFill/>
          <a:extLst>
            <a:ext uri="{909E8E84-426E-40DD-AFC4-6F175D3DCCD1}">
              <a14:hiddenFill xmlns:a14="http://schemas.microsoft.com/office/drawing/2010/main">
                <a:solidFill>
                  <a:srgbClr val="FFFFFF"/>
                </a:solidFill>
              </a14:hiddenFill>
            </a:ext>
          </a:extLst>
        </p:spPr>
      </p:pic>
      <p:pic>
        <p:nvPicPr>
          <p:cNvPr id="7181" name="Picture 13" descr="ist2_2901953_cartoon_c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1763713"/>
            <a:ext cx="2016125" cy="1708150"/>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ist2_2901953_cartoon_c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3514725"/>
            <a:ext cx="2016125" cy="1708150"/>
          </a:xfrm>
          <a:prstGeom prst="rect">
            <a:avLst/>
          </a:prstGeom>
          <a:noFill/>
          <a:extLst>
            <a:ext uri="{909E8E84-426E-40DD-AFC4-6F175D3DCCD1}">
              <a14:hiddenFill xmlns:a14="http://schemas.microsoft.com/office/drawing/2010/main">
                <a:solidFill>
                  <a:srgbClr val="FFFFFF"/>
                </a:solidFill>
              </a14:hiddenFill>
            </a:ext>
          </a:extLst>
        </p:spPr>
      </p:pic>
      <p:pic>
        <p:nvPicPr>
          <p:cNvPr id="7183" name="Picture 15" descr="ist2_2901953_cartoon_cow"/>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0425" y="5148263"/>
            <a:ext cx="2016125" cy="1708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st2_2901953_cartoon_c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125538"/>
            <a:ext cx="3619500" cy="3067050"/>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ist2_2901953_cartoon_c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1125538"/>
            <a:ext cx="3619500" cy="3067050"/>
          </a:xfrm>
          <a:prstGeom prst="rect">
            <a:avLst/>
          </a:prstGeom>
          <a:noFill/>
          <a:extLst>
            <a:ext uri="{909E8E84-426E-40DD-AFC4-6F175D3DCCD1}">
              <a14:hiddenFill xmlns:a14="http://schemas.microsoft.com/office/drawing/2010/main">
                <a:solidFill>
                  <a:srgbClr val="FFFFFF"/>
                </a:solidFill>
              </a14:hiddenFill>
            </a:ext>
          </a:extLst>
        </p:spPr>
      </p:pic>
      <p:sp>
        <p:nvSpPr>
          <p:cNvPr id="15364" name="Text Box 4">
            <a:hlinkClick r:id="" action="ppaction://noaction">
              <a:snd r:embed="rId5" name="vacas.wav"/>
            </a:hlinkClick>
          </p:cNvPr>
          <p:cNvSpPr txBox="1">
            <a:spLocks noChangeArrowheads="1"/>
          </p:cNvSpPr>
          <p:nvPr/>
        </p:nvSpPr>
        <p:spPr bwMode="auto">
          <a:xfrm>
            <a:off x="755650" y="4672013"/>
            <a:ext cx="75596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a:t>Las vacas hacen ‘muu’.</a:t>
            </a:r>
          </a:p>
        </p:txBody>
      </p:sp>
      <p:sp>
        <p:nvSpPr>
          <p:cNvPr id="15365" name="AutoShape 5"/>
          <p:cNvSpPr>
            <a:spLocks noChangeArrowheads="1"/>
          </p:cNvSpPr>
          <p:nvPr/>
        </p:nvSpPr>
        <p:spPr bwMode="auto">
          <a:xfrm>
            <a:off x="1331913" y="188913"/>
            <a:ext cx="1728787" cy="969962"/>
          </a:xfrm>
          <a:prstGeom prst="wedgeEllipseCallout">
            <a:avLst>
              <a:gd name="adj1" fmla="val 53213"/>
              <a:gd name="adj2" fmla="val 165384"/>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sz="3200"/>
              <a:t>Muu</a:t>
            </a:r>
          </a:p>
        </p:txBody>
      </p:sp>
      <p:sp>
        <p:nvSpPr>
          <p:cNvPr id="15366" name="AutoShape 6"/>
          <p:cNvSpPr>
            <a:spLocks noChangeArrowheads="1"/>
          </p:cNvSpPr>
          <p:nvPr/>
        </p:nvSpPr>
        <p:spPr bwMode="auto">
          <a:xfrm>
            <a:off x="6156325" y="188913"/>
            <a:ext cx="1728788" cy="969962"/>
          </a:xfrm>
          <a:prstGeom prst="wedgeEllipseCallout">
            <a:avLst>
              <a:gd name="adj1" fmla="val -68458"/>
              <a:gd name="adj2" fmla="val 183551"/>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sz="3200"/>
              <a:t>Muu</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nja_de_mi_ti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3568" y="512676"/>
            <a:ext cx="7776864" cy="583264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107950" y="188913"/>
            <a:ext cx="4248150" cy="806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atin typeface="Calibri" panose="020F0502020204030204" pitchFamily="34" charset="0"/>
              </a:rPr>
              <a:t>En la granja de mi t</a:t>
            </a:r>
            <a:r>
              <a:rPr lang="en-GB">
                <a:latin typeface="Calibri" panose="020F0502020204030204" pitchFamily="34" charset="0"/>
                <a:cs typeface="Arial" panose="020B0604020202020204" pitchFamily="34" charset="0"/>
              </a:rPr>
              <a:t>ío i-a-i-a-o</a:t>
            </a:r>
            <a:br>
              <a:rPr lang="en-GB">
                <a:latin typeface="Calibri" panose="020F0502020204030204" pitchFamily="34" charset="0"/>
                <a:cs typeface="Arial" panose="020B0604020202020204" pitchFamily="34" charset="0"/>
              </a:rPr>
            </a:br>
            <a:r>
              <a:rPr lang="en-GB">
                <a:latin typeface="Calibri" panose="020F0502020204030204" pitchFamily="34" charset="0"/>
                <a:cs typeface="Arial" panose="020B0604020202020204" pitchFamily="34" charset="0"/>
              </a:rPr>
              <a:t>Hay diez vacas que hacen muu </a:t>
            </a:r>
            <a:r>
              <a:rPr lang="en-GB">
                <a:latin typeface="Calibri" panose="020F0502020204030204" pitchFamily="34" charset="0"/>
              </a:rPr>
              <a:t>i-a-i-a-o</a:t>
            </a:r>
            <a:br>
              <a:rPr lang="en-GB">
                <a:latin typeface="Calibri" panose="020F0502020204030204" pitchFamily="34" charset="0"/>
              </a:rPr>
            </a:br>
            <a:r>
              <a:rPr lang="en-GB">
                <a:latin typeface="Calibri" panose="020F0502020204030204" pitchFamily="34" charset="0"/>
              </a:rPr>
              <a:t>Con una vaca aqu</a:t>
            </a:r>
            <a:r>
              <a:rPr lang="en-GB">
                <a:latin typeface="Calibri" panose="020F0502020204030204" pitchFamily="34" charset="0"/>
                <a:cs typeface="Arial" panose="020B0604020202020204" pitchFamily="34" charset="0"/>
              </a:rPr>
              <a:t>í y una vaca allá</a:t>
            </a:r>
            <a:br>
              <a:rPr lang="en-GB">
                <a:latin typeface="Calibri" panose="020F0502020204030204" pitchFamily="34" charset="0"/>
                <a:cs typeface="Arial" panose="020B0604020202020204" pitchFamily="34" charset="0"/>
              </a:rPr>
            </a:br>
            <a:r>
              <a:rPr lang="en-GB">
                <a:latin typeface="Calibri" panose="020F0502020204030204" pitchFamily="34" charset="0"/>
                <a:cs typeface="Arial" panose="020B0604020202020204" pitchFamily="34" charset="0"/>
              </a:rPr>
              <a:t>Muu muu muu muu</a:t>
            </a:r>
          </a:p>
          <a:p>
            <a:pPr>
              <a:spcBef>
                <a:spcPct val="50000"/>
              </a:spcBef>
            </a:pPr>
            <a:r>
              <a:rPr lang="en-GB">
                <a:latin typeface="Calibri" panose="020F0502020204030204" pitchFamily="34" charset="0"/>
              </a:rPr>
              <a:t>En la granja de mi tío i-a-i-a-o</a:t>
            </a:r>
            <a:br>
              <a:rPr lang="en-GB">
                <a:latin typeface="Calibri" panose="020F0502020204030204" pitchFamily="34" charset="0"/>
              </a:rPr>
            </a:br>
            <a:r>
              <a:rPr lang="en-GB">
                <a:latin typeface="Calibri" panose="020F0502020204030204" pitchFamily="34" charset="0"/>
              </a:rPr>
              <a:t>Hay diez gatos que hacen miau i-a-i-a-o</a:t>
            </a:r>
            <a:br>
              <a:rPr lang="en-GB">
                <a:latin typeface="Calibri" panose="020F0502020204030204" pitchFamily="34" charset="0"/>
              </a:rPr>
            </a:br>
            <a:r>
              <a:rPr lang="en-GB">
                <a:latin typeface="Calibri" panose="020F0502020204030204" pitchFamily="34" charset="0"/>
              </a:rPr>
              <a:t>Con un gato aquí y un gato allá</a:t>
            </a:r>
            <a:br>
              <a:rPr lang="en-GB">
                <a:latin typeface="Calibri" panose="020F0502020204030204" pitchFamily="34" charset="0"/>
              </a:rPr>
            </a:br>
            <a:r>
              <a:rPr lang="en-GB">
                <a:latin typeface="Calibri" panose="020F0502020204030204" pitchFamily="34" charset="0"/>
              </a:rPr>
              <a:t>Una vaca aquí y una vaca allá </a:t>
            </a:r>
            <a:br>
              <a:rPr lang="en-GB">
                <a:latin typeface="Calibri" panose="020F0502020204030204" pitchFamily="34" charset="0"/>
              </a:rPr>
            </a:br>
            <a:r>
              <a:rPr lang="en-GB">
                <a:latin typeface="Calibri" panose="020F0502020204030204" pitchFamily="34" charset="0"/>
              </a:rPr>
              <a:t>Miau miau muu muu</a:t>
            </a:r>
          </a:p>
          <a:p>
            <a:pPr>
              <a:spcBef>
                <a:spcPct val="50000"/>
              </a:spcBef>
            </a:pPr>
            <a:r>
              <a:rPr lang="en-GB">
                <a:latin typeface="Calibri" panose="020F0502020204030204" pitchFamily="34" charset="0"/>
              </a:rPr>
              <a:t>En la granja de mi tío i-a-i-a-o</a:t>
            </a:r>
            <a:br>
              <a:rPr lang="en-GB">
                <a:latin typeface="Calibri" panose="020F0502020204030204" pitchFamily="34" charset="0"/>
              </a:rPr>
            </a:br>
            <a:r>
              <a:rPr lang="en-GB">
                <a:latin typeface="Calibri" panose="020F0502020204030204" pitchFamily="34" charset="0"/>
              </a:rPr>
              <a:t>Hay diez patos que hacen cuac i-a-i-a-o</a:t>
            </a:r>
            <a:br>
              <a:rPr lang="en-GB">
                <a:latin typeface="Calibri" panose="020F0502020204030204" pitchFamily="34" charset="0"/>
              </a:rPr>
            </a:br>
            <a:r>
              <a:rPr lang="en-GB">
                <a:latin typeface="Calibri" panose="020F0502020204030204" pitchFamily="34" charset="0"/>
              </a:rPr>
              <a:t>Con un pato aquí y un pato allá</a:t>
            </a:r>
            <a:br>
              <a:rPr lang="en-GB">
                <a:latin typeface="Calibri" panose="020F0502020204030204" pitchFamily="34" charset="0"/>
              </a:rPr>
            </a:br>
            <a:r>
              <a:rPr lang="en-GB">
                <a:latin typeface="Calibri" panose="020F0502020204030204" pitchFamily="34" charset="0"/>
              </a:rPr>
              <a:t>Con un gato aquí y un gato allá</a:t>
            </a:r>
            <a:br>
              <a:rPr lang="en-GB">
                <a:latin typeface="Calibri" panose="020F0502020204030204" pitchFamily="34" charset="0"/>
              </a:rPr>
            </a:br>
            <a:r>
              <a:rPr lang="en-GB">
                <a:latin typeface="Calibri" panose="020F0502020204030204" pitchFamily="34" charset="0"/>
              </a:rPr>
              <a:t>Una vaca aquí y una vaca allá </a:t>
            </a:r>
            <a:br>
              <a:rPr lang="en-GB">
                <a:latin typeface="Calibri" panose="020F0502020204030204" pitchFamily="34" charset="0"/>
              </a:rPr>
            </a:br>
            <a:r>
              <a:rPr lang="en-GB">
                <a:latin typeface="Calibri" panose="020F0502020204030204" pitchFamily="34" charset="0"/>
              </a:rPr>
              <a:t>Cuac cuac miau muu</a:t>
            </a:r>
          </a:p>
          <a:p>
            <a:pPr>
              <a:spcBef>
                <a:spcPct val="50000"/>
              </a:spcBef>
            </a:pPr>
            <a:r>
              <a:rPr lang="en-GB">
                <a:latin typeface="Calibri" panose="020F0502020204030204" pitchFamily="34" charset="0"/>
              </a:rPr>
              <a:t>En la granja de mi tío i-a-i-a-o</a:t>
            </a:r>
            <a:br>
              <a:rPr lang="en-GB">
                <a:latin typeface="Calibri" panose="020F0502020204030204" pitchFamily="34" charset="0"/>
              </a:rPr>
            </a:br>
            <a:r>
              <a:rPr lang="en-GB">
                <a:latin typeface="Calibri" panose="020F0502020204030204" pitchFamily="34" charset="0"/>
              </a:rPr>
              <a:t>Hay diez cabras que hacen mee i-a-i-a-o</a:t>
            </a:r>
            <a:br>
              <a:rPr lang="en-GB">
                <a:latin typeface="Calibri" panose="020F0502020204030204" pitchFamily="34" charset="0"/>
              </a:rPr>
            </a:br>
            <a:r>
              <a:rPr lang="en-GB">
                <a:latin typeface="Calibri" panose="020F0502020204030204" pitchFamily="34" charset="0"/>
              </a:rPr>
              <a:t>Con una cabra aquí y una cabra allá</a:t>
            </a:r>
            <a:br>
              <a:rPr lang="en-GB">
                <a:latin typeface="Calibri" panose="020F0502020204030204" pitchFamily="34" charset="0"/>
              </a:rPr>
            </a:br>
            <a:r>
              <a:rPr lang="en-GB">
                <a:latin typeface="Calibri" panose="020F0502020204030204" pitchFamily="34" charset="0"/>
              </a:rPr>
              <a:t>Con un pato aquí y un pato allá</a:t>
            </a:r>
            <a:br>
              <a:rPr lang="en-GB">
                <a:latin typeface="Calibri" panose="020F0502020204030204" pitchFamily="34" charset="0"/>
              </a:rPr>
            </a:br>
            <a:r>
              <a:rPr lang="en-GB">
                <a:latin typeface="Calibri" panose="020F0502020204030204" pitchFamily="34" charset="0"/>
              </a:rPr>
              <a:t>Con un gato aquí y un gato allá</a:t>
            </a:r>
            <a:br>
              <a:rPr lang="en-GB">
                <a:latin typeface="Calibri" panose="020F0502020204030204" pitchFamily="34" charset="0"/>
              </a:rPr>
            </a:br>
            <a:r>
              <a:rPr lang="en-GB">
                <a:latin typeface="Calibri" panose="020F0502020204030204" pitchFamily="34" charset="0"/>
              </a:rPr>
              <a:t>Una vaca aquí y una vaca allá </a:t>
            </a:r>
            <a:br>
              <a:rPr lang="en-GB">
                <a:latin typeface="Calibri" panose="020F0502020204030204" pitchFamily="34" charset="0"/>
              </a:rPr>
            </a:br>
            <a:r>
              <a:rPr lang="en-GB">
                <a:latin typeface="Calibri" panose="020F0502020204030204" pitchFamily="34" charset="0"/>
              </a:rPr>
              <a:t>Mee cuac miau muu</a:t>
            </a:r>
          </a:p>
          <a:p>
            <a:pPr>
              <a:spcBef>
                <a:spcPct val="50000"/>
              </a:spcBef>
            </a:pPr>
            <a:endParaRPr lang="en-GB">
              <a:latin typeface="Calibri" panose="020F0502020204030204" pitchFamily="34" charset="0"/>
            </a:endParaRPr>
          </a:p>
          <a:p>
            <a:pPr>
              <a:spcBef>
                <a:spcPct val="50000"/>
              </a:spcBef>
            </a:pPr>
            <a:endParaRPr lang="en-GB">
              <a:latin typeface="Calibri" panose="020F0502020204030204" pitchFamily="34" charset="0"/>
            </a:endParaRPr>
          </a:p>
          <a:p>
            <a:pPr>
              <a:spcBef>
                <a:spcPct val="50000"/>
              </a:spcBef>
            </a:pPr>
            <a:r>
              <a:rPr lang="en-GB">
                <a:latin typeface="Calibri" panose="020F0502020204030204" pitchFamily="34" charset="0"/>
              </a:rPr>
              <a:t/>
            </a:r>
            <a:br>
              <a:rPr lang="en-GB">
                <a:latin typeface="Calibri" panose="020F0502020204030204" pitchFamily="34" charset="0"/>
              </a:rPr>
            </a:br>
            <a:endParaRPr lang="en-GB">
              <a:latin typeface="Calibri" panose="020F0502020204030204" pitchFamily="34" charset="0"/>
            </a:endParaRPr>
          </a:p>
        </p:txBody>
      </p:sp>
      <p:sp>
        <p:nvSpPr>
          <p:cNvPr id="18437" name="Text Box 5"/>
          <p:cNvSpPr txBox="1">
            <a:spLocks noChangeArrowheads="1"/>
          </p:cNvSpPr>
          <p:nvPr/>
        </p:nvSpPr>
        <p:spPr bwMode="auto">
          <a:xfrm>
            <a:off x="4859338" y="4437063"/>
            <a:ext cx="4105275"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atin typeface="Calibri" panose="020F0502020204030204" pitchFamily="34" charset="0"/>
              </a:rPr>
              <a:t>En la granja de mi tío i-a-i-a-o</a:t>
            </a:r>
            <a:br>
              <a:rPr lang="en-GB">
                <a:latin typeface="Calibri" panose="020F0502020204030204" pitchFamily="34" charset="0"/>
              </a:rPr>
            </a:br>
            <a:r>
              <a:rPr lang="en-GB">
                <a:latin typeface="Calibri" panose="020F0502020204030204" pitchFamily="34" charset="0"/>
              </a:rPr>
              <a:t>Hay diez perros que hacen guau i-a-i-a-o</a:t>
            </a:r>
            <a:br>
              <a:rPr lang="en-GB">
                <a:latin typeface="Calibri" panose="020F0502020204030204" pitchFamily="34" charset="0"/>
              </a:rPr>
            </a:br>
            <a:r>
              <a:rPr lang="en-GB">
                <a:latin typeface="Calibri" panose="020F0502020204030204" pitchFamily="34" charset="0"/>
              </a:rPr>
              <a:t>Con un perro aquí y un perro allá</a:t>
            </a:r>
            <a:br>
              <a:rPr lang="en-GB">
                <a:latin typeface="Calibri" panose="020F0502020204030204" pitchFamily="34" charset="0"/>
              </a:rPr>
            </a:br>
            <a:r>
              <a:rPr lang="en-GB">
                <a:latin typeface="Calibri" panose="020F0502020204030204" pitchFamily="34" charset="0"/>
              </a:rPr>
              <a:t>Una cabra aquí y una cabra allá </a:t>
            </a:r>
            <a:br>
              <a:rPr lang="en-GB">
                <a:latin typeface="Calibri" panose="020F0502020204030204" pitchFamily="34" charset="0"/>
              </a:rPr>
            </a:br>
            <a:r>
              <a:rPr lang="en-GB">
                <a:latin typeface="Calibri" panose="020F0502020204030204" pitchFamily="34" charset="0"/>
              </a:rPr>
              <a:t>Con un pato aquí y un pato allá</a:t>
            </a:r>
            <a:br>
              <a:rPr lang="en-GB">
                <a:latin typeface="Calibri" panose="020F0502020204030204" pitchFamily="34" charset="0"/>
              </a:rPr>
            </a:br>
            <a:r>
              <a:rPr lang="en-GB">
                <a:latin typeface="Calibri" panose="020F0502020204030204" pitchFamily="34" charset="0"/>
              </a:rPr>
              <a:t>Con un gato aquí y un gato allá</a:t>
            </a:r>
            <a:br>
              <a:rPr lang="en-GB">
                <a:latin typeface="Calibri" panose="020F0502020204030204" pitchFamily="34" charset="0"/>
              </a:rPr>
            </a:br>
            <a:r>
              <a:rPr lang="en-GB">
                <a:latin typeface="Calibri" panose="020F0502020204030204" pitchFamily="34" charset="0"/>
              </a:rPr>
              <a:t>Una vaca aquí y una vaca allá </a:t>
            </a:r>
            <a:br>
              <a:rPr lang="en-GB">
                <a:latin typeface="Calibri" panose="020F0502020204030204" pitchFamily="34" charset="0"/>
              </a:rPr>
            </a:br>
            <a:r>
              <a:rPr lang="en-GB">
                <a:latin typeface="Calibri" panose="020F0502020204030204" pitchFamily="34" charset="0"/>
              </a:rPr>
              <a:t>Guau mee cuac miau muu</a:t>
            </a:r>
          </a:p>
        </p:txBody>
      </p:sp>
      <p:pic>
        <p:nvPicPr>
          <p:cNvPr id="18440" name="Picture 8" descr="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1052513"/>
            <a:ext cx="3711575" cy="27908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41" name="Text Box 9"/>
          <p:cNvSpPr txBox="1">
            <a:spLocks noChangeArrowheads="1"/>
          </p:cNvSpPr>
          <p:nvPr/>
        </p:nvSpPr>
        <p:spPr bwMode="auto">
          <a:xfrm>
            <a:off x="4859338" y="450850"/>
            <a:ext cx="3600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2400" b="1">
                <a:latin typeface="Calibri" panose="020F0502020204030204" pitchFamily="34" charset="0"/>
              </a:rPr>
              <a:t>En la granja de mi t</a:t>
            </a:r>
            <a:r>
              <a:rPr lang="en-GB" sz="2400" b="1">
                <a:latin typeface="Calibri" panose="020F0502020204030204" pitchFamily="34" charset="0"/>
                <a:cs typeface="Arial" panose="020B0604020202020204" pitchFamily="34" charset="0"/>
              </a:rPr>
              <a:t>ío</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ext Box 4">
            <a:hlinkClick r:id="" action="ppaction://noaction">
              <a:snd r:embed="rId3" name="10perros.wav"/>
            </a:hlinkClick>
          </p:cNvPr>
          <p:cNvSpPr txBox="1">
            <a:spLocks noChangeArrowheads="1"/>
          </p:cNvSpPr>
          <p:nvPr/>
        </p:nvSpPr>
        <p:spPr bwMode="auto">
          <a:xfrm>
            <a:off x="-323850" y="5464175"/>
            <a:ext cx="75596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a:t>Hay diez perros.</a:t>
            </a:r>
          </a:p>
        </p:txBody>
      </p:sp>
      <p:pic>
        <p:nvPicPr>
          <p:cNvPr id="11275" name="Picture 11" descr="cartoon-dog-daisy-dog-m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9350" y="3398838"/>
            <a:ext cx="2087563" cy="1614487"/>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cartoon-dog-daisy-dog-m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9350" y="1814513"/>
            <a:ext cx="2087563" cy="1614487"/>
          </a:xfrm>
          <a:prstGeom prst="rect">
            <a:avLst/>
          </a:prstGeom>
          <a:noFill/>
          <a:extLst>
            <a:ext uri="{909E8E84-426E-40DD-AFC4-6F175D3DCCD1}">
              <a14:hiddenFill xmlns:a14="http://schemas.microsoft.com/office/drawing/2010/main">
                <a:solidFill>
                  <a:srgbClr val="FFFFFF"/>
                </a:solidFill>
              </a14:hiddenFill>
            </a:ext>
          </a:extLst>
        </p:spPr>
      </p:pic>
      <p:pic>
        <p:nvPicPr>
          <p:cNvPr id="11277" name="Picture 13" descr="cartoon-dog-daisy-dog-m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231775"/>
            <a:ext cx="2087563" cy="1614488"/>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cartoon-dog-daisy-dog-m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3427413"/>
            <a:ext cx="2087562" cy="1614487"/>
          </a:xfrm>
          <a:prstGeom prst="rect">
            <a:avLst/>
          </a:prstGeom>
          <a:noFill/>
          <a:extLst>
            <a:ext uri="{909E8E84-426E-40DD-AFC4-6F175D3DCCD1}">
              <a14:hiddenFill xmlns:a14="http://schemas.microsoft.com/office/drawing/2010/main">
                <a:solidFill>
                  <a:srgbClr val="FFFFFF"/>
                </a:solidFill>
              </a14:hiddenFill>
            </a:ext>
          </a:extLst>
        </p:spPr>
      </p:pic>
      <p:pic>
        <p:nvPicPr>
          <p:cNvPr id="11279" name="Picture 15" descr="cartoon-dog-daisy-dog-m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1843088"/>
            <a:ext cx="2087562" cy="1614487"/>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cartoon-dog-daisy-dog-m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0913" y="260350"/>
            <a:ext cx="2087562" cy="1614488"/>
          </a:xfrm>
          <a:prstGeom prst="rect">
            <a:avLst/>
          </a:prstGeom>
          <a:noFill/>
          <a:extLst>
            <a:ext uri="{909E8E84-426E-40DD-AFC4-6F175D3DCCD1}">
              <a14:hiddenFill xmlns:a14="http://schemas.microsoft.com/office/drawing/2010/main">
                <a:solidFill>
                  <a:srgbClr val="FFFFFF"/>
                </a:solidFill>
              </a14:hiddenFill>
            </a:ext>
          </a:extLst>
        </p:spPr>
      </p:pic>
      <p:pic>
        <p:nvPicPr>
          <p:cNvPr id="11281" name="Picture 17" descr="cartoon-dog-daisy-dog-m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3427413"/>
            <a:ext cx="2087562" cy="1614487"/>
          </a:xfrm>
          <a:prstGeom prst="rect">
            <a:avLst/>
          </a:prstGeom>
          <a:noFill/>
          <a:extLst>
            <a:ext uri="{909E8E84-426E-40DD-AFC4-6F175D3DCCD1}">
              <a14:hiddenFill xmlns:a14="http://schemas.microsoft.com/office/drawing/2010/main">
                <a:solidFill>
                  <a:srgbClr val="FFFFFF"/>
                </a:solidFill>
              </a14:hiddenFill>
            </a:ext>
          </a:extLst>
        </p:spPr>
      </p:pic>
      <p:pic>
        <p:nvPicPr>
          <p:cNvPr id="11282" name="Picture 18" descr="cartoon-dog-daisy-dog-m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1843088"/>
            <a:ext cx="2087562" cy="1614487"/>
          </a:xfrm>
          <a:prstGeom prst="rect">
            <a:avLst/>
          </a:prstGeom>
          <a:noFill/>
          <a:extLst>
            <a:ext uri="{909E8E84-426E-40DD-AFC4-6F175D3DCCD1}">
              <a14:hiddenFill xmlns:a14="http://schemas.microsoft.com/office/drawing/2010/main">
                <a:solidFill>
                  <a:srgbClr val="FFFFFF"/>
                </a:solidFill>
              </a14:hiddenFill>
            </a:ext>
          </a:extLst>
        </p:spPr>
      </p:pic>
      <p:pic>
        <p:nvPicPr>
          <p:cNvPr id="11283" name="Picture 19" descr="cartoon-dog-daisy-dog-m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260350"/>
            <a:ext cx="2087562" cy="1614488"/>
          </a:xfrm>
          <a:prstGeom prst="rect">
            <a:avLst/>
          </a:prstGeom>
          <a:noFill/>
          <a:extLst>
            <a:ext uri="{909E8E84-426E-40DD-AFC4-6F175D3DCCD1}">
              <a14:hiddenFill xmlns:a14="http://schemas.microsoft.com/office/drawing/2010/main">
                <a:solidFill>
                  <a:srgbClr val="FFFFFF"/>
                </a:solidFill>
              </a14:hiddenFill>
            </a:ext>
          </a:extLst>
        </p:spPr>
      </p:pic>
      <p:pic>
        <p:nvPicPr>
          <p:cNvPr id="11284" name="Picture 20" descr="cartoon-dog-daisy-dog-med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788" y="5084763"/>
            <a:ext cx="2087562" cy="16144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descr="cartoon-dog-daisy-dog-m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2060575"/>
            <a:ext cx="3362325" cy="260032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artoon-dog-daisy-dog-m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2052638"/>
            <a:ext cx="3362325" cy="2600325"/>
          </a:xfrm>
          <a:prstGeom prst="rect">
            <a:avLst/>
          </a:prstGeom>
          <a:noFill/>
          <a:extLst>
            <a:ext uri="{909E8E84-426E-40DD-AFC4-6F175D3DCCD1}">
              <a14:hiddenFill xmlns:a14="http://schemas.microsoft.com/office/drawing/2010/main">
                <a:solidFill>
                  <a:srgbClr val="FFFFFF"/>
                </a:solidFill>
              </a14:hiddenFill>
            </a:ext>
          </a:extLst>
        </p:spPr>
      </p:pic>
      <p:sp>
        <p:nvSpPr>
          <p:cNvPr id="6151" name="Text Box 7">
            <a:hlinkClick r:id="" action="ppaction://noaction">
              <a:snd r:embed="rId5" name="perros.wav"/>
            </a:hlinkClick>
          </p:cNvPr>
          <p:cNvSpPr txBox="1">
            <a:spLocks noChangeArrowheads="1"/>
          </p:cNvSpPr>
          <p:nvPr/>
        </p:nvSpPr>
        <p:spPr bwMode="auto">
          <a:xfrm>
            <a:off x="755650" y="5141913"/>
            <a:ext cx="75596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a:t>Los perros hacen ‘Guau’.</a:t>
            </a:r>
          </a:p>
        </p:txBody>
      </p:sp>
      <p:sp>
        <p:nvSpPr>
          <p:cNvPr id="6152" name="AutoShape 8"/>
          <p:cNvSpPr>
            <a:spLocks noChangeArrowheads="1"/>
          </p:cNvSpPr>
          <p:nvPr/>
        </p:nvSpPr>
        <p:spPr bwMode="auto">
          <a:xfrm>
            <a:off x="3419475" y="908050"/>
            <a:ext cx="1728788" cy="969963"/>
          </a:xfrm>
          <a:prstGeom prst="wedgeEllipseCallout">
            <a:avLst>
              <a:gd name="adj1" fmla="val -18412"/>
              <a:gd name="adj2" fmla="val 150000"/>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sz="3200"/>
              <a:t>Guau</a:t>
            </a:r>
          </a:p>
        </p:txBody>
      </p:sp>
      <p:sp>
        <p:nvSpPr>
          <p:cNvPr id="6153" name="AutoShape 9"/>
          <p:cNvSpPr>
            <a:spLocks noChangeArrowheads="1"/>
          </p:cNvSpPr>
          <p:nvPr/>
        </p:nvSpPr>
        <p:spPr bwMode="auto">
          <a:xfrm>
            <a:off x="6011863" y="549275"/>
            <a:ext cx="1728787" cy="969963"/>
          </a:xfrm>
          <a:prstGeom prst="wedgeEllipseCallout">
            <a:avLst>
              <a:gd name="adj1" fmla="val -47796"/>
              <a:gd name="adj2" fmla="val 131343"/>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sz="3200"/>
              <a:t>Guau</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Goat"/>
          <p:cNvPicPr>
            <a:picLocks noChangeAspect="1" noChangeArrowheads="1"/>
          </p:cNvPicPr>
          <p:nvPr/>
        </p:nvPicPr>
        <p:blipFill>
          <a:blip r:embed="rId3">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433388" y="11113"/>
            <a:ext cx="1871662" cy="1685925"/>
          </a:xfrm>
          <a:prstGeom prst="rect">
            <a:avLst/>
          </a:prstGeom>
          <a:noFill/>
          <a:extLst>
            <a:ext uri="{909E8E84-426E-40DD-AFC4-6F175D3DCCD1}">
              <a14:hiddenFill xmlns:a14="http://schemas.microsoft.com/office/drawing/2010/main">
                <a:solidFill>
                  <a:srgbClr val="FFFFFF"/>
                </a:solidFill>
              </a14:hiddenFill>
            </a:ext>
          </a:extLst>
        </p:spPr>
      </p:pic>
      <p:sp>
        <p:nvSpPr>
          <p:cNvPr id="10245" name="Text Box 5">
            <a:hlinkClick r:id="" action="ppaction://noaction">
              <a:snd r:embed="rId4" name="10cabras.wav"/>
            </a:hlinkClick>
          </p:cNvPr>
          <p:cNvSpPr txBox="1">
            <a:spLocks noChangeArrowheads="1"/>
          </p:cNvSpPr>
          <p:nvPr/>
        </p:nvSpPr>
        <p:spPr bwMode="auto">
          <a:xfrm>
            <a:off x="-468313" y="5607050"/>
            <a:ext cx="7559676"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a:t>Hay diez cabras</a:t>
            </a:r>
          </a:p>
        </p:txBody>
      </p:sp>
      <p:pic>
        <p:nvPicPr>
          <p:cNvPr id="10246" name="Picture 6" descr="Goat"/>
          <p:cNvPicPr>
            <a:picLocks noChangeAspect="1" noChangeArrowheads="1"/>
          </p:cNvPicPr>
          <p:nvPr/>
        </p:nvPicPr>
        <p:blipFill>
          <a:blip r:embed="rId3">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468313" y="1700213"/>
            <a:ext cx="1871662"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descr="Goat"/>
          <p:cNvPicPr>
            <a:picLocks noChangeAspect="1" noChangeArrowheads="1"/>
          </p:cNvPicPr>
          <p:nvPr/>
        </p:nvPicPr>
        <p:blipFill>
          <a:blip r:embed="rId3">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468313" y="3398838"/>
            <a:ext cx="1871662"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Goat"/>
          <p:cNvPicPr>
            <a:picLocks noChangeAspect="1" noChangeArrowheads="1"/>
          </p:cNvPicPr>
          <p:nvPr/>
        </p:nvPicPr>
        <p:blipFill>
          <a:blip r:embed="rId3">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3386138" y="44450"/>
            <a:ext cx="1871662"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0249" name="Picture 9" descr="Goat"/>
          <p:cNvPicPr>
            <a:picLocks noChangeAspect="1" noChangeArrowheads="1"/>
          </p:cNvPicPr>
          <p:nvPr/>
        </p:nvPicPr>
        <p:blipFill>
          <a:blip r:embed="rId3">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3421063" y="1733550"/>
            <a:ext cx="1871662"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Goat"/>
          <p:cNvPicPr>
            <a:picLocks noChangeAspect="1" noChangeArrowheads="1"/>
          </p:cNvPicPr>
          <p:nvPr/>
        </p:nvPicPr>
        <p:blipFill>
          <a:blip r:embed="rId3">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3421063" y="3432175"/>
            <a:ext cx="1871662"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0251" name="Picture 11" descr="Goat"/>
          <p:cNvPicPr>
            <a:picLocks noChangeAspect="1" noChangeArrowheads="1"/>
          </p:cNvPicPr>
          <p:nvPr/>
        </p:nvPicPr>
        <p:blipFill>
          <a:blip r:embed="rId3">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6194425" y="44450"/>
            <a:ext cx="1871663"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Goat"/>
          <p:cNvPicPr>
            <a:picLocks noChangeAspect="1" noChangeArrowheads="1"/>
          </p:cNvPicPr>
          <p:nvPr/>
        </p:nvPicPr>
        <p:blipFill>
          <a:blip r:embed="rId3">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6229350" y="1733550"/>
            <a:ext cx="1871663"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0253" name="Picture 13" descr="Goat"/>
          <p:cNvPicPr>
            <a:picLocks noChangeAspect="1" noChangeArrowheads="1"/>
          </p:cNvPicPr>
          <p:nvPr/>
        </p:nvPicPr>
        <p:blipFill>
          <a:blip r:embed="rId3">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6229350" y="3432175"/>
            <a:ext cx="1871663"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Goat"/>
          <p:cNvPicPr>
            <a:picLocks noChangeAspect="1" noChangeArrowheads="1"/>
          </p:cNvPicPr>
          <p:nvPr/>
        </p:nvPicPr>
        <p:blipFill>
          <a:blip r:embed="rId5">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6227763" y="5199063"/>
            <a:ext cx="1871662" cy="1685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Goat"/>
          <p:cNvPicPr>
            <a:picLocks noChangeAspect="1" noChangeArrowheads="1"/>
          </p:cNvPicPr>
          <p:nvPr/>
        </p:nvPicPr>
        <p:blipFill>
          <a:blip r:embed="rId3">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661988" y="1989138"/>
            <a:ext cx="3838575" cy="3457575"/>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Goat"/>
          <p:cNvPicPr>
            <a:picLocks noChangeAspect="1" noChangeArrowheads="1"/>
          </p:cNvPicPr>
          <p:nvPr/>
        </p:nvPicPr>
        <p:blipFill>
          <a:blip r:embed="rId4">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4716463" y="1916113"/>
            <a:ext cx="3838575" cy="3457575"/>
          </a:xfrm>
          <a:prstGeom prst="rect">
            <a:avLst/>
          </a:prstGeom>
          <a:noFill/>
          <a:extLst>
            <a:ext uri="{909E8E84-426E-40DD-AFC4-6F175D3DCCD1}">
              <a14:hiddenFill xmlns:a14="http://schemas.microsoft.com/office/drawing/2010/main">
                <a:solidFill>
                  <a:srgbClr val="FFFFFF"/>
                </a:solidFill>
              </a14:hiddenFill>
            </a:ext>
          </a:extLst>
        </p:spPr>
      </p:pic>
      <p:sp>
        <p:nvSpPr>
          <p:cNvPr id="12292" name="Text Box 4">
            <a:hlinkClick r:id="" action="ppaction://noaction">
              <a:snd r:embed="rId5" name="cabras.wav"/>
            </a:hlinkClick>
          </p:cNvPr>
          <p:cNvSpPr txBox="1">
            <a:spLocks noChangeArrowheads="1"/>
          </p:cNvSpPr>
          <p:nvPr/>
        </p:nvSpPr>
        <p:spPr bwMode="auto">
          <a:xfrm>
            <a:off x="755650" y="5357813"/>
            <a:ext cx="75596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a:t>Las cabras hacen ‘mee’.</a:t>
            </a:r>
          </a:p>
        </p:txBody>
      </p:sp>
      <p:sp>
        <p:nvSpPr>
          <p:cNvPr id="12293" name="AutoShape 5"/>
          <p:cNvSpPr>
            <a:spLocks noChangeArrowheads="1"/>
          </p:cNvSpPr>
          <p:nvPr/>
        </p:nvSpPr>
        <p:spPr bwMode="auto">
          <a:xfrm>
            <a:off x="2987675" y="1052513"/>
            <a:ext cx="1728788" cy="969962"/>
          </a:xfrm>
          <a:prstGeom prst="wedgeEllipseCallout">
            <a:avLst>
              <a:gd name="adj1" fmla="val -21074"/>
              <a:gd name="adj2" fmla="val 147380"/>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sz="3200"/>
              <a:t>Mee</a:t>
            </a:r>
          </a:p>
        </p:txBody>
      </p:sp>
      <p:sp>
        <p:nvSpPr>
          <p:cNvPr id="12294" name="AutoShape 6"/>
          <p:cNvSpPr>
            <a:spLocks noChangeArrowheads="1"/>
          </p:cNvSpPr>
          <p:nvPr/>
        </p:nvSpPr>
        <p:spPr bwMode="auto">
          <a:xfrm>
            <a:off x="4716463" y="908050"/>
            <a:ext cx="1728787" cy="969963"/>
          </a:xfrm>
          <a:prstGeom prst="wedgeEllipseCallout">
            <a:avLst>
              <a:gd name="adj1" fmla="val 7759"/>
              <a:gd name="adj2" fmla="val 166856"/>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sz="3200"/>
              <a:t>Mee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shaggy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675" y="44450"/>
            <a:ext cx="1312863" cy="1512888"/>
          </a:xfrm>
          <a:prstGeom prst="rect">
            <a:avLst/>
          </a:prstGeom>
          <a:noFill/>
          <a:extLst>
            <a:ext uri="{909E8E84-426E-40DD-AFC4-6F175D3DCCD1}">
              <a14:hiddenFill xmlns:a14="http://schemas.microsoft.com/office/drawing/2010/main">
                <a:solidFill>
                  <a:srgbClr val="FFFFFF"/>
                </a:solidFill>
              </a14:hiddenFill>
            </a:ext>
          </a:extLst>
        </p:spPr>
      </p:pic>
      <p:sp>
        <p:nvSpPr>
          <p:cNvPr id="9221" name="Text Box 5">
            <a:hlinkClick r:id="" action="ppaction://noaction">
              <a:snd r:embed="rId4" name="10patos.wav"/>
            </a:hlinkClick>
          </p:cNvPr>
          <p:cNvSpPr txBox="1">
            <a:spLocks noChangeArrowheads="1"/>
          </p:cNvSpPr>
          <p:nvPr/>
        </p:nvSpPr>
        <p:spPr bwMode="auto">
          <a:xfrm>
            <a:off x="-541338" y="5319713"/>
            <a:ext cx="7559676"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a:t>Hay diez patos.</a:t>
            </a:r>
          </a:p>
        </p:txBody>
      </p:sp>
      <p:pic>
        <p:nvPicPr>
          <p:cNvPr id="9223" name="Picture 7" descr="shaggy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675" y="1628775"/>
            <a:ext cx="1312863" cy="1512888"/>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shaggy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675" y="3213100"/>
            <a:ext cx="1312863" cy="1512888"/>
          </a:xfrm>
          <a:prstGeom prst="rect">
            <a:avLst/>
          </a:prstGeom>
          <a:noFill/>
          <a:extLst>
            <a:ext uri="{909E8E84-426E-40DD-AFC4-6F175D3DCCD1}">
              <a14:hiddenFill xmlns:a14="http://schemas.microsoft.com/office/drawing/2010/main">
                <a:solidFill>
                  <a:srgbClr val="FFFFFF"/>
                </a:solidFill>
              </a14:hiddenFill>
            </a:ext>
          </a:extLst>
        </p:spPr>
      </p:pic>
      <p:pic>
        <p:nvPicPr>
          <p:cNvPr id="9225" name="Picture 9" descr="shaggy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0938" y="44450"/>
            <a:ext cx="1312862" cy="1512888"/>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shaggy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0938" y="1628775"/>
            <a:ext cx="1312862" cy="1512888"/>
          </a:xfrm>
          <a:prstGeom prst="rect">
            <a:avLst/>
          </a:prstGeom>
          <a:noFill/>
          <a:extLst>
            <a:ext uri="{909E8E84-426E-40DD-AFC4-6F175D3DCCD1}">
              <a14:hiddenFill xmlns:a14="http://schemas.microsoft.com/office/drawing/2010/main">
                <a:solidFill>
                  <a:srgbClr val="FFFFFF"/>
                </a:solidFill>
              </a14:hiddenFill>
            </a:ext>
          </a:extLst>
        </p:spPr>
      </p:pic>
      <p:pic>
        <p:nvPicPr>
          <p:cNvPr id="9227" name="Picture 11" descr="shaggy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0938" y="3213100"/>
            <a:ext cx="1312862" cy="1512888"/>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shaggy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888" y="44450"/>
            <a:ext cx="1312862" cy="1512888"/>
          </a:xfrm>
          <a:prstGeom prst="rect">
            <a:avLst/>
          </a:prstGeom>
          <a:noFill/>
          <a:extLst>
            <a:ext uri="{909E8E84-426E-40DD-AFC4-6F175D3DCCD1}">
              <a14:hiddenFill xmlns:a14="http://schemas.microsoft.com/office/drawing/2010/main">
                <a:solidFill>
                  <a:srgbClr val="FFFFFF"/>
                </a:solidFill>
              </a14:hiddenFill>
            </a:ext>
          </a:extLst>
        </p:spPr>
      </p:pic>
      <p:pic>
        <p:nvPicPr>
          <p:cNvPr id="9229" name="Picture 13" descr="shaggy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888" y="1628775"/>
            <a:ext cx="1312862" cy="1512888"/>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shaggy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888" y="3213100"/>
            <a:ext cx="1312862" cy="1512888"/>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shaggy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3325" y="4940300"/>
            <a:ext cx="1312863" cy="15128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shaggy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908050"/>
            <a:ext cx="2506663" cy="3438525"/>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shaggy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5063" y="908050"/>
            <a:ext cx="2506662" cy="3438525"/>
          </a:xfrm>
          <a:prstGeom prst="rect">
            <a:avLst/>
          </a:prstGeom>
          <a:noFill/>
          <a:extLst>
            <a:ext uri="{909E8E84-426E-40DD-AFC4-6F175D3DCCD1}">
              <a14:hiddenFill xmlns:a14="http://schemas.microsoft.com/office/drawing/2010/main">
                <a:solidFill>
                  <a:srgbClr val="FFFFFF"/>
                </a:solidFill>
              </a14:hiddenFill>
            </a:ext>
          </a:extLst>
        </p:spPr>
      </p:pic>
      <p:sp>
        <p:nvSpPr>
          <p:cNvPr id="13316" name="Text Box 4">
            <a:hlinkClick r:id="" action="ppaction://noaction">
              <a:snd r:embed="rId5" name="patos.wav"/>
            </a:hlinkClick>
          </p:cNvPr>
          <p:cNvSpPr txBox="1">
            <a:spLocks noChangeArrowheads="1"/>
          </p:cNvSpPr>
          <p:nvPr/>
        </p:nvSpPr>
        <p:spPr bwMode="auto">
          <a:xfrm>
            <a:off x="755650" y="5141913"/>
            <a:ext cx="75596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a:t>Los patos hacen ‘cuac’.</a:t>
            </a:r>
          </a:p>
        </p:txBody>
      </p:sp>
      <p:sp>
        <p:nvSpPr>
          <p:cNvPr id="13317" name="AutoShape 5"/>
          <p:cNvSpPr>
            <a:spLocks noChangeArrowheads="1"/>
          </p:cNvSpPr>
          <p:nvPr/>
        </p:nvSpPr>
        <p:spPr bwMode="auto">
          <a:xfrm>
            <a:off x="539750" y="260350"/>
            <a:ext cx="1728788" cy="969963"/>
          </a:xfrm>
          <a:prstGeom prst="wedgeEllipseCallout">
            <a:avLst>
              <a:gd name="adj1" fmla="val 76630"/>
              <a:gd name="adj2" fmla="val 125287"/>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sz="3200"/>
              <a:t>Cuac</a:t>
            </a:r>
          </a:p>
        </p:txBody>
      </p:sp>
      <p:sp>
        <p:nvSpPr>
          <p:cNvPr id="13318" name="AutoShape 6"/>
          <p:cNvSpPr>
            <a:spLocks noChangeArrowheads="1"/>
          </p:cNvSpPr>
          <p:nvPr/>
        </p:nvSpPr>
        <p:spPr bwMode="auto">
          <a:xfrm>
            <a:off x="3851275" y="188913"/>
            <a:ext cx="1728788" cy="969962"/>
          </a:xfrm>
          <a:prstGeom prst="wedgeEllipseCallout">
            <a:avLst>
              <a:gd name="adj1" fmla="val 53120"/>
              <a:gd name="adj2" fmla="val 90588"/>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sz="3200"/>
              <a:t>Cuac</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11954404661769084982Gerald_G_Cartoon_Cat_Walking_Out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188" y="15875"/>
            <a:ext cx="2016125" cy="1714500"/>
          </a:xfrm>
          <a:prstGeom prst="rect">
            <a:avLst/>
          </a:prstGeom>
          <a:noFill/>
          <a:extLst>
            <a:ext uri="{909E8E84-426E-40DD-AFC4-6F175D3DCCD1}">
              <a14:hiddenFill xmlns:a14="http://schemas.microsoft.com/office/drawing/2010/main">
                <a:solidFill>
                  <a:srgbClr val="FFFFFF"/>
                </a:solidFill>
              </a14:hiddenFill>
            </a:ext>
          </a:extLst>
        </p:spPr>
      </p:pic>
      <p:sp>
        <p:nvSpPr>
          <p:cNvPr id="8197" name="Text Box 5">
            <a:hlinkClick r:id="" action="ppaction://noaction">
              <a:snd r:embed="rId4" name="10gatos.wav"/>
            </a:hlinkClick>
          </p:cNvPr>
          <p:cNvSpPr txBox="1">
            <a:spLocks noChangeArrowheads="1"/>
          </p:cNvSpPr>
          <p:nvPr/>
        </p:nvSpPr>
        <p:spPr bwMode="auto">
          <a:xfrm>
            <a:off x="-396875" y="5516563"/>
            <a:ext cx="75596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a:t>Hay diez gatos.</a:t>
            </a:r>
          </a:p>
        </p:txBody>
      </p:sp>
      <p:pic>
        <p:nvPicPr>
          <p:cNvPr id="8199" name="Picture 7" descr="11954404661769084982Gerald_G_Cartoon_Cat_Walking_Out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188" y="1728788"/>
            <a:ext cx="201612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11954404661769084982Gerald_G_Cartoon_Cat_Walking_Out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188" y="3443288"/>
            <a:ext cx="201612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8201" name="Picture 9" descr="11954404661769084982Gerald_G_Cartoon_Cat_Walking_Out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15875"/>
            <a:ext cx="201612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11954404661769084982Gerald_G_Cartoon_Cat_Walking_Out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1728788"/>
            <a:ext cx="201612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8203" name="Picture 11" descr="11954404661769084982Gerald_G_Cartoon_Cat_Walking_Out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3443288"/>
            <a:ext cx="201612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11954404661769084982Gerald_G_Cartoon_Cat_Walking_Out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425" y="15875"/>
            <a:ext cx="201612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8205" name="Picture 13" descr="11954404661769084982Gerald_G_Cartoon_Cat_Walking_Out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425" y="1728788"/>
            <a:ext cx="201612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11954404661769084982Gerald_G_Cartoon_Cat_Walking_Out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425" y="3443288"/>
            <a:ext cx="201612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8207" name="Picture 15" descr="11954404661769084982Gerald_G_Cartoon_Cat_Walking_Outl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0425" y="5114925"/>
            <a:ext cx="2016125" cy="1714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11954404661769084982Gerald_G_Cartoon_Cat_Walking_Out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095375"/>
            <a:ext cx="4356100" cy="3890963"/>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11954404661769084982Gerald_G_Cartoon_Cat_Walking_Out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975" y="1101725"/>
            <a:ext cx="4356100" cy="3890963"/>
          </a:xfrm>
          <a:prstGeom prst="rect">
            <a:avLst/>
          </a:prstGeom>
          <a:noFill/>
          <a:extLst>
            <a:ext uri="{909E8E84-426E-40DD-AFC4-6F175D3DCCD1}">
              <a14:hiddenFill xmlns:a14="http://schemas.microsoft.com/office/drawing/2010/main">
                <a:solidFill>
                  <a:srgbClr val="FFFFFF"/>
                </a:solidFill>
              </a14:hiddenFill>
            </a:ext>
          </a:extLst>
        </p:spPr>
      </p:pic>
      <p:sp>
        <p:nvSpPr>
          <p:cNvPr id="14340" name="Text Box 4">
            <a:hlinkClick r:id="" action="ppaction://noaction">
              <a:snd r:embed="rId5" name="gatos.wav"/>
            </a:hlinkClick>
          </p:cNvPr>
          <p:cNvSpPr txBox="1">
            <a:spLocks noChangeArrowheads="1"/>
          </p:cNvSpPr>
          <p:nvPr/>
        </p:nvSpPr>
        <p:spPr bwMode="auto">
          <a:xfrm>
            <a:off x="755650" y="5141913"/>
            <a:ext cx="75596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4000"/>
              <a:t>Los gatos hacen ‘miau’.</a:t>
            </a:r>
          </a:p>
        </p:txBody>
      </p:sp>
      <p:sp>
        <p:nvSpPr>
          <p:cNvPr id="14341" name="AutoShape 5"/>
          <p:cNvSpPr>
            <a:spLocks noChangeArrowheads="1"/>
          </p:cNvSpPr>
          <p:nvPr/>
        </p:nvSpPr>
        <p:spPr bwMode="auto">
          <a:xfrm>
            <a:off x="3419475" y="908050"/>
            <a:ext cx="1728788" cy="969963"/>
          </a:xfrm>
          <a:prstGeom prst="wedgeEllipseCallout">
            <a:avLst>
              <a:gd name="adj1" fmla="val -43662"/>
              <a:gd name="adj2" fmla="val 129542"/>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sz="3200"/>
              <a:t>Miau</a:t>
            </a:r>
          </a:p>
        </p:txBody>
      </p:sp>
      <p:sp>
        <p:nvSpPr>
          <p:cNvPr id="14342" name="AutoShape 6"/>
          <p:cNvSpPr>
            <a:spLocks noChangeArrowheads="1"/>
          </p:cNvSpPr>
          <p:nvPr/>
        </p:nvSpPr>
        <p:spPr bwMode="auto">
          <a:xfrm>
            <a:off x="7235825" y="63500"/>
            <a:ext cx="1728788" cy="969963"/>
          </a:xfrm>
          <a:prstGeom prst="wedgeEllipseCallout">
            <a:avLst>
              <a:gd name="adj1" fmla="val -57898"/>
              <a:gd name="adj2" fmla="val 218083"/>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GB" sz="3200"/>
              <a:t>Miau</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618</TotalTime>
  <Words>252</Words>
  <Application>Microsoft Office PowerPoint</Application>
  <PresentationFormat>On-screen Show (4:3)</PresentationFormat>
  <Paragraphs>56</Paragraphs>
  <Slides>13</Slides>
  <Notes>13</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Rockwell</vt:lpstr>
      <vt:lpstr>Calibri</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COMBERTON VILLAGE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I.T.SUPPORT</dc:creator>
  <cp:lastModifiedBy>55WD</cp:lastModifiedBy>
  <cp:revision>30</cp:revision>
  <dcterms:created xsi:type="dcterms:W3CDTF">2009-01-28T13:33:48Z</dcterms:created>
  <dcterms:modified xsi:type="dcterms:W3CDTF">2014-08-09T16:13:49Z</dcterms:modified>
</cp:coreProperties>
</file>