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62"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06" autoAdjust="0"/>
  </p:normalViewPr>
  <p:slideViewPr>
    <p:cSldViewPr>
      <p:cViewPr varScale="1">
        <p:scale>
          <a:sx n="93" d="100"/>
          <a:sy n="93" d="100"/>
        </p:scale>
        <p:origin x="212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C382759-48E0-46F5-8122-FE550D0DAC95}" type="slidenum">
              <a:rPr lang="en-GB"/>
              <a:pPr/>
              <a:t>‹#›</a:t>
            </a:fld>
            <a:endParaRPr lang="en-GB"/>
          </a:p>
        </p:txBody>
      </p:sp>
    </p:spTree>
    <p:extLst>
      <p:ext uri="{BB962C8B-B14F-4D97-AF65-F5344CB8AC3E}">
        <p14:creationId xmlns:p14="http://schemas.microsoft.com/office/powerpoint/2010/main" val="33198385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A3137-F2E0-4C42-AFAE-3880A4852C29}" type="slidenum">
              <a:rPr lang="en-GB"/>
              <a:pPr/>
              <a:t>1</a:t>
            </a:fld>
            <a:endParaRPr lang="en-GB"/>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GB" dirty="0" smtClean="0"/>
              <a:t>Slides</a:t>
            </a:r>
            <a:r>
              <a:rPr lang="en-GB" baseline="0" dirty="0" smtClean="0"/>
              <a:t> 1-7 revise the 9 animals.  Slide 8 begins the new learning – how to create the plural form </a:t>
            </a:r>
            <a:r>
              <a:rPr lang="en-GB" baseline="0" smtClean="0"/>
              <a:t>in Spanish.</a:t>
            </a:r>
            <a:r>
              <a:rPr lang="en-GB" smtClean="0"/>
              <a:t/>
            </a:r>
            <a:br>
              <a:rPr lang="en-GB" smtClean="0"/>
            </a:br>
            <a:r>
              <a:rPr lang="en-GB" smtClean="0"/>
              <a:t/>
            </a:r>
            <a:br>
              <a:rPr lang="en-GB" smtClean="0"/>
            </a:br>
            <a:r>
              <a:rPr lang="en-GB" dirty="0" smtClean="0"/>
              <a:t>Decisions</a:t>
            </a:r>
            <a:r>
              <a:rPr lang="en-GB" dirty="0"/>
              <a:t>. In this activity pupils must choose between two animal options to identify the correct animal asked for in the question.</a:t>
            </a:r>
          </a:p>
        </p:txBody>
      </p:sp>
    </p:spTree>
    <p:extLst>
      <p:ext uri="{BB962C8B-B14F-4D97-AF65-F5344CB8AC3E}">
        <p14:creationId xmlns:p14="http://schemas.microsoft.com/office/powerpoint/2010/main" val="1526551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97B9AA-53E7-49BF-9831-C53A31C82379}" type="slidenum">
              <a:rPr lang="en-GB">
                <a:solidFill>
                  <a:srgbClr val="000000"/>
                </a:solidFill>
              </a:rPr>
              <a:pPr/>
              <a:t>10</a:t>
            </a:fld>
            <a:endParaRPr lang="en-GB">
              <a:solidFill>
                <a:srgbClr val="000000"/>
              </a:solidFill>
            </a:endParaRPr>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GB">
                <a:latin typeface="Calibri" panose="020F0502020204030204" pitchFamily="34" charset="0"/>
              </a:rPr>
              <a:t>Then pupils see the plural form of each noun, presented as ‘two …s’. </a:t>
            </a:r>
            <a:br>
              <a:rPr lang="en-GB">
                <a:latin typeface="Calibri" panose="020F0502020204030204" pitchFamily="34" charset="0"/>
              </a:rPr>
            </a:br>
            <a:r>
              <a:rPr lang="en-GB">
                <a:latin typeface="Calibri" panose="020F0502020204030204" pitchFamily="34" charset="0"/>
              </a:rPr>
              <a:t>Pupils will quickly realise that the rule is similar to the rule for forming plurals in English, although even more straightforward, which is to add an –s.</a:t>
            </a:r>
            <a:br>
              <a:rPr lang="en-GB">
                <a:latin typeface="Calibri" panose="020F0502020204030204" pitchFamily="34" charset="0"/>
              </a:rPr>
            </a:br>
            <a:r>
              <a:rPr lang="en-GB">
                <a:latin typeface="Calibri" panose="020F0502020204030204" pitchFamily="34" charset="0"/>
              </a:rPr>
              <a:t>I’ve presented the plural form on a green/blue background to show that even though the noun is now plural, green, it still retains the masculine gender, blue.</a:t>
            </a:r>
          </a:p>
        </p:txBody>
      </p:sp>
    </p:spTree>
    <p:extLst>
      <p:ext uri="{BB962C8B-B14F-4D97-AF65-F5344CB8AC3E}">
        <p14:creationId xmlns:p14="http://schemas.microsoft.com/office/powerpoint/2010/main" val="367296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CDA75-DEC4-4875-A0F1-4755A2A82EDE}" type="slidenum">
              <a:rPr lang="en-GB">
                <a:solidFill>
                  <a:srgbClr val="000000"/>
                </a:solidFill>
              </a:rPr>
              <a:pPr/>
              <a:t>11</a:t>
            </a:fld>
            <a:endParaRPr lang="en-GB">
              <a:solidFill>
                <a:srgbClr val="000000"/>
              </a:solidFill>
            </a:endParaRPr>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GB">
                <a:latin typeface="Calibri" panose="020F0502020204030204" pitchFamily="34" charset="0"/>
              </a:rPr>
              <a:t>Instructions as per slides 2&amp;3.</a:t>
            </a:r>
          </a:p>
        </p:txBody>
      </p:sp>
    </p:spTree>
    <p:extLst>
      <p:ext uri="{BB962C8B-B14F-4D97-AF65-F5344CB8AC3E}">
        <p14:creationId xmlns:p14="http://schemas.microsoft.com/office/powerpoint/2010/main" val="748594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FE989-35D5-4AE1-9369-84F38F16DD2E}" type="slidenum">
              <a:rPr lang="en-GB">
                <a:solidFill>
                  <a:srgbClr val="000000"/>
                </a:solidFill>
              </a:rPr>
              <a:pPr/>
              <a:t>12</a:t>
            </a:fld>
            <a:endParaRPr lang="en-GB">
              <a:solidFill>
                <a:srgbClr val="000000"/>
              </a:solidFill>
            </a:endParaRPr>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GB">
                <a:latin typeface="Calibri" panose="020F0502020204030204" pitchFamily="34" charset="0"/>
              </a:rPr>
              <a:t>Instructions as per slides 2&amp;3.</a:t>
            </a:r>
          </a:p>
          <a:p>
            <a:endParaRPr lang="en-GB">
              <a:latin typeface="Calibri" panose="020F0502020204030204" pitchFamily="34" charset="0"/>
            </a:endParaRPr>
          </a:p>
        </p:txBody>
      </p:sp>
    </p:spTree>
    <p:extLst>
      <p:ext uri="{BB962C8B-B14F-4D97-AF65-F5344CB8AC3E}">
        <p14:creationId xmlns:p14="http://schemas.microsoft.com/office/powerpoint/2010/main" val="11576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5132A-760A-45A2-AF9E-621BD66FAB62}" type="slidenum">
              <a:rPr lang="en-GB">
                <a:solidFill>
                  <a:srgbClr val="000000"/>
                </a:solidFill>
              </a:rPr>
              <a:pPr/>
              <a:t>13</a:t>
            </a:fld>
            <a:endParaRPr lang="en-GB">
              <a:solidFill>
                <a:srgbClr val="000000"/>
              </a:solidFill>
            </a:endParaRPr>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GB">
                <a:latin typeface="Calibri" panose="020F0502020204030204" pitchFamily="34" charset="0"/>
              </a:rPr>
              <a:t>Instructions as per slides 2&amp;3.</a:t>
            </a:r>
          </a:p>
          <a:p>
            <a:endParaRPr lang="en-GB">
              <a:latin typeface="Calibri" panose="020F0502020204030204" pitchFamily="34" charset="0"/>
            </a:endParaRPr>
          </a:p>
        </p:txBody>
      </p:sp>
    </p:spTree>
    <p:extLst>
      <p:ext uri="{BB962C8B-B14F-4D97-AF65-F5344CB8AC3E}">
        <p14:creationId xmlns:p14="http://schemas.microsoft.com/office/powerpoint/2010/main" val="2015757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B4B266-96AB-417D-8EFC-8E316A2571C7}" type="slidenum">
              <a:rPr lang="en-GB">
                <a:solidFill>
                  <a:srgbClr val="000000"/>
                </a:solidFill>
              </a:rPr>
              <a:pPr/>
              <a:t>14</a:t>
            </a:fld>
            <a:endParaRPr lang="en-GB">
              <a:solidFill>
                <a:srgbClr val="000000"/>
              </a:solidFill>
            </a:endParaRPr>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GB">
                <a:latin typeface="Calibri" panose="020F0502020204030204" pitchFamily="34" charset="0"/>
              </a:rPr>
              <a:t>Instructions as per slides 2&amp;3. </a:t>
            </a:r>
            <a:br>
              <a:rPr lang="en-GB">
                <a:latin typeface="Calibri" panose="020F0502020204030204" pitchFamily="34" charset="0"/>
              </a:rPr>
            </a:br>
            <a:r>
              <a:rPr lang="en-GB">
                <a:latin typeface="Calibri" panose="020F0502020204030204" pitchFamily="34" charset="0"/>
              </a:rPr>
              <a:t>Pupils may notice that the spelling changes from ‘pez’ to ‘peces’ – this happens often in the plural, swapping a ‘z’ for a ‘c’.</a:t>
            </a:r>
          </a:p>
          <a:p>
            <a:endParaRPr lang="en-GB">
              <a:latin typeface="Calibri" panose="020F0502020204030204" pitchFamily="34" charset="0"/>
            </a:endParaRPr>
          </a:p>
        </p:txBody>
      </p:sp>
    </p:spTree>
    <p:extLst>
      <p:ext uri="{BB962C8B-B14F-4D97-AF65-F5344CB8AC3E}">
        <p14:creationId xmlns:p14="http://schemas.microsoft.com/office/powerpoint/2010/main" val="512926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EA5ED-00AD-4A2D-BF36-58C81E87F59B}" type="slidenum">
              <a:rPr lang="en-GB">
                <a:solidFill>
                  <a:srgbClr val="000000"/>
                </a:solidFill>
              </a:rPr>
              <a:pPr/>
              <a:t>15</a:t>
            </a:fld>
            <a:endParaRPr lang="en-GB">
              <a:solidFill>
                <a:srgbClr val="000000"/>
              </a:solidFill>
            </a:endParaRPr>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GB">
                <a:latin typeface="Calibri" panose="020F0502020204030204" pitchFamily="34" charset="0"/>
              </a:rPr>
              <a:t>Instructions as per slides 2&amp;3.</a:t>
            </a:r>
          </a:p>
          <a:p>
            <a:endParaRPr lang="en-GB"/>
          </a:p>
        </p:txBody>
      </p:sp>
    </p:spTree>
    <p:extLst>
      <p:ext uri="{BB962C8B-B14F-4D97-AF65-F5344CB8AC3E}">
        <p14:creationId xmlns:p14="http://schemas.microsoft.com/office/powerpoint/2010/main" val="3361214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1A9AD-CC4A-4FA8-94F2-7CAC746DCAB0}" type="slidenum">
              <a:rPr lang="en-GB">
                <a:solidFill>
                  <a:srgbClr val="000000"/>
                </a:solidFill>
              </a:rPr>
              <a:pPr/>
              <a:t>16</a:t>
            </a:fld>
            <a:endParaRPr lang="en-GB">
              <a:solidFill>
                <a:srgbClr val="000000"/>
              </a:solidFill>
            </a:endParaRPr>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GB">
                <a:latin typeface="Calibri" panose="020F0502020204030204" pitchFamily="34" charset="0"/>
              </a:rPr>
              <a:t>Instructions as per slides 2&amp;3.</a:t>
            </a:r>
          </a:p>
          <a:p>
            <a:endParaRPr lang="en-GB"/>
          </a:p>
        </p:txBody>
      </p:sp>
    </p:spTree>
    <p:extLst>
      <p:ext uri="{BB962C8B-B14F-4D97-AF65-F5344CB8AC3E}">
        <p14:creationId xmlns:p14="http://schemas.microsoft.com/office/powerpoint/2010/main" val="1312991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5B3FEC-1E78-401F-B472-F01AEB6B2BDB}" type="slidenum">
              <a:rPr lang="en-GB">
                <a:solidFill>
                  <a:srgbClr val="000000"/>
                </a:solidFill>
              </a:rPr>
              <a:pPr/>
              <a:t>17</a:t>
            </a:fld>
            <a:endParaRPr lang="en-GB">
              <a:solidFill>
                <a:srgbClr val="000000"/>
              </a:solidFill>
            </a:endParaRPr>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GB">
                <a:latin typeface="Calibri" panose="020F0502020204030204" pitchFamily="34" charset="0"/>
              </a:rPr>
              <a:t>Instructions as per slides 2&amp;3.</a:t>
            </a:r>
          </a:p>
          <a:p>
            <a:endParaRPr lang="en-GB"/>
          </a:p>
        </p:txBody>
      </p:sp>
    </p:spTree>
    <p:extLst>
      <p:ext uri="{BB962C8B-B14F-4D97-AF65-F5344CB8AC3E}">
        <p14:creationId xmlns:p14="http://schemas.microsoft.com/office/powerpoint/2010/main" val="652684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C786B7-43FC-4F53-8F13-F5CBAC637B8D}" type="slidenum">
              <a:rPr lang="en-GB">
                <a:solidFill>
                  <a:srgbClr val="000000"/>
                </a:solidFill>
              </a:rPr>
              <a:pPr/>
              <a:t>18</a:t>
            </a:fld>
            <a:endParaRPr lang="en-GB">
              <a:solidFill>
                <a:srgbClr val="000000"/>
              </a:solidFill>
            </a:endParaRPr>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GB">
                <a:latin typeface="Calibri" panose="020F0502020204030204" pitchFamily="34" charset="0"/>
              </a:rPr>
              <a:t>Instructions as per slides 2&amp;3.</a:t>
            </a:r>
          </a:p>
          <a:p>
            <a:endParaRPr lang="en-GB"/>
          </a:p>
        </p:txBody>
      </p:sp>
    </p:spTree>
    <p:extLst>
      <p:ext uri="{BB962C8B-B14F-4D97-AF65-F5344CB8AC3E}">
        <p14:creationId xmlns:p14="http://schemas.microsoft.com/office/powerpoint/2010/main" val="1275642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07B47B-AAEA-4B34-BE8E-0F4A8FD758B4}" type="slidenum">
              <a:rPr lang="en-GB">
                <a:solidFill>
                  <a:srgbClr val="000000"/>
                </a:solidFill>
              </a:rPr>
              <a:pPr/>
              <a:t>19</a:t>
            </a:fld>
            <a:endParaRPr lang="en-GB">
              <a:solidFill>
                <a:srgbClr val="000000"/>
              </a:solidFill>
            </a:endParaRPr>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a:latin typeface="Calibri" panose="020F0502020204030204" pitchFamily="34" charset="0"/>
              </a:rPr>
              <a:t>Instructions as per slides 2&amp;3.</a:t>
            </a:r>
          </a:p>
          <a:p>
            <a:endParaRPr lang="en-GB"/>
          </a:p>
        </p:txBody>
      </p:sp>
    </p:spTree>
    <p:extLst>
      <p:ext uri="{BB962C8B-B14F-4D97-AF65-F5344CB8AC3E}">
        <p14:creationId xmlns:p14="http://schemas.microsoft.com/office/powerpoint/2010/main" val="1495679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6A30CA-DD45-49C5-8D1C-FF6E88472D10}" type="slidenum">
              <a:rPr lang="en-GB"/>
              <a:pPr/>
              <a:t>2</a:t>
            </a:fld>
            <a:endParaRPr lang="en-GB"/>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GB"/>
              <a:t>Pupils should click on the animal when the Spanish word appears (on your click). </a:t>
            </a:r>
            <a:br>
              <a:rPr lang="en-GB"/>
            </a:br>
            <a:r>
              <a:rPr lang="en-GB"/>
              <a:t>They can check that they are right by listening to the correct pronunciation of the animal.</a:t>
            </a:r>
          </a:p>
        </p:txBody>
      </p:sp>
    </p:spTree>
    <p:extLst>
      <p:ext uri="{BB962C8B-B14F-4D97-AF65-F5344CB8AC3E}">
        <p14:creationId xmlns:p14="http://schemas.microsoft.com/office/powerpoint/2010/main" val="2427045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A7F183-1CB1-41D3-931B-8D9A21D55E7B}" type="slidenum">
              <a:rPr lang="en-GB">
                <a:solidFill>
                  <a:srgbClr val="000000"/>
                </a:solidFill>
              </a:rPr>
              <a:pPr/>
              <a:t>20</a:t>
            </a:fld>
            <a:endParaRPr lang="en-GB">
              <a:solidFill>
                <a:srgbClr val="000000"/>
              </a:solidFill>
            </a:endParaRPr>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GB">
                <a:latin typeface="Calibri" panose="020F0502020204030204" pitchFamily="34" charset="0"/>
              </a:rPr>
              <a:t>Instructions as per slides 2&amp;3.</a:t>
            </a:r>
          </a:p>
          <a:p>
            <a:endParaRPr lang="en-GB"/>
          </a:p>
        </p:txBody>
      </p:sp>
    </p:spTree>
    <p:extLst>
      <p:ext uri="{BB962C8B-B14F-4D97-AF65-F5344CB8AC3E}">
        <p14:creationId xmlns:p14="http://schemas.microsoft.com/office/powerpoint/2010/main" val="3950586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74013D-E901-4D29-ADE2-E41D993EB4AF}" type="slidenum">
              <a:rPr lang="en-GB">
                <a:solidFill>
                  <a:srgbClr val="000000"/>
                </a:solidFill>
              </a:rPr>
              <a:pPr/>
              <a:t>21</a:t>
            </a:fld>
            <a:endParaRPr lang="en-GB">
              <a:solidFill>
                <a:srgbClr val="000000"/>
              </a:solidFill>
            </a:endParaRPr>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GB">
                <a:latin typeface="Calibri" panose="020F0502020204030204" pitchFamily="34" charset="0"/>
              </a:rPr>
              <a:t>Instructions as per slides 2&amp;3.</a:t>
            </a:r>
          </a:p>
          <a:p>
            <a:endParaRPr lang="en-GB"/>
          </a:p>
        </p:txBody>
      </p:sp>
    </p:spTree>
    <p:extLst>
      <p:ext uri="{BB962C8B-B14F-4D97-AF65-F5344CB8AC3E}">
        <p14:creationId xmlns:p14="http://schemas.microsoft.com/office/powerpoint/2010/main" val="902128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7778E4-516F-4F67-8A76-31FEF960D5FE}" type="slidenum">
              <a:rPr lang="en-GB">
                <a:solidFill>
                  <a:srgbClr val="000000"/>
                </a:solidFill>
              </a:rPr>
              <a:pPr/>
              <a:t>22</a:t>
            </a:fld>
            <a:endParaRPr lang="en-GB">
              <a:solidFill>
                <a:srgbClr val="000000"/>
              </a:solidFill>
            </a:endParaRPr>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GB">
                <a:latin typeface="Calibri" panose="020F0502020204030204" pitchFamily="34" charset="0"/>
              </a:rPr>
              <a:t>Instructions as per slides 2&amp;3.</a:t>
            </a:r>
          </a:p>
          <a:p>
            <a:r>
              <a:rPr lang="en-GB">
                <a:latin typeface="Calibri" panose="020F0502020204030204" pitchFamily="34" charset="0"/>
              </a:rPr>
              <a:t>Instructions as per slides 2&amp;3.</a:t>
            </a:r>
          </a:p>
          <a:p>
            <a:endParaRPr lang="en-GB"/>
          </a:p>
        </p:txBody>
      </p:sp>
    </p:spTree>
    <p:extLst>
      <p:ext uri="{BB962C8B-B14F-4D97-AF65-F5344CB8AC3E}">
        <p14:creationId xmlns:p14="http://schemas.microsoft.com/office/powerpoint/2010/main" val="1885923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85AB4-F31A-4801-B38F-ED782B2F075F}" type="slidenum">
              <a:rPr lang="en-GB">
                <a:solidFill>
                  <a:srgbClr val="000000"/>
                </a:solidFill>
              </a:rPr>
              <a:pPr/>
              <a:t>24</a:t>
            </a:fld>
            <a:endParaRPr lang="en-GB">
              <a:solidFill>
                <a:srgbClr val="000000"/>
              </a:solidFill>
            </a:endParaRPr>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GB">
                <a:latin typeface="Calibri" panose="020F0502020204030204" pitchFamily="34" charset="0"/>
              </a:rPr>
              <a:t>I’ve presented the plural form on a green/red background to show that even though the noun is now plural, green, it still retains the feminine gender, red.</a:t>
            </a:r>
          </a:p>
          <a:p>
            <a:endParaRPr lang="en-GB"/>
          </a:p>
        </p:txBody>
      </p:sp>
    </p:spTree>
    <p:extLst>
      <p:ext uri="{BB962C8B-B14F-4D97-AF65-F5344CB8AC3E}">
        <p14:creationId xmlns:p14="http://schemas.microsoft.com/office/powerpoint/2010/main" val="2687660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8B501C-120C-4534-9D1A-4F7C39BCE3C2}" type="slidenum">
              <a:rPr lang="en-GB">
                <a:solidFill>
                  <a:srgbClr val="000000"/>
                </a:solidFill>
              </a:rPr>
              <a:pPr/>
              <a:t>25</a:t>
            </a:fld>
            <a:endParaRPr lang="en-GB">
              <a:solidFill>
                <a:srgbClr val="000000"/>
              </a:solidFill>
            </a:endParaRPr>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GB"/>
              <a:t>Instructions as per slide 16&amp;17.</a:t>
            </a:r>
          </a:p>
        </p:txBody>
      </p:sp>
    </p:spTree>
    <p:extLst>
      <p:ext uri="{BB962C8B-B14F-4D97-AF65-F5344CB8AC3E}">
        <p14:creationId xmlns:p14="http://schemas.microsoft.com/office/powerpoint/2010/main" val="1574182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43855-8F0F-4E88-8463-18AAA9D12693}" type="slidenum">
              <a:rPr lang="en-GB">
                <a:solidFill>
                  <a:srgbClr val="000000"/>
                </a:solidFill>
              </a:rPr>
              <a:pPr/>
              <a:t>26</a:t>
            </a:fld>
            <a:endParaRPr lang="en-GB">
              <a:solidFill>
                <a:srgbClr val="000000"/>
              </a:solidFill>
            </a:endParaRPr>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GB"/>
              <a:t>Instructions as per slide 16&amp;17.</a:t>
            </a:r>
          </a:p>
          <a:p>
            <a:endParaRPr lang="en-GB"/>
          </a:p>
        </p:txBody>
      </p:sp>
    </p:spTree>
    <p:extLst>
      <p:ext uri="{BB962C8B-B14F-4D97-AF65-F5344CB8AC3E}">
        <p14:creationId xmlns:p14="http://schemas.microsoft.com/office/powerpoint/2010/main" val="3830713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225894-02D1-404B-ADB6-CB5E1DFD6B6C}" type="slidenum">
              <a:rPr lang="en-GB">
                <a:solidFill>
                  <a:srgbClr val="000000"/>
                </a:solidFill>
              </a:rPr>
              <a:pPr/>
              <a:t>27</a:t>
            </a:fld>
            <a:endParaRPr lang="en-GB">
              <a:solidFill>
                <a:srgbClr val="000000"/>
              </a:solidFill>
            </a:endParaRPr>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GB"/>
              <a:t>¿Qué son? = What are they? (As opposed to the singular question ¿Qué es? = What is it?) Encourage pupils to use the verb ‘Son…’ to begin their answer – getting them familiar with commonly-used vocabulary &amp; phrases which will be invaluable to them in the future.</a:t>
            </a:r>
            <a:br>
              <a:rPr lang="en-GB"/>
            </a:br>
            <a:r>
              <a:rPr lang="en-GB"/>
              <a:t>Click to reveal plural animals &amp; click again to see a written answer. </a:t>
            </a:r>
          </a:p>
        </p:txBody>
      </p:sp>
    </p:spTree>
    <p:extLst>
      <p:ext uri="{BB962C8B-B14F-4D97-AF65-F5344CB8AC3E}">
        <p14:creationId xmlns:p14="http://schemas.microsoft.com/office/powerpoint/2010/main" val="3296191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6350C-2C47-490C-BBF5-EED67E959FEC}" type="slidenum">
              <a:rPr lang="en-GB">
                <a:solidFill>
                  <a:srgbClr val="000000"/>
                </a:solidFill>
              </a:rPr>
              <a:pPr/>
              <a:t>36</a:t>
            </a:fld>
            <a:endParaRPr lang="en-GB">
              <a:solidFill>
                <a:srgbClr val="000000"/>
              </a:solidFill>
            </a:endParaRPr>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GB"/>
              <a:t>An exercise to apply the new plural rule to other nouns pupils already know (from unit 1).</a:t>
            </a:r>
            <a:br>
              <a:rPr lang="en-GB"/>
            </a:br>
            <a:r>
              <a:rPr lang="en-GB"/>
              <a:t>Click on pink buttons to hear the words pronounced as a list (therefore don’t click on right-hand button in class until answers have been volunteered by pupils). </a:t>
            </a:r>
          </a:p>
        </p:txBody>
      </p:sp>
    </p:spTree>
    <p:extLst>
      <p:ext uri="{BB962C8B-B14F-4D97-AF65-F5344CB8AC3E}">
        <p14:creationId xmlns:p14="http://schemas.microsoft.com/office/powerpoint/2010/main" val="2907064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15CB9-6949-40EB-921D-2CDD2976AF35}" type="slidenum">
              <a:rPr lang="en-GB"/>
              <a:pPr/>
              <a:t>3</a:t>
            </a:fld>
            <a:endParaRPr lang="en-GB"/>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GB"/>
              <a:t>¿Qué ves? = What do you see? Veo = I see …</a:t>
            </a:r>
            <a:br>
              <a:rPr lang="en-GB"/>
            </a:br>
            <a:r>
              <a:rPr lang="en-GB"/>
              <a:t>Animals will fly onto the screen and off again on your click. Pupils must say what the animal was. They should use ‘Veo …’ to answer.</a:t>
            </a:r>
          </a:p>
        </p:txBody>
      </p:sp>
    </p:spTree>
    <p:extLst>
      <p:ext uri="{BB962C8B-B14F-4D97-AF65-F5344CB8AC3E}">
        <p14:creationId xmlns:p14="http://schemas.microsoft.com/office/powerpoint/2010/main" val="125465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86CAA-12E5-4F52-B830-738D55597914}" type="slidenum">
              <a:rPr lang="en-GB"/>
              <a:pPr/>
              <a:t>4</a:t>
            </a:fld>
            <a:endParaRPr lang="en-GB"/>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GB"/>
              <a:t>¿Cuál de los 9 animales es tu animal preferido? = Which of the 9 animals is your favourite?</a:t>
            </a:r>
            <a:br>
              <a:rPr lang="en-GB"/>
            </a:br>
            <a:r>
              <a:rPr lang="en-GB"/>
              <a:t> Mi animal preferido es …= My favourite animal is …</a:t>
            </a:r>
            <a:br>
              <a:rPr lang="en-GB"/>
            </a:br>
            <a:r>
              <a:rPr lang="en-GB"/>
              <a:t>Pupils choose which is their favourite and volunteer a sentence using the prompt provided. Click on the animal in question to check answer.</a:t>
            </a:r>
          </a:p>
        </p:txBody>
      </p:sp>
    </p:spTree>
    <p:extLst>
      <p:ext uri="{BB962C8B-B14F-4D97-AF65-F5344CB8AC3E}">
        <p14:creationId xmlns:p14="http://schemas.microsoft.com/office/powerpoint/2010/main" val="4247885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A7D52-1C11-4F38-B1D8-D178EF60E6DE}" type="slidenum">
              <a:rPr lang="en-GB"/>
              <a:pPr/>
              <a:t>5</a:t>
            </a:fld>
            <a:endParaRPr lang="en-GB"/>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pPr>
              <a:spcBef>
                <a:spcPct val="50000"/>
              </a:spcBef>
            </a:pPr>
            <a:r>
              <a:rPr lang="en-GB"/>
              <a:t>¡Desaparición! = Disappearance!</a:t>
            </a:r>
            <a:br>
              <a:rPr lang="en-GB"/>
            </a:br>
            <a:r>
              <a:rPr lang="en-GB"/>
              <a:t>Pupils will see all 9 animals on the next screen, then, on your click, one will have disappeared. Pupils must volunteer which animal was the latest to disappear.</a:t>
            </a:r>
          </a:p>
          <a:p>
            <a:endParaRPr lang="en-GB"/>
          </a:p>
        </p:txBody>
      </p:sp>
    </p:spTree>
    <p:extLst>
      <p:ext uri="{BB962C8B-B14F-4D97-AF65-F5344CB8AC3E}">
        <p14:creationId xmlns:p14="http://schemas.microsoft.com/office/powerpoint/2010/main" val="235865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EEC3C6-7E25-430D-AD34-30622D888E9C}" type="slidenum">
              <a:rPr lang="en-GB"/>
              <a:pPr/>
              <a:t>6</a:t>
            </a:fld>
            <a:endParaRPr lang="en-GB"/>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GB"/>
              <a:t>¿Qué desaparece? = What disappears? Click on the question to hear it pronounced.</a:t>
            </a:r>
          </a:p>
        </p:txBody>
      </p:sp>
    </p:spTree>
    <p:extLst>
      <p:ext uri="{BB962C8B-B14F-4D97-AF65-F5344CB8AC3E}">
        <p14:creationId xmlns:p14="http://schemas.microsoft.com/office/powerpoint/2010/main" val="375825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98F276-4381-4700-A1F7-005629093057}" type="slidenum">
              <a:rPr lang="en-GB"/>
              <a:pPr/>
              <a:t>7</a:t>
            </a:fld>
            <a:endParaRPr lang="en-GB"/>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pPr>
              <a:spcBef>
                <a:spcPct val="50000"/>
              </a:spcBef>
            </a:pPr>
            <a:r>
              <a:rPr lang="en-GB"/>
              <a:t>Fui a la tienda de animales y compré …= I went to the pet shop and I bought ….</a:t>
            </a:r>
            <a:br>
              <a:rPr lang="en-GB"/>
            </a:br>
            <a:r>
              <a:rPr lang="en-GB"/>
              <a:t>Pupils have to play this game building up the list of animals they bought as the animals appear. Click on the latest animal to hear the list so far. Pupils should say the Spanish prompt as well.</a:t>
            </a:r>
          </a:p>
          <a:p>
            <a:endParaRPr lang="en-GB"/>
          </a:p>
        </p:txBody>
      </p:sp>
    </p:spTree>
    <p:extLst>
      <p:ext uri="{BB962C8B-B14F-4D97-AF65-F5344CB8AC3E}">
        <p14:creationId xmlns:p14="http://schemas.microsoft.com/office/powerpoint/2010/main" val="249829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22FEFA-2DC3-494B-A9B6-463226A4254E}" type="slidenum">
              <a:rPr lang="en-GB">
                <a:solidFill>
                  <a:srgbClr val="000000"/>
                </a:solidFill>
              </a:rPr>
              <a:pPr/>
              <a:t>8</a:t>
            </a:fld>
            <a:endParaRPr lang="en-GB">
              <a:solidFill>
                <a:srgbClr val="000000"/>
              </a:solidFill>
            </a:endParaRPr>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GB">
                <a:latin typeface="Calibri" panose="020F0502020204030204" pitchFamily="34" charset="0"/>
              </a:rPr>
              <a:t>Vamos a aprender los plurales de los animales = We are going to learn the plurals of the animals.</a:t>
            </a:r>
            <a:br>
              <a:rPr lang="en-GB">
                <a:latin typeface="Calibri" panose="020F0502020204030204" pitchFamily="34" charset="0"/>
              </a:rPr>
            </a:br>
            <a:r>
              <a:rPr lang="en-GB">
                <a:latin typeface="Calibri" panose="020F0502020204030204" pitchFamily="34" charset="0"/>
              </a:rPr>
              <a:t>Pupils will learn how to form the plurals of nouns, 9 animals in this case. They are introduced with the number 2 (‘dos’) in front of them to avoid any distraction from digesting the main rule of plural forming (adding an ‘s’).</a:t>
            </a:r>
          </a:p>
        </p:txBody>
      </p:sp>
    </p:spTree>
    <p:extLst>
      <p:ext uri="{BB962C8B-B14F-4D97-AF65-F5344CB8AC3E}">
        <p14:creationId xmlns:p14="http://schemas.microsoft.com/office/powerpoint/2010/main" val="75816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A2C0F-A7FD-4273-B15F-CD60CD088D61}" type="slidenum">
              <a:rPr lang="en-GB">
                <a:solidFill>
                  <a:srgbClr val="000000"/>
                </a:solidFill>
              </a:rPr>
              <a:pPr/>
              <a:t>9</a:t>
            </a:fld>
            <a:endParaRPr lang="en-GB">
              <a:solidFill>
                <a:srgbClr val="000000"/>
              </a:solidFill>
            </a:endParaRPr>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GB"/>
              <a:t>As a revision, pupils are presented with the same pictures they learnt the main animal vocabulary with.</a:t>
            </a:r>
          </a:p>
        </p:txBody>
      </p:sp>
    </p:spTree>
    <p:extLst>
      <p:ext uri="{BB962C8B-B14F-4D97-AF65-F5344CB8AC3E}">
        <p14:creationId xmlns:p14="http://schemas.microsoft.com/office/powerpoint/2010/main" val="953282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F16E773-1C78-4C02-8461-C6116016D897}" type="slidenum">
              <a:rPr lang="en-GB"/>
              <a:pPr/>
              <a:t>‹#›</a:t>
            </a:fld>
            <a:endParaRPr lang="en-GB"/>
          </a:p>
        </p:txBody>
      </p:sp>
    </p:spTree>
    <p:extLst>
      <p:ext uri="{BB962C8B-B14F-4D97-AF65-F5344CB8AC3E}">
        <p14:creationId xmlns:p14="http://schemas.microsoft.com/office/powerpoint/2010/main" val="174646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86AE569-C870-441E-A2F2-59906154B085}" type="slidenum">
              <a:rPr lang="en-GB"/>
              <a:pPr/>
              <a:t>‹#›</a:t>
            </a:fld>
            <a:endParaRPr lang="en-GB"/>
          </a:p>
        </p:txBody>
      </p:sp>
    </p:spTree>
    <p:extLst>
      <p:ext uri="{BB962C8B-B14F-4D97-AF65-F5344CB8AC3E}">
        <p14:creationId xmlns:p14="http://schemas.microsoft.com/office/powerpoint/2010/main" val="379082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B8CDEE4-AE04-4470-9E77-FA064DF1CA56}" type="slidenum">
              <a:rPr lang="en-GB"/>
              <a:pPr/>
              <a:t>‹#›</a:t>
            </a:fld>
            <a:endParaRPr lang="en-GB"/>
          </a:p>
        </p:txBody>
      </p:sp>
    </p:spTree>
    <p:extLst>
      <p:ext uri="{BB962C8B-B14F-4D97-AF65-F5344CB8AC3E}">
        <p14:creationId xmlns:p14="http://schemas.microsoft.com/office/powerpoint/2010/main" val="270840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06CE7E6-29A8-4C19-BC87-3BF856BBBA63}" type="slidenum">
              <a:rPr lang="en-GB"/>
              <a:pPr/>
              <a:t>‹#›</a:t>
            </a:fld>
            <a:endParaRPr lang="en-GB"/>
          </a:p>
        </p:txBody>
      </p:sp>
    </p:spTree>
    <p:extLst>
      <p:ext uri="{BB962C8B-B14F-4D97-AF65-F5344CB8AC3E}">
        <p14:creationId xmlns:p14="http://schemas.microsoft.com/office/powerpoint/2010/main" val="2320329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D557B3B-C518-4CCE-9360-035D49CCBC63}" type="slidenum">
              <a:rPr lang="en-GB"/>
              <a:pPr/>
              <a:t>‹#›</a:t>
            </a:fld>
            <a:endParaRPr lang="en-GB"/>
          </a:p>
        </p:txBody>
      </p:sp>
    </p:spTree>
    <p:extLst>
      <p:ext uri="{BB962C8B-B14F-4D97-AF65-F5344CB8AC3E}">
        <p14:creationId xmlns:p14="http://schemas.microsoft.com/office/powerpoint/2010/main" val="14372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DEAA7A3-42A8-40A0-9595-65038177C6F5}" type="slidenum">
              <a:rPr lang="en-GB"/>
              <a:pPr/>
              <a:t>‹#›</a:t>
            </a:fld>
            <a:endParaRPr lang="en-GB"/>
          </a:p>
        </p:txBody>
      </p:sp>
    </p:spTree>
    <p:extLst>
      <p:ext uri="{BB962C8B-B14F-4D97-AF65-F5344CB8AC3E}">
        <p14:creationId xmlns:p14="http://schemas.microsoft.com/office/powerpoint/2010/main" val="316714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D08982E-1739-47FD-B10B-AD1605DC842C}" type="slidenum">
              <a:rPr lang="en-GB"/>
              <a:pPr/>
              <a:t>‹#›</a:t>
            </a:fld>
            <a:endParaRPr lang="en-GB"/>
          </a:p>
        </p:txBody>
      </p:sp>
    </p:spTree>
    <p:extLst>
      <p:ext uri="{BB962C8B-B14F-4D97-AF65-F5344CB8AC3E}">
        <p14:creationId xmlns:p14="http://schemas.microsoft.com/office/powerpoint/2010/main" val="13043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63DDB41-26E1-4ABE-B9BF-65465DA0076A}" type="slidenum">
              <a:rPr lang="en-GB"/>
              <a:pPr/>
              <a:t>‹#›</a:t>
            </a:fld>
            <a:endParaRPr lang="en-GB"/>
          </a:p>
        </p:txBody>
      </p:sp>
    </p:spTree>
    <p:extLst>
      <p:ext uri="{BB962C8B-B14F-4D97-AF65-F5344CB8AC3E}">
        <p14:creationId xmlns:p14="http://schemas.microsoft.com/office/powerpoint/2010/main" val="49678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14FE433A-61AB-401C-8E58-901EE2AD2491}" type="slidenum">
              <a:rPr lang="en-GB"/>
              <a:pPr/>
              <a:t>‹#›</a:t>
            </a:fld>
            <a:endParaRPr lang="en-GB"/>
          </a:p>
        </p:txBody>
      </p:sp>
    </p:spTree>
    <p:extLst>
      <p:ext uri="{BB962C8B-B14F-4D97-AF65-F5344CB8AC3E}">
        <p14:creationId xmlns:p14="http://schemas.microsoft.com/office/powerpoint/2010/main" val="9467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FBC4708-6B8F-4006-B37A-56DB497CDBB6}" type="slidenum">
              <a:rPr lang="en-GB"/>
              <a:pPr/>
              <a:t>‹#›</a:t>
            </a:fld>
            <a:endParaRPr lang="en-GB"/>
          </a:p>
        </p:txBody>
      </p:sp>
    </p:spTree>
    <p:extLst>
      <p:ext uri="{BB962C8B-B14F-4D97-AF65-F5344CB8AC3E}">
        <p14:creationId xmlns:p14="http://schemas.microsoft.com/office/powerpoint/2010/main" val="272685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E16A6C3-B40B-4762-9C9E-AEAB2F96D288}" type="slidenum">
              <a:rPr lang="en-GB"/>
              <a:pPr/>
              <a:t>‹#›</a:t>
            </a:fld>
            <a:endParaRPr lang="en-GB"/>
          </a:p>
        </p:txBody>
      </p:sp>
    </p:spTree>
    <p:extLst>
      <p:ext uri="{BB962C8B-B14F-4D97-AF65-F5344CB8AC3E}">
        <p14:creationId xmlns:p14="http://schemas.microsoft.com/office/powerpoint/2010/main" val="311264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BE131E1-27E5-4993-B2AF-86DC6D2894AD}"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audio" Target="../media/audio49.wav"/><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audio" Target="../media/audio50.wav"/><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audio" Target="../media/audio51.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audio" Target="../media/audio52.wav"/><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audio" Target="../media/audio53.wav"/><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audio" Target="../media/audio54.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audio" Target="../media/audio55.wav"/><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audio" Target="../media/audio56.wav"/><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audio" Target="../media/audio57.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audio" Target="../media/audio58.wav"/><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audio" Target="../media/audio7.wav"/><Relationship Id="rId18" Type="http://schemas.openxmlformats.org/officeDocument/2006/relationships/image" Target="../media/image9.png"/><Relationship Id="rId26" Type="http://schemas.openxmlformats.org/officeDocument/2006/relationships/audio" Target="../media/audio16.wav"/><Relationship Id="rId3" Type="http://schemas.openxmlformats.org/officeDocument/2006/relationships/audio" Target="../media/audio2.wav"/><Relationship Id="rId21" Type="http://schemas.openxmlformats.org/officeDocument/2006/relationships/audio" Target="../media/audio11.wav"/><Relationship Id="rId7" Type="http://schemas.openxmlformats.org/officeDocument/2006/relationships/audio" Target="../media/audio4.wav"/><Relationship Id="rId12" Type="http://schemas.openxmlformats.org/officeDocument/2006/relationships/image" Target="../media/image6.png"/><Relationship Id="rId17" Type="http://schemas.openxmlformats.org/officeDocument/2006/relationships/audio" Target="../media/audio9.wav"/><Relationship Id="rId25" Type="http://schemas.openxmlformats.org/officeDocument/2006/relationships/audio" Target="../media/audio15.wav"/><Relationship Id="rId2" Type="http://schemas.openxmlformats.org/officeDocument/2006/relationships/notesSlide" Target="../notesSlides/notesSlide2.xml"/><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audio" Target="../media/audio19.wav"/><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audio" Target="../media/audio6.wav"/><Relationship Id="rId24" Type="http://schemas.openxmlformats.org/officeDocument/2006/relationships/audio" Target="../media/audio14.wav"/><Relationship Id="rId5" Type="http://schemas.openxmlformats.org/officeDocument/2006/relationships/audio" Target="../media/audio3.wav"/><Relationship Id="rId15" Type="http://schemas.openxmlformats.org/officeDocument/2006/relationships/audio" Target="../media/audio8.wav"/><Relationship Id="rId23" Type="http://schemas.openxmlformats.org/officeDocument/2006/relationships/audio" Target="../media/audio13.wav"/><Relationship Id="rId28" Type="http://schemas.openxmlformats.org/officeDocument/2006/relationships/audio" Target="../media/audio18.wav"/><Relationship Id="rId10" Type="http://schemas.openxmlformats.org/officeDocument/2006/relationships/image" Target="../media/image5.png"/><Relationship Id="rId19" Type="http://schemas.openxmlformats.org/officeDocument/2006/relationships/audio" Target="../media/audio10.wav"/><Relationship Id="rId4" Type="http://schemas.openxmlformats.org/officeDocument/2006/relationships/image" Target="../media/image2.png"/><Relationship Id="rId9" Type="http://schemas.openxmlformats.org/officeDocument/2006/relationships/audio" Target="../media/audio5.wav"/><Relationship Id="rId14" Type="http://schemas.openxmlformats.org/officeDocument/2006/relationships/image" Target="../media/image7.png"/><Relationship Id="rId22" Type="http://schemas.openxmlformats.org/officeDocument/2006/relationships/audio" Target="../media/audio12.wav"/><Relationship Id="rId27" Type="http://schemas.openxmlformats.org/officeDocument/2006/relationships/audio" Target="../media/audio17.wav"/><Relationship Id="rId30" Type="http://schemas.openxmlformats.org/officeDocument/2006/relationships/audio" Target="../media/audio20.wav"/></Relationships>
</file>

<file path=ppt/slides/_rels/slide20.xml.rels><?xml version="1.0" encoding="UTF-8" standalone="yes"?>
<Relationships xmlns="http://schemas.openxmlformats.org/package/2006/relationships"><Relationship Id="rId3" Type="http://schemas.openxmlformats.org/officeDocument/2006/relationships/audio" Target="../media/audio59.wav"/><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audio" Target="../media/audio60.wav"/><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audio" Target="../media/audio61.wav"/><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62.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63.wav"/><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audio" Target="../media/audio64.wav"/><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audio" Target="../media/audio65.wav"/><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audio" Target="../media/audio22.wav"/><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audio" Target="../media/audio21.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53.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audio" Target="../media/audio66.wav"/><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audio" Target="../media/audio68.wav"/><Relationship Id="rId4" Type="http://schemas.openxmlformats.org/officeDocument/2006/relationships/audio" Target="../media/audio67.wav"/></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audio" Target="../media/audio28.wav"/><Relationship Id="rId18" Type="http://schemas.openxmlformats.org/officeDocument/2006/relationships/image" Target="../media/image9.png"/><Relationship Id="rId3" Type="http://schemas.openxmlformats.org/officeDocument/2006/relationships/audio" Target="../media/audio23.wav"/><Relationship Id="rId21" Type="http://schemas.openxmlformats.org/officeDocument/2006/relationships/audio" Target="../media/audio32.wav"/><Relationship Id="rId7" Type="http://schemas.openxmlformats.org/officeDocument/2006/relationships/audio" Target="../media/audio25.wav"/><Relationship Id="rId12" Type="http://schemas.openxmlformats.org/officeDocument/2006/relationships/image" Target="../media/image6.png"/><Relationship Id="rId17" Type="http://schemas.openxmlformats.org/officeDocument/2006/relationships/audio" Target="../media/audio30.wav"/><Relationship Id="rId2" Type="http://schemas.openxmlformats.org/officeDocument/2006/relationships/notesSlide" Target="../notesSlides/notesSlide4.xml"/><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audio" Target="../media/audio27.wav"/><Relationship Id="rId5" Type="http://schemas.openxmlformats.org/officeDocument/2006/relationships/audio" Target="../media/audio24.wav"/><Relationship Id="rId15" Type="http://schemas.openxmlformats.org/officeDocument/2006/relationships/audio" Target="../media/audio29.wav"/><Relationship Id="rId10" Type="http://schemas.openxmlformats.org/officeDocument/2006/relationships/image" Target="../media/image5.png"/><Relationship Id="rId19" Type="http://schemas.openxmlformats.org/officeDocument/2006/relationships/audio" Target="../media/audio31.wav"/><Relationship Id="rId4" Type="http://schemas.openxmlformats.org/officeDocument/2006/relationships/image" Target="../media/image2.png"/><Relationship Id="rId9" Type="http://schemas.openxmlformats.org/officeDocument/2006/relationships/audio" Target="../media/audio26.wav"/><Relationship Id="rId14" Type="http://schemas.openxmlformats.org/officeDocument/2006/relationships/image" Target="../media/image7.png"/><Relationship Id="rId22" Type="http://schemas.openxmlformats.org/officeDocument/2006/relationships/audio" Target="../media/audio33.wav"/></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34.wav"/></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audio" Target="../media/audio35.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audio" Target="../media/audio41.wav"/><Relationship Id="rId18" Type="http://schemas.openxmlformats.org/officeDocument/2006/relationships/image" Target="../media/image8.png"/><Relationship Id="rId3" Type="http://schemas.openxmlformats.org/officeDocument/2006/relationships/image" Target="../media/image12.jpeg"/><Relationship Id="rId21" Type="http://schemas.openxmlformats.org/officeDocument/2006/relationships/audio" Target="../media/audio45.wav"/><Relationship Id="rId7" Type="http://schemas.openxmlformats.org/officeDocument/2006/relationships/audio" Target="../media/audio38.wav"/><Relationship Id="rId12" Type="http://schemas.openxmlformats.org/officeDocument/2006/relationships/image" Target="../media/image5.png"/><Relationship Id="rId17" Type="http://schemas.openxmlformats.org/officeDocument/2006/relationships/audio" Target="../media/audio43.wav"/><Relationship Id="rId2" Type="http://schemas.openxmlformats.org/officeDocument/2006/relationships/notesSlide" Target="../notesSlides/notesSlide7.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audio" Target="../media/audio40.wav"/><Relationship Id="rId5" Type="http://schemas.openxmlformats.org/officeDocument/2006/relationships/audio" Target="../media/audio37.wav"/><Relationship Id="rId15" Type="http://schemas.openxmlformats.org/officeDocument/2006/relationships/audio" Target="../media/audio42.wav"/><Relationship Id="rId10" Type="http://schemas.openxmlformats.org/officeDocument/2006/relationships/image" Target="../media/image4.png"/><Relationship Id="rId19" Type="http://schemas.openxmlformats.org/officeDocument/2006/relationships/audio" Target="../media/audio44.wav"/><Relationship Id="rId4" Type="http://schemas.openxmlformats.org/officeDocument/2006/relationships/audio" Target="../media/audio36.wav"/><Relationship Id="rId9" Type="http://schemas.openxmlformats.org/officeDocument/2006/relationships/audio" Target="../media/audio39.wav"/><Relationship Id="rId14" Type="http://schemas.openxmlformats.org/officeDocument/2006/relationships/image" Target="../media/image6.png"/><Relationship Id="rId2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audio" Target="../media/audio46.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47.wav"/></Relationships>
</file>

<file path=ppt/slides/_rels/slide9.xml.rels><?xml version="1.0" encoding="UTF-8" standalone="yes"?>
<Relationships xmlns="http://schemas.openxmlformats.org/package/2006/relationships"><Relationship Id="rId3" Type="http://schemas.openxmlformats.org/officeDocument/2006/relationships/audio" Target="../media/audio48.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impanzee_thinking_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850" y="1436688"/>
            <a:ext cx="3635375" cy="4656137"/>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5" name="Text Box 3">
            <a:hlinkClick r:id="" action="ppaction://noaction">
              <a:snd r:embed="rId4" name="dec.wav"/>
            </a:hlinkClick>
          </p:cNvPr>
          <p:cNvSpPr txBox="1">
            <a:spLocks noChangeArrowheads="1"/>
          </p:cNvSpPr>
          <p:nvPr/>
        </p:nvSpPr>
        <p:spPr bwMode="auto">
          <a:xfrm>
            <a:off x="1692275" y="501650"/>
            <a:ext cx="5759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6000"/>
              <a:t>Decisiones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pic>
        <p:nvPicPr>
          <p:cNvPr id="22531" name="Picture 3" descr="cat_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476250"/>
            <a:ext cx="29718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cat_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7713" y="484188"/>
            <a:ext cx="2971800" cy="3333750"/>
          </a:xfrm>
          <a:prstGeom prst="rect">
            <a:avLst/>
          </a:prstGeom>
          <a:noFill/>
          <a:extLst>
            <a:ext uri="{909E8E84-426E-40DD-AFC4-6F175D3DCCD1}">
              <a14:hiddenFill xmlns:a14="http://schemas.microsoft.com/office/drawing/2010/main">
                <a:solidFill>
                  <a:srgbClr val="FFFFFF"/>
                </a:solidFill>
              </a14:hiddenFill>
            </a:ext>
          </a:extLst>
        </p:spPr>
      </p:pic>
      <p:sp>
        <p:nvSpPr>
          <p:cNvPr id="22533" name="Rectangle 5">
            <a:hlinkClick r:id="" action="ppaction://noaction">
              <a:snd r:embed="rId5" name="2gato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dos gato</a:t>
            </a:r>
            <a:r>
              <a:rPr lang="en-GB" sz="4800" b="1">
                <a:solidFill>
                  <a:srgbClr val="000000"/>
                </a:solidFill>
              </a:rPr>
              <a:t>s</a:t>
            </a:r>
            <a:r>
              <a:rPr lang="en-GB" sz="4800">
                <a:solidFill>
                  <a:srgbClr val="000000"/>
                </a:solidFill>
              </a:rPr>
              <a:t> </a:t>
            </a:r>
          </a:p>
        </p:txBody>
      </p:sp>
    </p:spTree>
    <p:extLst>
      <p:ext uri="{BB962C8B-B14F-4D97-AF65-F5344CB8AC3E}">
        <p14:creationId xmlns:p14="http://schemas.microsoft.com/office/powerpoint/2010/main" val="147896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533"/>
                                        </p:tgtEl>
                                        <p:attrNameLst>
                                          <p:attrName>style.visibility</p:attrName>
                                        </p:attrNameLst>
                                      </p:cBhvr>
                                      <p:to>
                                        <p:strVal val="visible"/>
                                      </p:to>
                                    </p:set>
                                    <p:anim calcmode="discrete" valueType="clr">
                                      <p:cBhvr override="childStyle">
                                        <p:cTn id="7" dur="80"/>
                                        <p:tgtEl>
                                          <p:spTgt spid="225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3"/>
                                        </p:tgtEl>
                                        <p:attrNameLst>
                                          <p:attrName>fillcolor</p:attrName>
                                        </p:attrNameLst>
                                      </p:cBhvr>
                                      <p:tavLst>
                                        <p:tav tm="0">
                                          <p:val>
                                            <p:clrVal>
                                              <a:schemeClr val="accent2"/>
                                            </p:clrVal>
                                          </p:val>
                                        </p:tav>
                                        <p:tav tm="50000">
                                          <p:val>
                                            <p:clrVal>
                                              <a:schemeClr val="hlink"/>
                                            </p:clrVal>
                                          </p:val>
                                        </p:tav>
                                      </p:tavLst>
                                    </p:anim>
                                    <p:set>
                                      <p:cBhvr>
                                        <p:cTn id="9" dur="80"/>
                                        <p:tgtEl>
                                          <p:spTgt spid="225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pic>
        <p:nvPicPr>
          <p:cNvPr id="23555" name="Picture 3">
            <a:hlinkClick r:id="" action="ppaction://noaction">
              <a:snd r:embed="rId3" name="perro.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875" y="1052513"/>
            <a:ext cx="4103688" cy="3455987"/>
          </a:xfrm>
          <a:prstGeom prst="rect">
            <a:avLst/>
          </a:prstGeom>
          <a:noFill/>
          <a:extLst>
            <a:ext uri="{909E8E84-426E-40DD-AFC4-6F175D3DCCD1}">
              <a14:hiddenFill xmlns:a14="http://schemas.microsoft.com/office/drawing/2010/main">
                <a:solidFill>
                  <a:srgbClr val="FFFFFF"/>
                </a:solidFill>
              </a14:hiddenFill>
            </a:ext>
          </a:extLst>
        </p:spPr>
      </p:pic>
      <p:sp>
        <p:nvSpPr>
          <p:cNvPr id="23556" name="Rectangle 4">
            <a:hlinkClick r:id="" action="ppaction://noaction">
              <a:snd r:embed="rId3" name="perr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un perro </a:t>
            </a:r>
          </a:p>
        </p:txBody>
      </p:sp>
    </p:spTree>
    <p:extLst>
      <p:ext uri="{BB962C8B-B14F-4D97-AF65-F5344CB8AC3E}">
        <p14:creationId xmlns:p14="http://schemas.microsoft.com/office/powerpoint/2010/main" val="96164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56"/>
                                        </p:tgtEl>
                                        <p:attrNameLst>
                                          <p:attrName>style.visibility</p:attrName>
                                        </p:attrNameLst>
                                      </p:cBhvr>
                                      <p:to>
                                        <p:strVal val="visible"/>
                                      </p:to>
                                    </p:set>
                                    <p:anim calcmode="discrete" valueType="clr">
                                      <p:cBhvr override="childStyle">
                                        <p:cTn id="7" dur="80"/>
                                        <p:tgtEl>
                                          <p:spTgt spid="235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6"/>
                                        </p:tgtEl>
                                        <p:attrNameLst>
                                          <p:attrName>fillcolor</p:attrName>
                                        </p:attrNameLst>
                                      </p:cBhvr>
                                      <p:tavLst>
                                        <p:tav tm="0">
                                          <p:val>
                                            <p:clrVal>
                                              <a:schemeClr val="accent2"/>
                                            </p:clrVal>
                                          </p:val>
                                        </p:tav>
                                        <p:tav tm="50000">
                                          <p:val>
                                            <p:clrVal>
                                              <a:schemeClr val="hlink"/>
                                            </p:clrVal>
                                          </p:val>
                                        </p:tav>
                                      </p:tavLst>
                                    </p:anim>
                                    <p:set>
                                      <p:cBhvr>
                                        <p:cTn id="9" dur="80"/>
                                        <p:tgtEl>
                                          <p:spTgt spid="235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24579" name="Rectangle 3">
            <a:hlinkClick r:id="" action="ppaction://noaction">
              <a:snd r:embed="rId3" name="2perro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dos perro</a:t>
            </a:r>
            <a:r>
              <a:rPr lang="en-GB" sz="4800" b="1">
                <a:solidFill>
                  <a:srgbClr val="000000"/>
                </a:solidFill>
              </a:rPr>
              <a:t>s</a:t>
            </a:r>
            <a:r>
              <a:rPr lang="en-GB" sz="4800">
                <a:solidFill>
                  <a:srgbClr val="000000"/>
                </a:solidFill>
              </a:rPr>
              <a:t> </a:t>
            </a:r>
          </a:p>
        </p:txBody>
      </p:sp>
      <p:pic>
        <p:nvPicPr>
          <p:cNvPr id="24580" name="Picture 4" descr="dog_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9313" y="692150"/>
            <a:ext cx="2381250" cy="329565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dog_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692150"/>
            <a:ext cx="238125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630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79"/>
                                        </p:tgtEl>
                                        <p:attrNameLst>
                                          <p:attrName>style.visibility</p:attrName>
                                        </p:attrNameLst>
                                      </p:cBhvr>
                                      <p:to>
                                        <p:strVal val="visible"/>
                                      </p:to>
                                    </p:set>
                                    <p:anim calcmode="discrete" valueType="clr">
                                      <p:cBhvr override="childStyle">
                                        <p:cTn id="7" dur="80"/>
                                        <p:tgtEl>
                                          <p:spTgt spid="245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79"/>
                                        </p:tgtEl>
                                        <p:attrNameLst>
                                          <p:attrName>fillcolor</p:attrName>
                                        </p:attrNameLst>
                                      </p:cBhvr>
                                      <p:tavLst>
                                        <p:tav tm="0">
                                          <p:val>
                                            <p:clrVal>
                                              <a:schemeClr val="accent2"/>
                                            </p:clrVal>
                                          </p:val>
                                        </p:tav>
                                        <p:tav tm="50000">
                                          <p:val>
                                            <p:clrVal>
                                              <a:schemeClr val="hlink"/>
                                            </p:clrVal>
                                          </p:val>
                                        </p:tav>
                                      </p:tavLst>
                                    </p:anim>
                                    <p:set>
                                      <p:cBhvr>
                                        <p:cTn id="9" dur="80"/>
                                        <p:tgtEl>
                                          <p:spTgt spid="245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pic>
        <p:nvPicPr>
          <p:cNvPr id="25603" name="Picture 3">
            <a:hlinkClick r:id="" action="ppaction://noaction">
              <a:snd r:embed="rId3" name="pez.wav"/>
            </a:hlinkClick>
          </p:cNvPr>
          <p:cNvPicPr>
            <a:picLocks noChangeAspect="1" noChangeArrowheads="1"/>
          </p:cNvPicPr>
          <p:nvPr/>
        </p:nvPicPr>
        <p:blipFill>
          <a:blip r:embed="rId4">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2555875" y="1484313"/>
            <a:ext cx="4103688" cy="2843212"/>
          </a:xfrm>
          <a:prstGeom prst="rect">
            <a:avLst/>
          </a:prstGeom>
          <a:noFill/>
          <a:extLst>
            <a:ext uri="{909E8E84-426E-40DD-AFC4-6F175D3DCCD1}">
              <a14:hiddenFill xmlns:a14="http://schemas.microsoft.com/office/drawing/2010/main">
                <a:solidFill>
                  <a:srgbClr val="FFFFFF"/>
                </a:solidFill>
              </a14:hiddenFill>
            </a:ext>
          </a:extLst>
        </p:spPr>
      </p:pic>
      <p:sp>
        <p:nvSpPr>
          <p:cNvPr id="25604" name="Rectangle 4">
            <a:hlinkClick r:id="" action="ppaction://noaction">
              <a:snd r:embed="rId3" name="pez.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un pez </a:t>
            </a:r>
          </a:p>
        </p:txBody>
      </p:sp>
    </p:spTree>
    <p:extLst>
      <p:ext uri="{BB962C8B-B14F-4D97-AF65-F5344CB8AC3E}">
        <p14:creationId xmlns:p14="http://schemas.microsoft.com/office/powerpoint/2010/main" val="2188978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04"/>
                                        </p:tgtEl>
                                        <p:attrNameLst>
                                          <p:attrName>style.visibility</p:attrName>
                                        </p:attrNameLst>
                                      </p:cBhvr>
                                      <p:to>
                                        <p:strVal val="visible"/>
                                      </p:to>
                                    </p:set>
                                    <p:anim calcmode="discrete" valueType="clr">
                                      <p:cBhvr override="childStyle">
                                        <p:cTn id="7" dur="80"/>
                                        <p:tgtEl>
                                          <p:spTgt spid="256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4"/>
                                        </p:tgtEl>
                                        <p:attrNameLst>
                                          <p:attrName>fillcolor</p:attrName>
                                        </p:attrNameLst>
                                      </p:cBhvr>
                                      <p:tavLst>
                                        <p:tav tm="0">
                                          <p:val>
                                            <p:clrVal>
                                              <a:schemeClr val="accent2"/>
                                            </p:clrVal>
                                          </p:val>
                                        </p:tav>
                                        <p:tav tm="50000">
                                          <p:val>
                                            <p:clrVal>
                                              <a:schemeClr val="hlink"/>
                                            </p:clrVal>
                                          </p:val>
                                        </p:tav>
                                      </p:tavLst>
                                    </p:anim>
                                    <p:set>
                                      <p:cBhvr>
                                        <p:cTn id="9" dur="80"/>
                                        <p:tgtEl>
                                          <p:spTgt spid="256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00"/>
              </a:solidFill>
            </a:endParaRPr>
          </a:p>
        </p:txBody>
      </p:sp>
      <p:sp>
        <p:nvSpPr>
          <p:cNvPr id="26627" name="Rectangle 3">
            <a:hlinkClick r:id="" action="ppaction://noaction">
              <a:snd r:embed="rId3" name="2pece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dos pec</a:t>
            </a:r>
            <a:r>
              <a:rPr lang="en-GB" sz="4800" b="1">
                <a:solidFill>
                  <a:srgbClr val="000000"/>
                </a:solidFill>
              </a:rPr>
              <a:t>es</a:t>
            </a:r>
            <a:r>
              <a:rPr lang="en-GB" sz="4800">
                <a:solidFill>
                  <a:srgbClr val="000000"/>
                </a:solidFill>
              </a:rPr>
              <a:t> </a:t>
            </a:r>
          </a:p>
        </p:txBody>
      </p:sp>
      <p:pic>
        <p:nvPicPr>
          <p:cNvPr id="26628" name="Picture 4" descr="goldfish-fish-bowl-clip-art-thumb2741595">
            <a:hlinkClick r:id="" action="ppaction://noaction">
              <a:snd r:embed="rId3" name="2peces.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650" y="620713"/>
            <a:ext cx="3313113" cy="331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618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627"/>
                                        </p:tgtEl>
                                        <p:attrNameLst>
                                          <p:attrName>style.visibility</p:attrName>
                                        </p:attrNameLst>
                                      </p:cBhvr>
                                      <p:to>
                                        <p:strVal val="visible"/>
                                      </p:to>
                                    </p:set>
                                    <p:anim calcmode="discrete" valueType="clr">
                                      <p:cBhvr override="childStyle">
                                        <p:cTn id="7" dur="80"/>
                                        <p:tgtEl>
                                          <p:spTgt spid="266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7"/>
                                        </p:tgtEl>
                                        <p:attrNameLst>
                                          <p:attrName>fillcolor</p:attrName>
                                        </p:attrNameLst>
                                      </p:cBhvr>
                                      <p:tavLst>
                                        <p:tav tm="0">
                                          <p:val>
                                            <p:clrVal>
                                              <a:schemeClr val="accent2"/>
                                            </p:clrVal>
                                          </p:val>
                                        </p:tav>
                                        <p:tav tm="50000">
                                          <p:val>
                                            <p:clrVal>
                                              <a:schemeClr val="hlink"/>
                                            </p:clrVal>
                                          </p:val>
                                        </p:tav>
                                      </p:tavLst>
                                    </p:anim>
                                    <p:set>
                                      <p:cBhvr>
                                        <p:cTn id="9" dur="80"/>
                                        <p:tgtEl>
                                          <p:spTgt spid="266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pic>
        <p:nvPicPr>
          <p:cNvPr id="27651" name="Picture 3">
            <a:hlinkClick r:id="" action="ppaction://noaction">
              <a:snd r:embed="rId3" name="oso.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875" y="1368425"/>
            <a:ext cx="3960813" cy="3068638"/>
          </a:xfrm>
          <a:prstGeom prst="rect">
            <a:avLst/>
          </a:prstGeom>
          <a:noFill/>
          <a:extLst>
            <a:ext uri="{909E8E84-426E-40DD-AFC4-6F175D3DCCD1}">
              <a14:hiddenFill xmlns:a14="http://schemas.microsoft.com/office/drawing/2010/main">
                <a:solidFill>
                  <a:srgbClr val="FFFFFF"/>
                </a:solidFill>
              </a14:hiddenFill>
            </a:ext>
          </a:extLst>
        </p:spPr>
      </p:pic>
      <p:sp>
        <p:nvSpPr>
          <p:cNvPr id="27652" name="Rectangle 4">
            <a:hlinkClick r:id="" action="ppaction://noaction">
              <a:snd r:embed="rId3" name="os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un oso </a:t>
            </a:r>
          </a:p>
        </p:txBody>
      </p:sp>
    </p:spTree>
    <p:extLst>
      <p:ext uri="{BB962C8B-B14F-4D97-AF65-F5344CB8AC3E}">
        <p14:creationId xmlns:p14="http://schemas.microsoft.com/office/powerpoint/2010/main" val="1220878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52"/>
                                        </p:tgtEl>
                                        <p:attrNameLst>
                                          <p:attrName>style.visibility</p:attrName>
                                        </p:attrNameLst>
                                      </p:cBhvr>
                                      <p:to>
                                        <p:strVal val="visible"/>
                                      </p:to>
                                    </p:set>
                                    <p:anim calcmode="discrete" valueType="clr">
                                      <p:cBhvr override="childStyle">
                                        <p:cTn id="7" dur="80"/>
                                        <p:tgtEl>
                                          <p:spTgt spid="276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2"/>
                                        </p:tgtEl>
                                        <p:attrNameLst>
                                          <p:attrName>fillcolor</p:attrName>
                                        </p:attrNameLst>
                                      </p:cBhvr>
                                      <p:tavLst>
                                        <p:tav tm="0">
                                          <p:val>
                                            <p:clrVal>
                                              <a:schemeClr val="accent2"/>
                                            </p:clrVal>
                                          </p:val>
                                        </p:tav>
                                        <p:tav tm="50000">
                                          <p:val>
                                            <p:clrVal>
                                              <a:schemeClr val="hlink"/>
                                            </p:clrVal>
                                          </p:val>
                                        </p:tav>
                                      </p:tavLst>
                                    </p:anim>
                                    <p:set>
                                      <p:cBhvr>
                                        <p:cTn id="9" dur="80"/>
                                        <p:tgtEl>
                                          <p:spTgt spid="276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00"/>
              </a:solidFill>
            </a:endParaRPr>
          </a:p>
        </p:txBody>
      </p:sp>
      <p:sp>
        <p:nvSpPr>
          <p:cNvPr id="28675" name="Rectangle 3">
            <a:hlinkClick r:id="" action="ppaction://noaction">
              <a:snd r:embed="rId3" name="2oso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dos oso</a:t>
            </a:r>
            <a:r>
              <a:rPr lang="en-GB" sz="4800" b="1">
                <a:solidFill>
                  <a:srgbClr val="000000"/>
                </a:solidFill>
              </a:rPr>
              <a:t>s</a:t>
            </a:r>
            <a:r>
              <a:rPr lang="en-GB" sz="4800">
                <a:solidFill>
                  <a:srgbClr val="000000"/>
                </a:solidFill>
              </a:rPr>
              <a:t> </a:t>
            </a:r>
          </a:p>
        </p:txBody>
      </p:sp>
      <p:pic>
        <p:nvPicPr>
          <p:cNvPr id="28676" name="Picture 4" descr="teddybear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908050"/>
            <a:ext cx="2459038" cy="2794000"/>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5" descr="teddybear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0563" y="922338"/>
            <a:ext cx="2459037"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450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675"/>
                                        </p:tgtEl>
                                        <p:attrNameLst>
                                          <p:attrName>style.visibility</p:attrName>
                                        </p:attrNameLst>
                                      </p:cBhvr>
                                      <p:to>
                                        <p:strVal val="visible"/>
                                      </p:to>
                                    </p:set>
                                    <p:anim calcmode="discrete" valueType="clr">
                                      <p:cBhvr override="childStyle">
                                        <p:cTn id="7" dur="80"/>
                                        <p:tgtEl>
                                          <p:spTgt spid="286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5"/>
                                        </p:tgtEl>
                                        <p:attrNameLst>
                                          <p:attrName>fillcolor</p:attrName>
                                        </p:attrNameLst>
                                      </p:cBhvr>
                                      <p:tavLst>
                                        <p:tav tm="0">
                                          <p:val>
                                            <p:clrVal>
                                              <a:schemeClr val="accent2"/>
                                            </p:clrVal>
                                          </p:val>
                                        </p:tav>
                                        <p:tav tm="50000">
                                          <p:val>
                                            <p:clrVal>
                                              <a:schemeClr val="hlink"/>
                                            </p:clrVal>
                                          </p:val>
                                        </p:tav>
                                      </p:tavLst>
                                    </p:anim>
                                    <p:set>
                                      <p:cBhvr>
                                        <p:cTn id="9" dur="80"/>
                                        <p:tgtEl>
                                          <p:spTgt spid="286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pic>
        <p:nvPicPr>
          <p:cNvPr id="29699" name="Picture 3">
            <a:hlinkClick r:id="" action="ppaction://noaction">
              <a:snd r:embed="rId3" name="pajaro.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313" y="1409700"/>
            <a:ext cx="3887787" cy="3098800"/>
          </a:xfrm>
          <a:prstGeom prst="rect">
            <a:avLst/>
          </a:prstGeom>
          <a:noFill/>
          <a:extLst>
            <a:ext uri="{909E8E84-426E-40DD-AFC4-6F175D3DCCD1}">
              <a14:hiddenFill xmlns:a14="http://schemas.microsoft.com/office/drawing/2010/main">
                <a:solidFill>
                  <a:srgbClr val="FFFFFF"/>
                </a:solidFill>
              </a14:hiddenFill>
            </a:ext>
          </a:extLst>
        </p:spPr>
      </p:pic>
      <p:sp>
        <p:nvSpPr>
          <p:cNvPr id="29700" name="Rectangle 4">
            <a:hlinkClick r:id="" action="ppaction://noaction">
              <a:snd r:embed="rId3" name="pajar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un p</a:t>
            </a:r>
            <a:r>
              <a:rPr lang="en-GB" sz="4800">
                <a:solidFill>
                  <a:srgbClr val="000000"/>
                </a:solidFill>
                <a:cs typeface="Arial" panose="020B0604020202020204" pitchFamily="34" charset="0"/>
              </a:rPr>
              <a:t>ájaro</a:t>
            </a:r>
            <a:r>
              <a:rPr lang="en-GB" sz="4800">
                <a:solidFill>
                  <a:srgbClr val="000000"/>
                </a:solidFill>
              </a:rPr>
              <a:t> </a:t>
            </a:r>
          </a:p>
        </p:txBody>
      </p:sp>
    </p:spTree>
    <p:extLst>
      <p:ext uri="{BB962C8B-B14F-4D97-AF65-F5344CB8AC3E}">
        <p14:creationId xmlns:p14="http://schemas.microsoft.com/office/powerpoint/2010/main" val="221971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0"/>
                                        </p:tgtEl>
                                        <p:attrNameLst>
                                          <p:attrName>style.visibility</p:attrName>
                                        </p:attrNameLst>
                                      </p:cBhvr>
                                      <p:to>
                                        <p:strVal val="visible"/>
                                      </p:to>
                                    </p:set>
                                    <p:anim calcmode="discrete" valueType="clr">
                                      <p:cBhvr override="childStyle">
                                        <p:cTn id="7" dur="80"/>
                                        <p:tgtEl>
                                          <p:spTgt spid="297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0"/>
                                        </p:tgtEl>
                                        <p:attrNameLst>
                                          <p:attrName>fillcolor</p:attrName>
                                        </p:attrNameLst>
                                      </p:cBhvr>
                                      <p:tavLst>
                                        <p:tav tm="0">
                                          <p:val>
                                            <p:clrVal>
                                              <a:schemeClr val="accent2"/>
                                            </p:clrVal>
                                          </p:val>
                                        </p:tav>
                                        <p:tav tm="50000">
                                          <p:val>
                                            <p:clrVal>
                                              <a:schemeClr val="hlink"/>
                                            </p:clrVal>
                                          </p:val>
                                        </p:tav>
                                      </p:tavLst>
                                    </p:anim>
                                    <p:set>
                                      <p:cBhvr>
                                        <p:cTn id="9" dur="80"/>
                                        <p:tgtEl>
                                          <p:spTgt spid="297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00"/>
              </a:solidFill>
            </a:endParaRPr>
          </a:p>
        </p:txBody>
      </p:sp>
      <p:sp>
        <p:nvSpPr>
          <p:cNvPr id="30723" name="Rectangle 3">
            <a:hlinkClick r:id="" action="ppaction://noaction">
              <a:snd r:embed="rId3" name="2pajaor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dos p</a:t>
            </a:r>
            <a:r>
              <a:rPr lang="en-GB" sz="4800">
                <a:solidFill>
                  <a:srgbClr val="000000"/>
                </a:solidFill>
                <a:cs typeface="Arial" panose="020B0604020202020204" pitchFamily="34" charset="0"/>
              </a:rPr>
              <a:t>ájaro</a:t>
            </a:r>
            <a:r>
              <a:rPr lang="en-GB" sz="4800" b="1">
                <a:solidFill>
                  <a:srgbClr val="000000"/>
                </a:solidFill>
                <a:cs typeface="Arial" panose="020B0604020202020204" pitchFamily="34" charset="0"/>
              </a:rPr>
              <a:t>s</a:t>
            </a:r>
            <a:r>
              <a:rPr lang="en-GB" sz="4800" b="1">
                <a:solidFill>
                  <a:srgbClr val="000000"/>
                </a:solidFill>
              </a:rPr>
              <a:t> </a:t>
            </a:r>
          </a:p>
        </p:txBody>
      </p:sp>
      <p:pic>
        <p:nvPicPr>
          <p:cNvPr id="30724" name="Picture 4" descr="wpc3010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1838" y="908050"/>
            <a:ext cx="2982912" cy="2978150"/>
          </a:xfrm>
          <a:prstGeom prst="rect">
            <a:avLst/>
          </a:prstGeom>
          <a:noFill/>
          <a:extLst>
            <a:ext uri="{909E8E84-426E-40DD-AFC4-6F175D3DCCD1}">
              <a14:hiddenFill xmlns:a14="http://schemas.microsoft.com/office/drawing/2010/main">
                <a:solidFill>
                  <a:srgbClr val="FFFFFF"/>
                </a:solidFill>
              </a14:hiddenFill>
            </a:ext>
          </a:extLst>
        </p:spPr>
      </p:pic>
      <p:pic>
        <p:nvPicPr>
          <p:cNvPr id="30725" name="Picture 5" descr="wpc3010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2275" y="908050"/>
            <a:ext cx="2982913" cy="297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589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23"/>
                                        </p:tgtEl>
                                        <p:attrNameLst>
                                          <p:attrName>style.visibility</p:attrName>
                                        </p:attrNameLst>
                                      </p:cBhvr>
                                      <p:to>
                                        <p:strVal val="visible"/>
                                      </p:to>
                                    </p:set>
                                    <p:anim calcmode="discrete" valueType="clr">
                                      <p:cBhvr override="childStyle">
                                        <p:cTn id="7" dur="80"/>
                                        <p:tgtEl>
                                          <p:spTgt spid="307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3"/>
                                        </p:tgtEl>
                                        <p:attrNameLst>
                                          <p:attrName>fillcolor</p:attrName>
                                        </p:attrNameLst>
                                      </p:cBhvr>
                                      <p:tavLst>
                                        <p:tav tm="0">
                                          <p:val>
                                            <p:clrVal>
                                              <a:schemeClr val="accent2"/>
                                            </p:clrVal>
                                          </p:val>
                                        </p:tav>
                                        <p:tav tm="50000">
                                          <p:val>
                                            <p:clrVal>
                                              <a:schemeClr val="hlink"/>
                                            </p:clrVal>
                                          </p:val>
                                        </p:tav>
                                      </p:tavLst>
                                    </p:anim>
                                    <p:set>
                                      <p:cBhvr>
                                        <p:cTn id="9" dur="80"/>
                                        <p:tgtEl>
                                          <p:spTgt spid="307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pic>
        <p:nvPicPr>
          <p:cNvPr id="31747" name="Picture 3">
            <a:hlinkClick r:id="" action="ppaction://noaction">
              <a:snd r:embed="rId3" name="pato.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775" y="1382713"/>
            <a:ext cx="3671888" cy="3211512"/>
          </a:xfrm>
          <a:prstGeom prst="rect">
            <a:avLst/>
          </a:prstGeom>
          <a:noFill/>
          <a:extLst>
            <a:ext uri="{909E8E84-426E-40DD-AFC4-6F175D3DCCD1}">
              <a14:hiddenFill xmlns:a14="http://schemas.microsoft.com/office/drawing/2010/main">
                <a:solidFill>
                  <a:srgbClr val="FFFFFF"/>
                </a:solidFill>
              </a14:hiddenFill>
            </a:ext>
          </a:extLst>
        </p:spPr>
      </p:pic>
      <p:sp>
        <p:nvSpPr>
          <p:cNvPr id="31748" name="Rectangle 4">
            <a:hlinkClick r:id="" action="ppaction://noaction">
              <a:snd r:embed="rId3" name="pat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un pato </a:t>
            </a:r>
          </a:p>
        </p:txBody>
      </p:sp>
    </p:spTree>
    <p:extLst>
      <p:ext uri="{BB962C8B-B14F-4D97-AF65-F5344CB8AC3E}">
        <p14:creationId xmlns:p14="http://schemas.microsoft.com/office/powerpoint/2010/main" val="941055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748"/>
                                        </p:tgtEl>
                                        <p:attrNameLst>
                                          <p:attrName>style.visibility</p:attrName>
                                        </p:attrNameLst>
                                      </p:cBhvr>
                                      <p:to>
                                        <p:strVal val="visible"/>
                                      </p:to>
                                    </p:set>
                                    <p:anim calcmode="discrete" valueType="clr">
                                      <p:cBhvr override="childStyle">
                                        <p:cTn id="7" dur="80"/>
                                        <p:tgtEl>
                                          <p:spTgt spid="3174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48"/>
                                        </p:tgtEl>
                                        <p:attrNameLst>
                                          <p:attrName>fillcolor</p:attrName>
                                        </p:attrNameLst>
                                      </p:cBhvr>
                                      <p:tavLst>
                                        <p:tav tm="0">
                                          <p:val>
                                            <p:clrVal>
                                              <a:schemeClr val="accent2"/>
                                            </p:clrVal>
                                          </p:val>
                                        </p:tav>
                                        <p:tav tm="50000">
                                          <p:val>
                                            <p:clrVal>
                                              <a:schemeClr val="hlink"/>
                                            </p:clrVal>
                                          </p:val>
                                        </p:tav>
                                      </p:tavLst>
                                    </p:anim>
                                    <p:set>
                                      <p:cBhvr>
                                        <p:cTn id="9" dur="80"/>
                                        <p:tgtEl>
                                          <p:spTgt spid="317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hlinkClick r:id="" action="ppaction://noaction">
              <a:snd r:embed="rId3" name="gato.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313" y="3092450"/>
            <a:ext cx="2232025" cy="177641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hlinkClick r:id="" action="ppaction://noaction">
              <a:snd r:embed="rId5" name="perro.wav"/>
            </a:hlinkClick>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00" y="5065713"/>
            <a:ext cx="2160588" cy="17478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hlinkClick r:id="" action="ppaction://noaction">
              <a:snd r:embed="rId7" name="pez.wav"/>
            </a:hlinkClick>
          </p:cNvPr>
          <p:cNvPicPr>
            <a:picLocks noChangeAspect="1" noChangeArrowheads="1"/>
          </p:cNvPicPr>
          <p:nvPr/>
        </p:nvPicPr>
        <p:blipFill>
          <a:blip r:embed="rId8">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3419475" y="1520825"/>
            <a:ext cx="2239963" cy="131921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a:hlinkClick r:id="" action="ppaction://noaction">
              <a:snd r:embed="rId9" name="oso.wav"/>
            </a:hlinkClick>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3097213"/>
            <a:ext cx="238442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hlinkClick r:id="" action="ppaction://noaction">
              <a:snd r:embed="rId11" name="pajaro.wav"/>
            </a:hlinkClick>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4941888"/>
            <a:ext cx="2232025" cy="17780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a:hlinkClick r:id="" action="ppaction://noaction">
              <a:snd r:embed="rId13" name="pato.wav"/>
            </a:hlinkClick>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1255713"/>
            <a:ext cx="1798637" cy="163671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hlinkClick r:id="" action="ppaction://noaction">
              <a:snd r:embed="rId15" name="caballo.wav"/>
            </a:hlinkClick>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1863" y="1196975"/>
            <a:ext cx="2728912" cy="173990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a:hlinkClick r:id="" action="ppaction://noaction">
              <a:snd r:embed="rId17" name="rana.wav"/>
            </a:hlinkClick>
          </p:cNvPr>
          <p:cNvPicPr>
            <a:picLocks noChangeAspect="1" noChangeArrowheads="1"/>
          </p:cNvPicPr>
          <p:nvPr/>
        </p:nvPicPr>
        <p:blipFill>
          <a:blip r:embed="rId18">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6430963" y="3200400"/>
            <a:ext cx="2028825" cy="166846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hlinkClick r:id="" action="ppaction://noaction">
              <a:snd r:embed="rId19" name="oveja.wav"/>
            </a:hlinkClick>
          </p:cNvPr>
          <p:cNvPicPr>
            <a:picLocks noChangeAspect="1" noChangeArrowheads="1"/>
          </p:cNvPicPr>
          <p:nvPr/>
        </p:nvPicPr>
        <p:blipFill>
          <a:blip r:embed="rId20">
            <a:clrChange>
              <a:clrFrom>
                <a:srgbClr val="FEFBF6"/>
              </a:clrFrom>
              <a:clrTo>
                <a:srgbClr val="FEFBF6">
                  <a:alpha val="0"/>
                </a:srgbClr>
              </a:clrTo>
            </a:clrChange>
            <a:extLst>
              <a:ext uri="{28A0092B-C50C-407E-A947-70E740481C1C}">
                <a14:useLocalDpi xmlns:a14="http://schemas.microsoft.com/office/drawing/2010/main" val="0"/>
              </a:ext>
            </a:extLst>
          </a:blip>
          <a:srcRect/>
          <a:stretch>
            <a:fillRect/>
          </a:stretch>
        </p:blipFill>
        <p:spPr bwMode="auto">
          <a:xfrm>
            <a:off x="468313" y="5229225"/>
            <a:ext cx="2087562" cy="1479550"/>
          </a:xfrm>
          <a:prstGeom prst="rect">
            <a:avLst/>
          </a:prstGeom>
          <a:noFill/>
          <a:extLst>
            <a:ext uri="{909E8E84-426E-40DD-AFC4-6F175D3DCCD1}">
              <a14:hiddenFill xmlns:a14="http://schemas.microsoft.com/office/drawing/2010/main">
                <a:solidFill>
                  <a:srgbClr val="FFFFFF"/>
                </a:solidFill>
              </a14:hiddenFill>
            </a:ext>
          </a:extLst>
        </p:spPr>
      </p:pic>
      <p:sp>
        <p:nvSpPr>
          <p:cNvPr id="6155" name="Text Box 11">
            <a:hlinkClick r:id="" action="ppaction://noaction">
              <a:snd r:embed="rId21" name="clic.wav"/>
            </a:hlinkClick>
          </p:cNvPr>
          <p:cNvSpPr txBox="1">
            <a:spLocks noChangeArrowheads="1"/>
          </p:cNvSpPr>
          <p:nvPr/>
        </p:nvSpPr>
        <p:spPr bwMode="auto">
          <a:xfrm>
            <a:off x="107950" y="101600"/>
            <a:ext cx="5832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cs typeface="Arial" panose="020B0604020202020204" pitchFamily="34" charset="0"/>
              </a:rPr>
              <a:t>¡</a:t>
            </a:r>
            <a:r>
              <a:rPr lang="en-GB" sz="2800"/>
              <a:t>Haz clic sobre la imagen correcta!</a:t>
            </a:r>
          </a:p>
        </p:txBody>
      </p:sp>
      <p:sp>
        <p:nvSpPr>
          <p:cNvPr id="6156" name="Text Box 12">
            <a:hlinkClick r:id="" action="ppaction://noaction">
              <a:snd r:embed="rId22" name="1.wav"/>
            </a:hlinkClick>
          </p:cNvPr>
          <p:cNvSpPr txBox="1">
            <a:spLocks noChangeArrowheads="1"/>
          </p:cNvSpPr>
          <p:nvPr/>
        </p:nvSpPr>
        <p:spPr bwMode="auto">
          <a:xfrm>
            <a:off x="5724525" y="115888"/>
            <a:ext cx="3203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el pez</a:t>
            </a:r>
          </a:p>
        </p:txBody>
      </p:sp>
      <p:sp>
        <p:nvSpPr>
          <p:cNvPr id="6157" name="Text Box 13">
            <a:hlinkClick r:id="" action="ppaction://noaction">
              <a:snd r:embed="rId23" name="9.wav"/>
            </a:hlinkClick>
          </p:cNvPr>
          <p:cNvSpPr txBox="1">
            <a:spLocks noChangeArrowheads="1"/>
          </p:cNvSpPr>
          <p:nvPr/>
        </p:nvSpPr>
        <p:spPr bwMode="auto">
          <a:xfrm>
            <a:off x="5940425" y="115888"/>
            <a:ext cx="3203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la rana</a:t>
            </a:r>
          </a:p>
        </p:txBody>
      </p:sp>
      <p:sp>
        <p:nvSpPr>
          <p:cNvPr id="6158" name="Text Box 14">
            <a:hlinkClick r:id="" action="ppaction://noaction">
              <a:snd r:embed="rId24" name="2.wav"/>
            </a:hlinkClick>
          </p:cNvPr>
          <p:cNvSpPr txBox="1">
            <a:spLocks noChangeArrowheads="1"/>
          </p:cNvSpPr>
          <p:nvPr/>
        </p:nvSpPr>
        <p:spPr bwMode="auto">
          <a:xfrm>
            <a:off x="5867400" y="115888"/>
            <a:ext cx="3203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el perro</a:t>
            </a:r>
          </a:p>
        </p:txBody>
      </p:sp>
      <p:sp>
        <p:nvSpPr>
          <p:cNvPr id="6159" name="Text Box 15">
            <a:hlinkClick r:id="" action="ppaction://noaction">
              <a:snd r:embed="rId25" name="3.wav"/>
            </a:hlinkClick>
          </p:cNvPr>
          <p:cNvSpPr txBox="1">
            <a:spLocks noChangeArrowheads="1"/>
          </p:cNvSpPr>
          <p:nvPr/>
        </p:nvSpPr>
        <p:spPr bwMode="auto">
          <a:xfrm>
            <a:off x="5795963" y="115888"/>
            <a:ext cx="3203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el gato</a:t>
            </a:r>
          </a:p>
        </p:txBody>
      </p:sp>
      <p:sp>
        <p:nvSpPr>
          <p:cNvPr id="6160" name="Text Box 16">
            <a:hlinkClick r:id="" action="ppaction://noaction">
              <a:snd r:embed="rId26" name="4.wav"/>
            </a:hlinkClick>
          </p:cNvPr>
          <p:cNvSpPr txBox="1">
            <a:spLocks noChangeArrowheads="1"/>
          </p:cNvSpPr>
          <p:nvPr/>
        </p:nvSpPr>
        <p:spPr bwMode="auto">
          <a:xfrm>
            <a:off x="5724525" y="115888"/>
            <a:ext cx="3203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el oso</a:t>
            </a:r>
          </a:p>
        </p:txBody>
      </p:sp>
      <p:sp>
        <p:nvSpPr>
          <p:cNvPr id="6161" name="Text Box 17">
            <a:hlinkClick r:id="" action="ppaction://noaction">
              <a:snd r:embed="rId27" name="8.wav"/>
            </a:hlinkClick>
          </p:cNvPr>
          <p:cNvSpPr txBox="1">
            <a:spLocks noChangeArrowheads="1"/>
          </p:cNvSpPr>
          <p:nvPr/>
        </p:nvSpPr>
        <p:spPr bwMode="auto">
          <a:xfrm>
            <a:off x="5976938" y="115888"/>
            <a:ext cx="3203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el caballo</a:t>
            </a:r>
          </a:p>
        </p:txBody>
      </p:sp>
      <p:sp>
        <p:nvSpPr>
          <p:cNvPr id="6162" name="Text Box 18">
            <a:hlinkClick r:id="" action="ppaction://noaction">
              <a:snd r:embed="rId28" name="5.wav"/>
            </a:hlinkClick>
          </p:cNvPr>
          <p:cNvSpPr txBox="1">
            <a:spLocks noChangeArrowheads="1"/>
          </p:cNvSpPr>
          <p:nvPr/>
        </p:nvSpPr>
        <p:spPr bwMode="auto">
          <a:xfrm>
            <a:off x="5795963" y="115888"/>
            <a:ext cx="3203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el pato</a:t>
            </a:r>
          </a:p>
        </p:txBody>
      </p:sp>
      <p:sp>
        <p:nvSpPr>
          <p:cNvPr id="6163" name="Text Box 19">
            <a:hlinkClick r:id="" action="ppaction://noaction">
              <a:snd r:embed="rId29" name="6.wav"/>
            </a:hlinkClick>
          </p:cNvPr>
          <p:cNvSpPr txBox="1">
            <a:spLocks noChangeArrowheads="1"/>
          </p:cNvSpPr>
          <p:nvPr/>
        </p:nvSpPr>
        <p:spPr bwMode="auto">
          <a:xfrm>
            <a:off x="5867400" y="115888"/>
            <a:ext cx="3203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la oveja</a:t>
            </a:r>
          </a:p>
        </p:txBody>
      </p:sp>
      <p:sp>
        <p:nvSpPr>
          <p:cNvPr id="6164" name="Text Box 20">
            <a:hlinkClick r:id="" action="ppaction://noaction">
              <a:snd r:embed="rId30" name="7.wav"/>
            </a:hlinkClick>
          </p:cNvPr>
          <p:cNvSpPr txBox="1">
            <a:spLocks noChangeArrowheads="1"/>
          </p:cNvSpPr>
          <p:nvPr/>
        </p:nvSpPr>
        <p:spPr bwMode="auto">
          <a:xfrm>
            <a:off x="5940425" y="115888"/>
            <a:ext cx="3203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el p</a:t>
            </a:r>
            <a:r>
              <a:rPr lang="en-GB" sz="2800">
                <a:cs typeface="Arial" panose="020B0604020202020204" pitchFamily="34" charset="0"/>
              </a:rPr>
              <a:t>ájaro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15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157"/>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5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15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5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159"/>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6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616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6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6161"/>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16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6162"/>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16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6163"/>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164"/>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6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p:bldP spid="6156" grpId="1"/>
      <p:bldP spid="6157" grpId="0"/>
      <p:bldP spid="6157" grpId="1"/>
      <p:bldP spid="6158" grpId="0"/>
      <p:bldP spid="6158" grpId="1"/>
      <p:bldP spid="6159" grpId="0"/>
      <p:bldP spid="6159" grpId="1"/>
      <p:bldP spid="6160" grpId="0"/>
      <p:bldP spid="6160" grpId="1"/>
      <p:bldP spid="6161" grpId="0"/>
      <p:bldP spid="6161" grpId="1"/>
      <p:bldP spid="6162" grpId="0"/>
      <p:bldP spid="6162" grpId="1"/>
      <p:bldP spid="6163" grpId="0"/>
      <p:bldP spid="6163" grpId="1"/>
      <p:bldP spid="6164" grpId="0"/>
      <p:bldP spid="6164"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00"/>
              </a:solidFill>
            </a:endParaRPr>
          </a:p>
        </p:txBody>
      </p:sp>
      <p:sp>
        <p:nvSpPr>
          <p:cNvPr id="32771" name="Rectangle 3">
            <a:hlinkClick r:id="" action="ppaction://noaction">
              <a:snd r:embed="rId3" name="2pato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dos pato</a:t>
            </a:r>
            <a:r>
              <a:rPr lang="en-GB" sz="4800" b="1">
                <a:solidFill>
                  <a:srgbClr val="000000"/>
                </a:solidFill>
              </a:rPr>
              <a:t>s</a:t>
            </a:r>
            <a:r>
              <a:rPr lang="en-GB" sz="4800">
                <a:solidFill>
                  <a:srgbClr val="000000"/>
                </a:solidFill>
              </a:rPr>
              <a:t> </a:t>
            </a:r>
          </a:p>
        </p:txBody>
      </p:sp>
      <p:pic>
        <p:nvPicPr>
          <p:cNvPr id="32772" name="Picture 4" descr="duc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3800" y="1052513"/>
            <a:ext cx="2306638" cy="2803525"/>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descr="duck"/>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150" y="1052513"/>
            <a:ext cx="2306638" cy="280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289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71"/>
                                        </p:tgtEl>
                                        <p:attrNameLst>
                                          <p:attrName>style.visibility</p:attrName>
                                        </p:attrNameLst>
                                      </p:cBhvr>
                                      <p:to>
                                        <p:strVal val="visible"/>
                                      </p:to>
                                    </p:set>
                                    <p:anim calcmode="discrete" valueType="clr">
                                      <p:cBhvr override="childStyle">
                                        <p:cTn id="7" dur="80"/>
                                        <p:tgtEl>
                                          <p:spTgt spid="3277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1"/>
                                        </p:tgtEl>
                                        <p:attrNameLst>
                                          <p:attrName>fillcolor</p:attrName>
                                        </p:attrNameLst>
                                      </p:cBhvr>
                                      <p:tavLst>
                                        <p:tav tm="0">
                                          <p:val>
                                            <p:clrVal>
                                              <a:schemeClr val="accent2"/>
                                            </p:clrVal>
                                          </p:val>
                                        </p:tav>
                                        <p:tav tm="50000">
                                          <p:val>
                                            <p:clrVal>
                                              <a:schemeClr val="hlink"/>
                                            </p:clrVal>
                                          </p:val>
                                        </p:tav>
                                      </p:tavLst>
                                    </p:anim>
                                    <p:set>
                                      <p:cBhvr>
                                        <p:cTn id="9" dur="80"/>
                                        <p:tgtEl>
                                          <p:spTgt spid="327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pic>
        <p:nvPicPr>
          <p:cNvPr id="33795" name="Picture 3">
            <a:hlinkClick r:id="" action="ppaction://noaction">
              <a:snd r:embed="rId3" name="caballo.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1506538"/>
            <a:ext cx="4103687" cy="2930525"/>
          </a:xfrm>
          <a:prstGeom prst="rect">
            <a:avLst/>
          </a:prstGeom>
          <a:noFill/>
          <a:extLst>
            <a:ext uri="{909E8E84-426E-40DD-AFC4-6F175D3DCCD1}">
              <a14:hiddenFill xmlns:a14="http://schemas.microsoft.com/office/drawing/2010/main">
                <a:solidFill>
                  <a:srgbClr val="FFFFFF"/>
                </a:solidFill>
              </a14:hiddenFill>
            </a:ext>
          </a:extLst>
        </p:spPr>
      </p:pic>
      <p:sp>
        <p:nvSpPr>
          <p:cNvPr id="33796" name="Rectangle 4">
            <a:hlinkClick r:id="" action="ppaction://noaction">
              <a:snd r:embed="rId3" name="caball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un caballo </a:t>
            </a:r>
          </a:p>
        </p:txBody>
      </p:sp>
    </p:spTree>
    <p:extLst>
      <p:ext uri="{BB962C8B-B14F-4D97-AF65-F5344CB8AC3E}">
        <p14:creationId xmlns:p14="http://schemas.microsoft.com/office/powerpoint/2010/main" val="3207760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796"/>
                                        </p:tgtEl>
                                        <p:attrNameLst>
                                          <p:attrName>style.visibility</p:attrName>
                                        </p:attrNameLst>
                                      </p:cBhvr>
                                      <p:to>
                                        <p:strVal val="visible"/>
                                      </p:to>
                                    </p:set>
                                    <p:anim calcmode="discrete" valueType="clr">
                                      <p:cBhvr override="childStyle">
                                        <p:cTn id="7" dur="80"/>
                                        <p:tgtEl>
                                          <p:spTgt spid="337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796"/>
                                        </p:tgtEl>
                                        <p:attrNameLst>
                                          <p:attrName>fillcolor</p:attrName>
                                        </p:attrNameLst>
                                      </p:cBhvr>
                                      <p:tavLst>
                                        <p:tav tm="0">
                                          <p:val>
                                            <p:clrVal>
                                              <a:schemeClr val="accent2"/>
                                            </p:clrVal>
                                          </p:val>
                                        </p:tav>
                                        <p:tav tm="50000">
                                          <p:val>
                                            <p:clrVal>
                                              <a:schemeClr val="hlink"/>
                                            </p:clrVal>
                                          </p:val>
                                        </p:tav>
                                      </p:tavLst>
                                    </p:anim>
                                    <p:set>
                                      <p:cBhvr>
                                        <p:cTn id="9" dur="80"/>
                                        <p:tgtEl>
                                          <p:spTgt spid="337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00"/>
              </a:solidFill>
            </a:endParaRPr>
          </a:p>
        </p:txBody>
      </p:sp>
      <p:sp>
        <p:nvSpPr>
          <p:cNvPr id="34819" name="Rectangle 3">
            <a:hlinkClick r:id="" action="ppaction://noaction">
              <a:snd r:embed="rId3" name="2caballo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dos caballo</a:t>
            </a:r>
            <a:r>
              <a:rPr lang="en-GB" sz="4800" b="1">
                <a:solidFill>
                  <a:srgbClr val="000000"/>
                </a:solidFill>
              </a:rPr>
              <a:t>s</a:t>
            </a:r>
            <a:r>
              <a:rPr lang="en-GB" sz="4800">
                <a:solidFill>
                  <a:srgbClr val="000000"/>
                </a:solidFill>
              </a:rPr>
              <a:t> </a:t>
            </a:r>
          </a:p>
        </p:txBody>
      </p:sp>
      <p:pic>
        <p:nvPicPr>
          <p:cNvPr id="34820" name="Picture 4" descr="western_clipart_hor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941388"/>
            <a:ext cx="2808288" cy="2808287"/>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descr="western_clipart_hor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908050"/>
            <a:ext cx="2808287" cy="280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257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19"/>
                                        </p:tgtEl>
                                        <p:attrNameLst>
                                          <p:attrName>style.visibility</p:attrName>
                                        </p:attrNameLst>
                                      </p:cBhvr>
                                      <p:to>
                                        <p:strVal val="visible"/>
                                      </p:to>
                                    </p:set>
                                    <p:anim calcmode="discrete" valueType="clr">
                                      <p:cBhvr override="childStyle">
                                        <p:cTn id="7" dur="80"/>
                                        <p:tgtEl>
                                          <p:spTgt spid="348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19"/>
                                        </p:tgtEl>
                                        <p:attrNameLst>
                                          <p:attrName>fillcolor</p:attrName>
                                        </p:attrNameLst>
                                      </p:cBhvr>
                                      <p:tavLst>
                                        <p:tav tm="0">
                                          <p:val>
                                            <p:clrVal>
                                              <a:schemeClr val="accent2"/>
                                            </p:clrVal>
                                          </p:val>
                                        </p:tav>
                                        <p:tav tm="50000">
                                          <p:val>
                                            <p:clrVal>
                                              <a:schemeClr val="hlink"/>
                                            </p:clrVal>
                                          </p:val>
                                        </p:tav>
                                      </p:tavLst>
                                    </p:anim>
                                    <p:set>
                                      <p:cBhvr>
                                        <p:cTn id="9" dur="80"/>
                                        <p:tgtEl>
                                          <p:spTgt spid="348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pic>
        <p:nvPicPr>
          <p:cNvPr id="35843" name="Picture 3">
            <a:hlinkClick r:id="" action="ppaction://noaction">
              <a:snd r:embed="rId2" name="rana.wav"/>
            </a:hlinkClick>
          </p:cNvPr>
          <p:cNvPicPr>
            <a:picLocks noChangeAspect="1" noChangeArrowheads="1"/>
          </p:cNvPicPr>
          <p:nvPr/>
        </p:nvPicPr>
        <p:blipFill>
          <a:blip r:embed="rId3">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2700338" y="1412875"/>
            <a:ext cx="3816350" cy="3138488"/>
          </a:xfrm>
          <a:prstGeom prst="rect">
            <a:avLst/>
          </a:prstGeom>
          <a:noFill/>
          <a:extLst>
            <a:ext uri="{909E8E84-426E-40DD-AFC4-6F175D3DCCD1}">
              <a14:hiddenFill xmlns:a14="http://schemas.microsoft.com/office/drawing/2010/main">
                <a:solidFill>
                  <a:srgbClr val="FFFFFF"/>
                </a:solidFill>
              </a14:hiddenFill>
            </a:ext>
          </a:extLst>
        </p:spPr>
      </p:pic>
      <p:sp>
        <p:nvSpPr>
          <p:cNvPr id="35844" name="Rectangle 4">
            <a:hlinkClick r:id="" action="ppaction://noaction">
              <a:snd r:embed="rId2" name="rana.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una rana </a:t>
            </a:r>
          </a:p>
        </p:txBody>
      </p:sp>
    </p:spTree>
    <p:extLst>
      <p:ext uri="{BB962C8B-B14F-4D97-AF65-F5344CB8AC3E}">
        <p14:creationId xmlns:p14="http://schemas.microsoft.com/office/powerpoint/2010/main" val="1983186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44"/>
                                        </p:tgtEl>
                                        <p:attrNameLst>
                                          <p:attrName>style.visibility</p:attrName>
                                        </p:attrNameLst>
                                      </p:cBhvr>
                                      <p:to>
                                        <p:strVal val="visible"/>
                                      </p:to>
                                    </p:set>
                                    <p:anim calcmode="discrete" valueType="clr">
                                      <p:cBhvr override="childStyle">
                                        <p:cTn id="7" dur="80"/>
                                        <p:tgtEl>
                                          <p:spTgt spid="3584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44"/>
                                        </p:tgtEl>
                                        <p:attrNameLst>
                                          <p:attrName>fillcolor</p:attrName>
                                        </p:attrNameLst>
                                      </p:cBhvr>
                                      <p:tavLst>
                                        <p:tav tm="0">
                                          <p:val>
                                            <p:clrVal>
                                              <a:schemeClr val="accent2"/>
                                            </p:clrVal>
                                          </p:val>
                                        </p:tav>
                                        <p:tav tm="50000">
                                          <p:val>
                                            <p:clrVal>
                                              <a:schemeClr val="hlink"/>
                                            </p:clrVal>
                                          </p:val>
                                        </p:tav>
                                      </p:tavLst>
                                    </p:anim>
                                    <p:set>
                                      <p:cBhvr>
                                        <p:cTn id="9" dur="80"/>
                                        <p:tgtEl>
                                          <p:spTgt spid="358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100000">
              <a:srgbClr val="00FF00"/>
            </a:gs>
          </a:gsLst>
          <a:lin ang="2700000" scaled="1"/>
        </a:gra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36867" name="Rectangle 3">
            <a:hlinkClick r:id="" action="ppaction://noaction">
              <a:snd r:embed="rId3" name="2ranas.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dos rana</a:t>
            </a:r>
            <a:r>
              <a:rPr lang="en-GB" sz="4800" b="1">
                <a:solidFill>
                  <a:srgbClr val="000000"/>
                </a:solidFill>
              </a:rPr>
              <a:t>s </a:t>
            </a:r>
          </a:p>
        </p:txBody>
      </p:sp>
      <p:pic>
        <p:nvPicPr>
          <p:cNvPr id="36868" name="Picture 4" descr="fro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43438" y="1916113"/>
            <a:ext cx="1989137" cy="2087562"/>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frog"/>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84438" y="1987550"/>
            <a:ext cx="1920875" cy="201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0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6867"/>
                                        </p:tgtEl>
                                        <p:attrNameLst>
                                          <p:attrName>style.visibility</p:attrName>
                                        </p:attrNameLst>
                                      </p:cBhvr>
                                      <p:to>
                                        <p:strVal val="visible"/>
                                      </p:to>
                                    </p:set>
                                    <p:anim calcmode="discrete" valueType="clr">
                                      <p:cBhvr override="childStyle">
                                        <p:cTn id="7" dur="80"/>
                                        <p:tgtEl>
                                          <p:spTgt spid="368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867"/>
                                        </p:tgtEl>
                                        <p:attrNameLst>
                                          <p:attrName>fillcolor</p:attrName>
                                        </p:attrNameLst>
                                      </p:cBhvr>
                                      <p:tavLst>
                                        <p:tav tm="0">
                                          <p:val>
                                            <p:clrVal>
                                              <a:schemeClr val="accent2"/>
                                            </p:clrVal>
                                          </p:val>
                                        </p:tav>
                                        <p:tav tm="50000">
                                          <p:val>
                                            <p:clrVal>
                                              <a:schemeClr val="hlink"/>
                                            </p:clrVal>
                                          </p:val>
                                        </p:tav>
                                      </p:tavLst>
                                    </p:anim>
                                    <p:set>
                                      <p:cBhvr>
                                        <p:cTn id="9" dur="80"/>
                                        <p:tgtEl>
                                          <p:spTgt spid="368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pic>
        <p:nvPicPr>
          <p:cNvPr id="37891" name="Picture 3">
            <a:hlinkClick r:id="" action="ppaction://noaction">
              <a:snd r:embed="rId3" name="oveja.wav"/>
            </a:hlinkClick>
          </p:cNvPr>
          <p:cNvPicPr>
            <a:picLocks noChangeAspect="1" noChangeArrowheads="1"/>
          </p:cNvPicPr>
          <p:nvPr/>
        </p:nvPicPr>
        <p:blipFill>
          <a:blip r:embed="rId4">
            <a:clrChange>
              <a:clrFrom>
                <a:srgbClr val="FEFBF6"/>
              </a:clrFrom>
              <a:clrTo>
                <a:srgbClr val="FEFBF6">
                  <a:alpha val="0"/>
                </a:srgbClr>
              </a:clrTo>
            </a:clrChange>
            <a:extLst>
              <a:ext uri="{28A0092B-C50C-407E-A947-70E740481C1C}">
                <a14:useLocalDpi xmlns:a14="http://schemas.microsoft.com/office/drawing/2010/main" val="0"/>
              </a:ext>
            </a:extLst>
          </a:blip>
          <a:srcRect/>
          <a:stretch>
            <a:fillRect/>
          </a:stretch>
        </p:blipFill>
        <p:spPr bwMode="auto">
          <a:xfrm>
            <a:off x="2555875" y="1341438"/>
            <a:ext cx="3959225" cy="3121025"/>
          </a:xfrm>
          <a:prstGeom prst="rect">
            <a:avLst/>
          </a:prstGeom>
          <a:noFill/>
          <a:extLst>
            <a:ext uri="{909E8E84-426E-40DD-AFC4-6F175D3DCCD1}">
              <a14:hiddenFill xmlns:a14="http://schemas.microsoft.com/office/drawing/2010/main">
                <a:solidFill>
                  <a:srgbClr val="FFFFFF"/>
                </a:solidFill>
              </a14:hiddenFill>
            </a:ext>
          </a:extLst>
        </p:spPr>
      </p:pic>
      <p:sp>
        <p:nvSpPr>
          <p:cNvPr id="37892" name="Rectangle 4">
            <a:hlinkClick r:id="" action="ppaction://noaction">
              <a:snd r:embed="rId3" name="oveja.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una oveja </a:t>
            </a:r>
          </a:p>
        </p:txBody>
      </p:sp>
    </p:spTree>
    <p:extLst>
      <p:ext uri="{BB962C8B-B14F-4D97-AF65-F5344CB8AC3E}">
        <p14:creationId xmlns:p14="http://schemas.microsoft.com/office/powerpoint/2010/main" val="520177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7892"/>
                                        </p:tgtEl>
                                        <p:attrNameLst>
                                          <p:attrName>style.visibility</p:attrName>
                                        </p:attrNameLst>
                                      </p:cBhvr>
                                      <p:to>
                                        <p:strVal val="visible"/>
                                      </p:to>
                                    </p:set>
                                    <p:anim calcmode="discrete" valueType="clr">
                                      <p:cBhvr override="childStyle">
                                        <p:cTn id="7" dur="80"/>
                                        <p:tgtEl>
                                          <p:spTgt spid="378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892"/>
                                        </p:tgtEl>
                                        <p:attrNameLst>
                                          <p:attrName>fillcolor</p:attrName>
                                        </p:attrNameLst>
                                      </p:cBhvr>
                                      <p:tavLst>
                                        <p:tav tm="0">
                                          <p:val>
                                            <p:clrVal>
                                              <a:schemeClr val="accent2"/>
                                            </p:clrVal>
                                          </p:val>
                                        </p:tav>
                                        <p:tav tm="50000">
                                          <p:val>
                                            <p:clrVal>
                                              <a:schemeClr val="hlink"/>
                                            </p:clrVal>
                                          </p:val>
                                        </p:tav>
                                      </p:tavLst>
                                    </p:anim>
                                    <p:set>
                                      <p:cBhvr>
                                        <p:cTn id="9" dur="80"/>
                                        <p:tgtEl>
                                          <p:spTgt spid="378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100000">
              <a:srgbClr val="00FF00"/>
            </a:gs>
          </a:gsLst>
          <a:lin ang="2700000" scaled="1"/>
        </a:grad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00"/>
              </a:solidFill>
            </a:endParaRPr>
          </a:p>
        </p:txBody>
      </p:sp>
      <p:sp>
        <p:nvSpPr>
          <p:cNvPr id="38915" name="Rectangle 3">
            <a:hlinkClick r:id="" action="ppaction://noaction">
              <a:snd r:embed="rId3" name="2ovejas.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dos oveja</a:t>
            </a:r>
            <a:r>
              <a:rPr lang="en-GB" sz="4800" b="1">
                <a:solidFill>
                  <a:srgbClr val="000000"/>
                </a:solidFill>
              </a:rPr>
              <a:t>s </a:t>
            </a:r>
          </a:p>
        </p:txBody>
      </p:sp>
      <p:pic>
        <p:nvPicPr>
          <p:cNvPr id="38916" name="Picture 4" descr="creohn_Sheep_in_gray"/>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060575"/>
            <a:ext cx="2001838" cy="2001838"/>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descr="creohn_Sheep_in_gray"/>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875" y="2003425"/>
            <a:ext cx="200183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139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15"/>
                                        </p:tgtEl>
                                        <p:attrNameLst>
                                          <p:attrName>style.visibility</p:attrName>
                                        </p:attrNameLst>
                                      </p:cBhvr>
                                      <p:to>
                                        <p:strVal val="visible"/>
                                      </p:to>
                                    </p:set>
                                    <p:anim calcmode="discrete" valueType="clr">
                                      <p:cBhvr override="childStyle">
                                        <p:cTn id="7" dur="80"/>
                                        <p:tgtEl>
                                          <p:spTgt spid="389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15"/>
                                        </p:tgtEl>
                                        <p:attrNameLst>
                                          <p:attrName>fillcolor</p:attrName>
                                        </p:attrNameLst>
                                      </p:cBhvr>
                                      <p:tavLst>
                                        <p:tav tm="0">
                                          <p:val>
                                            <p:clrVal>
                                              <a:schemeClr val="accent2"/>
                                            </p:clrVal>
                                          </p:val>
                                        </p:tav>
                                        <p:tav tm="50000">
                                          <p:val>
                                            <p:clrVal>
                                              <a:schemeClr val="hlink"/>
                                            </p:clrVal>
                                          </p:val>
                                        </p:tav>
                                      </p:tavLst>
                                    </p:anim>
                                    <p:set>
                                      <p:cBhvr>
                                        <p:cTn id="9" dur="80"/>
                                        <p:tgtEl>
                                          <p:spTgt spid="389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250825" y="188913"/>
            <a:ext cx="2017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¿Qué son?</a:t>
            </a:r>
          </a:p>
        </p:txBody>
      </p:sp>
      <p:pic>
        <p:nvPicPr>
          <p:cNvPr id="60421" name="Picture 5" descr="cat_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1239838"/>
            <a:ext cx="29718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60422" name="Picture 6" descr="cat_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7713" y="1247775"/>
            <a:ext cx="2971800" cy="3333750"/>
          </a:xfrm>
          <a:prstGeom prst="rect">
            <a:avLst/>
          </a:prstGeom>
          <a:noFill/>
          <a:extLst>
            <a:ext uri="{909E8E84-426E-40DD-AFC4-6F175D3DCCD1}">
              <a14:hiddenFill xmlns:a14="http://schemas.microsoft.com/office/drawing/2010/main">
                <a:solidFill>
                  <a:srgbClr val="FFFFFF"/>
                </a:solidFill>
              </a14:hiddenFill>
            </a:ext>
          </a:extLst>
        </p:spPr>
      </p:pic>
      <p:sp>
        <p:nvSpPr>
          <p:cNvPr id="60423" name="Text Box 7"/>
          <p:cNvSpPr txBox="1">
            <a:spLocks noChangeArrowheads="1"/>
          </p:cNvSpPr>
          <p:nvPr/>
        </p:nvSpPr>
        <p:spPr bwMode="auto">
          <a:xfrm>
            <a:off x="3492500" y="5373688"/>
            <a:ext cx="2017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Son gatos.</a:t>
            </a:r>
          </a:p>
        </p:txBody>
      </p:sp>
    </p:spTree>
    <p:extLst>
      <p:ext uri="{BB962C8B-B14F-4D97-AF65-F5344CB8AC3E}">
        <p14:creationId xmlns:p14="http://schemas.microsoft.com/office/powerpoint/2010/main" val="2919558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2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04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50825" y="188913"/>
            <a:ext cx="2017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¿Qué son?</a:t>
            </a:r>
          </a:p>
        </p:txBody>
      </p:sp>
      <p:sp>
        <p:nvSpPr>
          <p:cNvPr id="61445" name="Text Box 5"/>
          <p:cNvSpPr txBox="1">
            <a:spLocks noChangeArrowheads="1"/>
          </p:cNvSpPr>
          <p:nvPr/>
        </p:nvSpPr>
        <p:spPr bwMode="auto">
          <a:xfrm>
            <a:off x="3492500" y="5373688"/>
            <a:ext cx="2017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Son ranas.</a:t>
            </a:r>
          </a:p>
        </p:txBody>
      </p:sp>
      <p:pic>
        <p:nvPicPr>
          <p:cNvPr id="61446" name="Picture 6" descr="fro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43438" y="1916113"/>
            <a:ext cx="1989137" cy="2087562"/>
          </a:xfrm>
          <a:prstGeom prst="rect">
            <a:avLst/>
          </a:prstGeom>
          <a:noFill/>
          <a:extLst>
            <a:ext uri="{909E8E84-426E-40DD-AFC4-6F175D3DCCD1}">
              <a14:hiddenFill xmlns:a14="http://schemas.microsoft.com/office/drawing/2010/main">
                <a:solidFill>
                  <a:srgbClr val="FFFFFF"/>
                </a:solidFill>
              </a14:hiddenFill>
            </a:ext>
          </a:extLst>
        </p:spPr>
      </p:pic>
      <p:pic>
        <p:nvPicPr>
          <p:cNvPr id="61447" name="Picture 7" descr="fro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84438" y="1987550"/>
            <a:ext cx="1920875" cy="201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944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50825" y="188913"/>
            <a:ext cx="2017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¿Qué son?</a:t>
            </a:r>
          </a:p>
        </p:txBody>
      </p:sp>
      <p:sp>
        <p:nvSpPr>
          <p:cNvPr id="62467" name="Text Box 3"/>
          <p:cNvSpPr txBox="1">
            <a:spLocks noChangeArrowheads="1"/>
          </p:cNvSpPr>
          <p:nvPr/>
        </p:nvSpPr>
        <p:spPr bwMode="auto">
          <a:xfrm>
            <a:off x="3492500" y="5373688"/>
            <a:ext cx="2017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Son patos.</a:t>
            </a:r>
          </a:p>
        </p:txBody>
      </p:sp>
      <p:pic>
        <p:nvPicPr>
          <p:cNvPr id="62470" name="Picture 6" descr="du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3800" y="1346200"/>
            <a:ext cx="2306638" cy="2803525"/>
          </a:xfrm>
          <a:prstGeom prst="rect">
            <a:avLst/>
          </a:prstGeom>
          <a:noFill/>
          <a:extLst>
            <a:ext uri="{909E8E84-426E-40DD-AFC4-6F175D3DCCD1}">
              <a14:hiddenFill xmlns:a14="http://schemas.microsoft.com/office/drawing/2010/main">
                <a:solidFill>
                  <a:srgbClr val="FFFFFF"/>
                </a:solidFill>
              </a14:hiddenFill>
            </a:ext>
          </a:extLst>
        </p:spPr>
      </p:pic>
      <p:pic>
        <p:nvPicPr>
          <p:cNvPr id="62471" name="Picture 7" descr="duc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150" y="1346200"/>
            <a:ext cx="2306638" cy="280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792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7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6858000"/>
            <a:ext cx="2987675" cy="237807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505075"/>
            <a:ext cx="3097213" cy="25050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5">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9188450" y="5167313"/>
            <a:ext cx="2871788" cy="1690687"/>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525" y="2492375"/>
            <a:ext cx="3424237"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0" y="0"/>
            <a:ext cx="3022600" cy="2408238"/>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2425" y="2565400"/>
            <a:ext cx="2746375" cy="2500313"/>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4300" y="3860800"/>
            <a:ext cx="3819525" cy="2435225"/>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p:cNvPicPr>
            <a:picLocks noChangeAspect="1" noChangeArrowheads="1"/>
          </p:cNvPicPr>
          <p:nvPr/>
        </p:nvPicPr>
        <p:blipFill>
          <a:blip r:embed="rId10">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0" y="6908800"/>
            <a:ext cx="2598738" cy="2136775"/>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p:cNvPicPr>
            <a:picLocks noChangeAspect="1" noChangeArrowheads="1"/>
          </p:cNvPicPr>
          <p:nvPr/>
        </p:nvPicPr>
        <p:blipFill>
          <a:blip r:embed="rId11">
            <a:clrChange>
              <a:clrFrom>
                <a:srgbClr val="FEFBF6"/>
              </a:clrFrom>
              <a:clrTo>
                <a:srgbClr val="FEFBF6">
                  <a:alpha val="0"/>
                </a:srgbClr>
              </a:clrTo>
            </a:clrChange>
            <a:extLst>
              <a:ext uri="{28A0092B-C50C-407E-A947-70E740481C1C}">
                <a14:useLocalDpi xmlns:a14="http://schemas.microsoft.com/office/drawing/2010/main" val="0"/>
              </a:ext>
            </a:extLst>
          </a:blip>
          <a:srcRect/>
          <a:stretch>
            <a:fillRect/>
          </a:stretch>
        </p:blipFill>
        <p:spPr bwMode="auto">
          <a:xfrm>
            <a:off x="-2557463" y="404813"/>
            <a:ext cx="2492375" cy="1765300"/>
          </a:xfrm>
          <a:prstGeom prst="rect">
            <a:avLst/>
          </a:prstGeom>
          <a:noFill/>
          <a:extLst>
            <a:ext uri="{909E8E84-426E-40DD-AFC4-6F175D3DCCD1}">
              <a14:hiddenFill xmlns:a14="http://schemas.microsoft.com/office/drawing/2010/main">
                <a:solidFill>
                  <a:srgbClr val="FFFFFF"/>
                </a:solidFill>
              </a14:hiddenFill>
            </a:ext>
          </a:extLst>
        </p:spPr>
      </p:pic>
      <p:sp>
        <p:nvSpPr>
          <p:cNvPr id="11275" name="Text Box 11">
            <a:hlinkClick r:id="" action="ppaction://noaction">
              <a:snd r:embed="rId12" name="qv.wav"/>
            </a:hlinkClick>
          </p:cNvPr>
          <p:cNvSpPr txBox="1">
            <a:spLocks noChangeArrowheads="1"/>
          </p:cNvSpPr>
          <p:nvPr/>
        </p:nvSpPr>
        <p:spPr bwMode="auto">
          <a:xfrm>
            <a:off x="2139950" y="1844675"/>
            <a:ext cx="48085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6000">
                <a:cs typeface="Arial" panose="020B0604020202020204" pitchFamily="34" charset="0"/>
              </a:rPr>
              <a:t>¿Qué ves?</a:t>
            </a:r>
          </a:p>
        </p:txBody>
      </p:sp>
      <p:sp>
        <p:nvSpPr>
          <p:cNvPr id="11276" name="Text Box 12">
            <a:hlinkClick r:id="" action="ppaction://noaction">
              <a:snd r:embed="rId13" name="veo.wav"/>
            </a:hlinkClick>
          </p:cNvPr>
          <p:cNvSpPr txBox="1">
            <a:spLocks noChangeArrowheads="1"/>
          </p:cNvSpPr>
          <p:nvPr/>
        </p:nvSpPr>
        <p:spPr bwMode="auto">
          <a:xfrm>
            <a:off x="2700338" y="3860800"/>
            <a:ext cx="36718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6000"/>
              <a:t>Veo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5.55556E-7 -2.96296E-6 C -0.07639 0.01273 -0.15261 0.0257 -0.20313 -2.96296E-6 C -0.25365 -0.02569 -0.2599 -0.1243 -0.30313 -0.15416 C -0.34636 -0.18402 -0.41303 -0.14097 -0.4625 -0.17916 C -0.51198 -0.21736 -0.55261 -0.34722 -0.6 -0.38333 C -0.6474 -0.41944 -0.70782 -0.3618 -0.74688 -0.39583 C -0.78594 -0.42986 -0.8 -0.55139 -0.83438 -0.5875 C -0.86875 -0.62361 -0.92292 -0.57152 -0.95313 -0.6125 C -0.98334 -0.65347 -0.95573 -0.76389 -1.01563 -0.83333 C -1.07535 -0.90277 -1.26303 -0.99652 -1.31251 -1.02916 " pathEditMode="relative" ptsTypes="aaaaaaaaaA">
                                      <p:cBhvr>
                                        <p:cTn id="10" dur="2000" fill="hold"/>
                                        <p:tgtEl>
                                          <p:spTgt spid="11268"/>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9.16667E-6 -3.7037E-7 C 0.03593 0.00255 0.06336 0.00371 0.09687 0.0125 C 0.11406 0.02801 0.13281 0.03889 0.15 0.0544 C 0.15312 0.06134 0.15538 0.06898 0.15937 0.07523 C 0.1618 0.07894 0.16597 0.08033 0.16875 0.08357 C 0.17517 0.09074 0.19149 0.11505 0.1967 0.125 C 0.20243 0.13565 0.2092 0.16227 0.21545 0.17107 C 0.21788 0.17408 0.22187 0.17361 0.225 0.17523 C 0.22968 0.19375 0.23715 0.19445 0.24062 0.2125 C 0.24184 0.21968 0.23958 0.22917 0.24375 0.23357 C 0.25052 0.24051 0.26875 0.2419 0.26875 0.2419 C 0.3019 0.27107 0.33211 0.28403 0.37187 0.2919 C 0.43159 0.28704 0.41024 0.28912 0.4467 0.2794 C 0.45243 0.27778 0.46822 0.27616 0.475 0.27107 C 0.49479 0.25648 0.50329 0.2375 0.51875 0.21667 C 0.52187 0.18611 0.51927 0.1831 0.5375 0.1669 C 0.55538 0.13102 0.53142 0.17315 0.55312 0.15023 C 0.55607 0.14676 0.55642 0.14097 0.5592 0.13773 C 0.5618 0.13472 0.56579 0.13542 0.56875 0.13357 C 0.57204 0.13125 0.575 0.12801 0.57812 0.125 C 0.58246 0.11621 0.58923 0.10926 0.59375 0.1 C 0.59548 0.09653 0.59461 0.09121 0.5967 0.08773 C 0.60225 0.07871 0.61128 0.07778 0.61857 0.07523 C 0.6276 0.06736 0.64027 0.05857 0.64687 0.04607 C 0.6592 0.02292 0.646 0.03472 0.66232 0.0125 C 0.67395 -0.00254 0.69097 -0.01389 0.70625 -0.0206 C 0.7092 -0.02477 0.7118 -0.03009 0.71562 -0.0331 C 0.71927 -0.03588 0.72413 -0.03518 0.72812 -0.03727 C 0.73246 -0.03935 0.73628 -0.04352 0.74062 -0.0456 C 0.7467 -0.04884 0.75937 -0.05393 0.75937 -0.05393 C 0.76822 -0.07199 0.77378 -0.07407 0.78732 -0.08333 C 0.79079 -0.08541 0.79322 -0.09051 0.79687 -0.09166 C 0.80694 -0.09467 0.8177 -0.09421 0.82812 -0.09583 C 0.84444 -0.10092 0.86197 -0.09791 0.87812 -0.10393 C 0.88854 -0.1081 0.896 -0.12014 0.90607 -0.12477 C 0.9052 -0.15254 0.90486 -0.18032 0.90312 -0.2081 C 0.90208 -0.22338 0.89756 -0.22106 0.89062 -0.2331 C 0.87812 -0.25463 0.87951 -0.25185 0.875 -0.27083 C 0.87534 -0.27407 0.87829 -0.30856 0.88125 -0.31666 C 0.88437 -0.32569 0.89357 -0.34143 0.89357 -0.34143 C 0.89826 -0.36574 0.90208 -0.36805 0.91545 -0.38333 C 0.91909 -0.3868 0.92118 -0.39259 0.925 -0.3956 C 0.94184 -0.40972 0.96597 -0.40972 0.98437 -0.4125 C 1.02413 -0.43889 1.07899 -0.4375 1.12187 -0.44143 C 1.21909 -0.47847 1.30503 -0.47222 1.4092 -0.47477 C 1.4243 -0.48472 1.43645 -0.48773 1.45312 -0.49166 C 1.45729 -0.49444 1.46111 -0.49791 1.46562 -0.49977 C 1.4717 -0.50231 1.47847 -0.50069 1.48437 -0.50393 C 1.49131 -0.50787 1.496 -0.51736 1.50312 -0.52083 C 1.50625 -0.52222 1.50937 -0.52361 1.5125 -0.52477 C 1.51666 -0.53032 1.52048 -0.53634 1.525 -0.54143 C 1.52777 -0.54467 1.53437 -0.54977 1.53437 -0.54977 " pathEditMode="relative" ptsTypes="fffffffffffffffffffffffffffffffffffffffffffffffffffA">
                                      <p:cBhvr>
                                        <p:cTn id="14" dur="3000" fill="hold"/>
                                        <p:tgtEl>
                                          <p:spTgt spid="11269"/>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2.5E-6 3.7037E-7 C 0.10382 0.05278 0.20781 0.10556 0.28125 0.12084 C 0.35469 0.13611 0.39063 0.09098 0.44063 0.09167 C 0.49063 0.09236 0.53385 0.13125 0.58125 0.125 C 0.62865 0.11875 0.66458 0.05695 0.725 0.05417 C 0.78542 0.05139 0.87865 0.11389 0.94375 0.10834 C 1.00885 0.10278 1.00104 0.01736 1.11563 0.02084 C 1.23021 0.02431 1.54635 0.11042 1.63125 0.12917 " pathEditMode="relative" ptsTypes="aaaaaaaA">
                                      <p:cBhvr>
                                        <p:cTn id="18" dur="2000" fill="hold"/>
                                        <p:tgtEl>
                                          <p:spTgt spid="11272"/>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nodeType="clickEffect">
                                  <p:stCondLst>
                                    <p:cond delay="0"/>
                                  </p:stCondLst>
                                  <p:childTnLst>
                                    <p:animMotion origin="layout" path="M 2.77778E-6 6.2963E-6 C -0.16511 -0.04513 -0.33021 -0.09027 -0.43438 -0.07499 C -0.53872 -0.05972 -0.55435 0.0632 -0.625 0.09167 C -0.69584 0.12015 -0.7981 0.01528 -0.85938 0.09584 C -0.92101 0.1764 -0.87032 0.4014 -0.99375 0.57501 C -1.11719 0.74862 -1.49896 1.04376 -1.60001 1.13751 " pathEditMode="relative" ptsTypes="aaaaaA">
                                      <p:cBhvr>
                                        <p:cTn id="22" dur="2000" fill="hold"/>
                                        <p:tgtEl>
                                          <p:spTgt spid="11270"/>
                                        </p:tgtEl>
                                        <p:attrNameLst>
                                          <p:attrName>ppt_x</p:attrName>
                                          <p:attrName>ppt_y</p:attrName>
                                        </p:attrNameLst>
                                      </p:cBhvr>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62" presetClass="path" presetSubtype="0" accel="50000" decel="50000" fill="hold" nodeType="clickEffect">
                                  <p:stCondLst>
                                    <p:cond delay="0"/>
                                  </p:stCondLst>
                                  <p:childTnLst>
                                    <p:animMotion origin="layout" path="M -8.33333E-7 -1.11111E-6 L 0.13611 -1.11111E-6 L 0.13611 0.20533 L 0.27222 0.20533 L 0.27222 0.41088 L 0.40833 0.41088 L 0.40833 0.61644 L 0.54445 0.61644 L 0.54445 0.82199 L 0.68056 0.82199 L 0.68056 1.02755 L 0.81667 1.02755 L 0.81667 1.2331 L 0.95278 1.2331 L 0.95278 1.43866 " pathEditMode="relative" rAng="0" ptsTypes="FFFFFFFFFFFFFFF">
                                      <p:cBhvr>
                                        <p:cTn id="26" dur="3000" fill="hold"/>
                                        <p:tgtEl>
                                          <p:spTgt spid="11267"/>
                                        </p:tgtEl>
                                        <p:attrNameLst>
                                          <p:attrName>ppt_x</p:attrName>
                                          <p:attrName>ppt_y</p:attrName>
                                        </p:attrNameLst>
                                      </p:cBhvr>
                                      <p:rCtr x="47639" y="71921"/>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nodeType="clickEffect">
                                  <p:stCondLst>
                                    <p:cond delay="0"/>
                                  </p:stCondLst>
                                  <p:childTnLst>
                                    <p:animMotion origin="layout" path="M 2.5E-6 3.33333E-6 C -0.09011 -0.15556 -0.18021 -0.31111 -0.27813 -0.37917 C -0.37605 -0.44723 -0.49375 -0.43889 -0.5875 -0.40834 C -0.68125 -0.37778 -0.80573 -0.28334 -0.84063 -0.19584 C -0.87553 -0.10834 -0.7849 0.0493 -0.79688 0.11666 C -0.80886 0.18402 -0.79532 0.2368 -0.9125 0.20833 C -1.02969 0.17986 -1.40209 -0.01042 -1.50001 -0.05417 " pathEditMode="relative" ptsTypes="aaaaaaA">
                                      <p:cBhvr>
                                        <p:cTn id="30" dur="3000" fill="hold"/>
                                        <p:tgtEl>
                                          <p:spTgt spid="11271"/>
                                        </p:tgtEl>
                                        <p:attrNameLst>
                                          <p:attrName>ppt_x</p:attrName>
                                          <p:attrName>ppt_y</p:attrName>
                                        </p:attrNameLst>
                                      </p:cBhvr>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45" presetClass="path" presetSubtype="0" accel="50000" decel="50000" fill="hold" nodeType="clickEffect">
                                  <p:stCondLst>
                                    <p:cond delay="0"/>
                                  </p:stCondLst>
                                  <p:childTnLst>
                                    <p:animMotion origin="layout" path="M 0.0184 0.38171 L 0.13923 0.38171 C 0.19583 0.38171 0.25989 0.33218 0.31649 0.32546 C 0.3585 0.32546 0.43854 0.3713 0.4743 0.3713 C 0.52239 0.3713 0.5717 0.35718 0.66406 0.35718 L 0.72812 -0.18773 L 0.79965 0.46968 L 0.88593 0.38171 L 0.95486 0.35718 L 1.12621 0.37801 C 1.20382 0.36759 1.26788 0.32176 1.34566 0.30417 C 1.37396 0.30116 1.43802 0.29746 1.48125 0.30417 C 1.52309 0.31158 1.55885 0.36019 1.57239 0.36389 C 1.59462 0.37801 1.64392 0.36389 1.67222 0.3713 L 1.71528 0.38171 L 1.79305 0.38171 " pathEditMode="relative" rAng="0" ptsTypes="FfffFFFFFffffFFF">
                                      <p:cBhvr>
                                        <p:cTn id="34" dur="2000" fill="hold"/>
                                        <p:tgtEl>
                                          <p:spTgt spid="11274"/>
                                        </p:tgtEl>
                                        <p:attrNameLst>
                                          <p:attrName>ppt_x</p:attrName>
                                          <p:attrName>ppt_y</p:attrName>
                                        </p:attrNameLst>
                                      </p:cBhvr>
                                      <p:rCtr x="88733" y="-24074"/>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8.88889E-6 7.77778E-6 C -0.00711 -0.0287 -0.01475 -0.05624 -0.02499 -0.08333 C -0.03003 -0.11666 -0.04062 -0.14953 -0.04374 -0.18333 C -0.04687 -0.21689 -0.05052 -0.24976 -0.05312 -0.28333 C -0.05121 -0.32638 -0.04895 -0.36272 -0.04374 -0.40416 C -0.03767 -0.453 -0.03906 -0.47847 8.88889E-6 -0.49583 C 0.01459 -0.49444 0.02987 -0.49745 0.04376 -0.49166 C 0.04827 -0.48981 0.04705 -0.47962 0.05001 -0.47499 C 0.05348 -0.46967 0.05886 -0.46735 0.06251 -0.46249 C 0.07084 -0.45138 0.0698 -0.4361 0.07813 -0.42499 C 0.08837 -0.41134 0.10001 -0.40208 0.10626 -0.38333 C 0.10886 -0.37522 0.11094 -0.36689 0.11251 -0.35833 C 0.11355 -0.35277 0.11389 -0.34698 0.11563 -0.34166 C 0.11719 -0.33703 0.12014 -0.33356 0.12188 -0.32916 C 0.12327 -0.32522 0.12362 -0.3206 0.12501 -0.31666 C 0.12674 -0.31226 0.12969 -0.30879 0.13126 -0.30416 C 0.13386 -0.29606 0.13751 -0.27916 0.13751 -0.27916 C 0.13646 -0.2736 0.13837 -0.26435 0.13438 -0.26249 C 0.13073 -0.26087 0.12969 -0.27036 0.12813 -0.27499 C 0.12639 -0.28032 0.12639 -0.28634 0.12501 -0.29166 C 0.11737 -0.32198 0.11251 -0.35254 0.10626 -0.38333 C 0.10452 -0.39189 0.10001 -0.40833 0.10001 -0.40833 C 0.09584 -0.46296 0.0941 -0.4655 0.10001 -0.53333 C 0.10139 -0.54953 0.11025 -0.56897 0.11563 -0.58333 C 0.12466 -0.60717 0.14341 -0.61921 0.15938 -0.63333 C 0.16251 -0.6361 0.16563 -0.63888 0.16876 -0.64166 C 0.17188 -0.64444 0.17813 -0.64999 0.17813 -0.64999 C 0.19428 -0.64629 0.20244 -0.64513 0.21563 -0.63333 C 0.21667 -0.62916 0.21719 -0.62476 0.21876 -0.62083 C 0.2224 -0.61203 0.23126 -0.59583 0.23126 -0.59583 C 0.2323 -0.59027 0.2323 -0.58402 0.23438 -0.57916 C 0.23664 -0.57407 0.2408 -0.57106 0.24376 -0.56666 C 0.25105 -0.55555 0.25834 -0.54444 0.26563 -0.53333 C 0.27153 -0.5243 0.27587 -0.51365 0.28126 -0.50416 C 0.2823 -0.49999 0.2823 -0.49513 0.28438 -0.49166 C 0.28681 -0.48772 0.29098 -0.48657 0.29376 -0.48333 C 0.31407 -0.45925 0.31667 -0.45439 0.32501 -0.42083 C 0.32622 -0.41597 0.31876 -0.42638 0.31563 -0.42916 C 0.31112 -0.45277 0.30799 -0.47638 0.30313 -0.49999 C 0.30087 -0.5111 0.29688 -0.53333 0.29688 -0.53333 C 0.29792 -0.56666 0.29844 -0.59999 0.30001 -0.63333 C 0.30105 -0.65485 0.30591 -0.67129 0.30938 -0.69166 C 0.31077 -0.70022 0.31233 -0.71597 0.31563 -0.72499 C 0.31737 -0.72939 0.32014 -0.7331 0.32188 -0.73749 C 0.32587 -0.74814 0.32362 -0.75393 0.33126 -0.76249 C 0.33646 -0.76828 0.34653 -0.77198 0.35313 -0.77499 C 0.3816 -0.77198 0.39185 -0.77036 0.41563 -0.76249 C 0.43751 -0.74305 0.43021 -0.75416 0.44063 -0.73333 C 0.44584 -0.70555 0.43976 -0.72407 0.45938 -0.69999 C 0.47153 -0.68518 0.48316 -0.66226 0.49688 -0.64999 C 0.50695 -0.62268 0.49983 -0.63772 0.52188 -0.60833 C 0.52501 -0.60416 0.53126 -0.59583 0.53126 -0.59583 C 0.53646 -0.57453 0.54549 -0.56226 0.55938 -0.54999 C 0.56042 -0.55555 0.56303 -0.56087 0.56233 -0.56666 C 0.56198 -0.57291 0.55782 -0.57754 0.55626 -0.58333 C 0.55278 -0.5956 0.54983 -0.60833 0.54688 -0.62083 C 0.53629 -0.66712 0.529 -0.71435 0.52501 -0.76249 C 0.52605 -0.79305 0.52535 -0.82384 0.52813 -0.85416 C 0.52865 -0.85902 0.53264 -0.86226 0.53421 -0.86666 C 0.53577 -0.8706 0.53542 -0.87569 0.53751 -0.87916 C 0.54063 -0.88448 0.56372 -0.90161 0.56876 -0.90416 C 0.57674 -0.9081 0.59376 -0.91249 0.59376 -0.91249 C 0.6073 -0.9111 0.62119 -0.91226 0.63438 -0.90833 C 0.64844 -0.90416 0.66893 -0.87754 0.68126 -0.86666 C 0.68785 -0.83147 0.67882 -0.86735 0.69376 -0.83749 C 0.69566 -0.83379 0.69497 -0.8287 0.69688 -0.82499 C 0.70504 -0.80856 0.72414 -0.79351 0.73751 -0.78749 C 0.74914 -0.76435 0.76511 -0.75185 0.77188 -0.72499 C 0.77084 -0.72083 0.76997 -0.70833 0.76876 -0.71249 C 0.76563 -0.72291 0.76719 -0.73472 0.76563 -0.74583 C 0.76268 -0.76735 0.7606 -0.77453 0.75626 -0.79166 C 0.75244 -0.86272 0.75139 -0.93333 0.75938 -1.00416 C 0.76164 -1.0236 0.76094 -1.04397 0.76563 -1.06249 C 0.77101 -1.08379 0.78073 -1.10115 0.78751 -1.1206 C 0.79115 -1.13147 0.79393 -1.14282 0.79688 -1.15416 C 0.80018 -1.16666 0.80226 -1.17962 0.80626 -1.19143 C 0.82605 -1.24976 0.85382 -1.30277 0.87813 -1.35833 C 0.88525 -1.37453 0.89723 -1.38564 0.90626 -1.39999 C 0.92969 -1.43703 0.9448 -1.45948 0.97501 -1.48749 C 0.98195 -1.49397 1.01876 -1.51319 1.01876 -1.52083 " pathEditMode="relative" ptsTypes="fffffffffffffffffffffffffffffffffffffffffffffffffffffffffffffffffffffffffffffffA">
                                      <p:cBhvr>
                                        <p:cTn id="38" dur="3000" fill="hold"/>
                                        <p:tgtEl>
                                          <p:spTgt spid="1127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50825" y="188913"/>
            <a:ext cx="2017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¿Qué son?</a:t>
            </a:r>
          </a:p>
        </p:txBody>
      </p:sp>
      <p:sp>
        <p:nvSpPr>
          <p:cNvPr id="63491" name="Text Box 3"/>
          <p:cNvSpPr txBox="1">
            <a:spLocks noChangeArrowheads="1"/>
          </p:cNvSpPr>
          <p:nvPr/>
        </p:nvSpPr>
        <p:spPr bwMode="auto">
          <a:xfrm>
            <a:off x="3492500" y="5373688"/>
            <a:ext cx="2232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Son ovejas.</a:t>
            </a:r>
          </a:p>
        </p:txBody>
      </p:sp>
      <p:pic>
        <p:nvPicPr>
          <p:cNvPr id="63494" name="Picture 6" descr="creohn_Sheep_in_gray"/>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060575"/>
            <a:ext cx="2001838" cy="2001838"/>
          </a:xfrm>
          <a:prstGeom prst="rect">
            <a:avLst/>
          </a:prstGeom>
          <a:noFill/>
          <a:extLst>
            <a:ext uri="{909E8E84-426E-40DD-AFC4-6F175D3DCCD1}">
              <a14:hiddenFill xmlns:a14="http://schemas.microsoft.com/office/drawing/2010/main">
                <a:solidFill>
                  <a:srgbClr val="FFFFFF"/>
                </a:solidFill>
              </a14:hiddenFill>
            </a:ext>
          </a:extLst>
        </p:spPr>
      </p:pic>
      <p:pic>
        <p:nvPicPr>
          <p:cNvPr id="63495" name="Picture 7" descr="creohn_Sheep_in_gray"/>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875" y="2003425"/>
            <a:ext cx="2001838"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161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50825" y="188913"/>
            <a:ext cx="2017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¿Qué son?</a:t>
            </a:r>
          </a:p>
        </p:txBody>
      </p:sp>
      <p:sp>
        <p:nvSpPr>
          <p:cNvPr id="64515" name="Text Box 3"/>
          <p:cNvSpPr txBox="1">
            <a:spLocks noChangeArrowheads="1"/>
          </p:cNvSpPr>
          <p:nvPr/>
        </p:nvSpPr>
        <p:spPr bwMode="auto">
          <a:xfrm>
            <a:off x="3492500" y="5373688"/>
            <a:ext cx="25193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Son caballos.</a:t>
            </a:r>
          </a:p>
        </p:txBody>
      </p:sp>
      <p:pic>
        <p:nvPicPr>
          <p:cNvPr id="64518" name="Picture 6" descr="western_clipart_ho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557338"/>
            <a:ext cx="2808288" cy="2808287"/>
          </a:xfrm>
          <a:prstGeom prst="rect">
            <a:avLst/>
          </a:prstGeom>
          <a:noFill/>
          <a:extLst>
            <a:ext uri="{909E8E84-426E-40DD-AFC4-6F175D3DCCD1}">
              <a14:hiddenFill xmlns:a14="http://schemas.microsoft.com/office/drawing/2010/main">
                <a:solidFill>
                  <a:srgbClr val="FFFFFF"/>
                </a:solidFill>
              </a14:hiddenFill>
            </a:ext>
          </a:extLst>
        </p:spPr>
      </p:pic>
      <p:pic>
        <p:nvPicPr>
          <p:cNvPr id="64519" name="Picture 7" descr="western_clipart_ho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524000"/>
            <a:ext cx="2808287" cy="280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497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50825" y="188913"/>
            <a:ext cx="2017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¿Qué son?</a:t>
            </a:r>
          </a:p>
        </p:txBody>
      </p:sp>
      <p:sp>
        <p:nvSpPr>
          <p:cNvPr id="65539" name="Text Box 3"/>
          <p:cNvSpPr txBox="1">
            <a:spLocks noChangeArrowheads="1"/>
          </p:cNvSpPr>
          <p:nvPr/>
        </p:nvSpPr>
        <p:spPr bwMode="auto">
          <a:xfrm>
            <a:off x="3492500" y="5373688"/>
            <a:ext cx="2232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Son pájaros.</a:t>
            </a:r>
          </a:p>
        </p:txBody>
      </p:sp>
      <p:pic>
        <p:nvPicPr>
          <p:cNvPr id="65542" name="Picture 6" descr="wpc3010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1838" y="1387475"/>
            <a:ext cx="2982912" cy="2978150"/>
          </a:xfrm>
          <a:prstGeom prst="rect">
            <a:avLst/>
          </a:prstGeom>
          <a:noFill/>
          <a:extLst>
            <a:ext uri="{909E8E84-426E-40DD-AFC4-6F175D3DCCD1}">
              <a14:hiddenFill xmlns:a14="http://schemas.microsoft.com/office/drawing/2010/main">
                <a:solidFill>
                  <a:srgbClr val="FFFFFF"/>
                </a:solidFill>
              </a14:hiddenFill>
            </a:ext>
          </a:extLst>
        </p:spPr>
      </p:pic>
      <p:pic>
        <p:nvPicPr>
          <p:cNvPr id="65543" name="Picture 7" descr="wpc3010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2275" y="1387475"/>
            <a:ext cx="2982913" cy="297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875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4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50825" y="188913"/>
            <a:ext cx="2017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¿Qué son?</a:t>
            </a:r>
          </a:p>
        </p:txBody>
      </p:sp>
      <p:sp>
        <p:nvSpPr>
          <p:cNvPr id="66563" name="Text Box 3"/>
          <p:cNvSpPr txBox="1">
            <a:spLocks noChangeArrowheads="1"/>
          </p:cNvSpPr>
          <p:nvPr/>
        </p:nvSpPr>
        <p:spPr bwMode="auto">
          <a:xfrm>
            <a:off x="3492500" y="5373688"/>
            <a:ext cx="2232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Son perros.</a:t>
            </a:r>
          </a:p>
        </p:txBody>
      </p:sp>
      <p:pic>
        <p:nvPicPr>
          <p:cNvPr id="66566" name="Picture 6" descr="dog_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9313" y="1285875"/>
            <a:ext cx="2381250" cy="3295650"/>
          </a:xfrm>
          <a:prstGeom prst="rect">
            <a:avLst/>
          </a:prstGeom>
          <a:noFill/>
          <a:extLst>
            <a:ext uri="{909E8E84-426E-40DD-AFC4-6F175D3DCCD1}">
              <a14:hiddenFill xmlns:a14="http://schemas.microsoft.com/office/drawing/2010/main">
                <a:solidFill>
                  <a:srgbClr val="FFFFFF"/>
                </a:solidFill>
              </a14:hiddenFill>
            </a:ext>
          </a:extLst>
        </p:spPr>
      </p:pic>
      <p:pic>
        <p:nvPicPr>
          <p:cNvPr id="66567" name="Picture 7" descr="dog_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1285875"/>
            <a:ext cx="238125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95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250825" y="188913"/>
            <a:ext cx="2017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¿Qué son?</a:t>
            </a:r>
          </a:p>
        </p:txBody>
      </p:sp>
      <p:sp>
        <p:nvSpPr>
          <p:cNvPr id="67587" name="Text Box 3"/>
          <p:cNvSpPr txBox="1">
            <a:spLocks noChangeArrowheads="1"/>
          </p:cNvSpPr>
          <p:nvPr/>
        </p:nvSpPr>
        <p:spPr bwMode="auto">
          <a:xfrm>
            <a:off x="3492500" y="5373688"/>
            <a:ext cx="2232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Son peces.</a:t>
            </a:r>
          </a:p>
        </p:txBody>
      </p:sp>
      <p:pic>
        <p:nvPicPr>
          <p:cNvPr id="67590" name="Picture 6" descr="goldfish-fish-bowl-clip-art-thumb2741595">
            <a:hlinkClick r:id="" action="ppaction://noaction">
              <a:snd r:embed="rId2" name="2peces.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052513"/>
            <a:ext cx="3313112" cy="331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155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50825" y="188913"/>
            <a:ext cx="2017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¿Qué son?</a:t>
            </a:r>
          </a:p>
        </p:txBody>
      </p:sp>
      <p:sp>
        <p:nvSpPr>
          <p:cNvPr id="68611" name="Text Box 3"/>
          <p:cNvSpPr txBox="1">
            <a:spLocks noChangeArrowheads="1"/>
          </p:cNvSpPr>
          <p:nvPr/>
        </p:nvSpPr>
        <p:spPr bwMode="auto">
          <a:xfrm>
            <a:off x="3492500" y="5373688"/>
            <a:ext cx="2232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Son osos.</a:t>
            </a:r>
          </a:p>
        </p:txBody>
      </p:sp>
      <p:pic>
        <p:nvPicPr>
          <p:cNvPr id="68613" name="Picture 5" descr="teddybear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1557338"/>
            <a:ext cx="2459038" cy="2794000"/>
          </a:xfrm>
          <a:prstGeom prst="rect">
            <a:avLst/>
          </a:prstGeom>
          <a:noFill/>
          <a:extLst>
            <a:ext uri="{909E8E84-426E-40DD-AFC4-6F175D3DCCD1}">
              <a14:hiddenFill xmlns:a14="http://schemas.microsoft.com/office/drawing/2010/main">
                <a:solidFill>
                  <a:srgbClr val="FFFFFF"/>
                </a:solidFill>
              </a14:hiddenFill>
            </a:ext>
          </a:extLst>
        </p:spPr>
      </p:pic>
      <p:pic>
        <p:nvPicPr>
          <p:cNvPr id="68614" name="Picture 6" descr="teddybear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0563" y="1571625"/>
            <a:ext cx="2459037"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984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a:hlinkClick r:id="" action="ppaction://noaction">
              <a:snd r:embed="rId3" name="que.wav"/>
            </a:hlinkClick>
          </p:cNvPr>
          <p:cNvSpPr txBox="1">
            <a:spLocks noChangeArrowheads="1"/>
          </p:cNvSpPr>
          <p:nvPr/>
        </p:nvSpPr>
        <p:spPr bwMode="auto">
          <a:xfrm>
            <a:off x="2541588" y="188913"/>
            <a:ext cx="4033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000000"/>
                </a:solidFill>
                <a:latin typeface="Calibri" panose="020F0502020204030204" pitchFamily="34" charset="0"/>
                <a:cs typeface="Arial" panose="020B0604020202020204" pitchFamily="34" charset="0"/>
              </a:rPr>
              <a:t>¿Qué son los plurales?</a:t>
            </a:r>
          </a:p>
        </p:txBody>
      </p:sp>
      <p:sp>
        <p:nvSpPr>
          <p:cNvPr id="70661" name="Text Box 5"/>
          <p:cNvSpPr txBox="1">
            <a:spLocks noChangeArrowheads="1"/>
          </p:cNvSpPr>
          <p:nvPr/>
        </p:nvSpPr>
        <p:spPr bwMode="auto">
          <a:xfrm>
            <a:off x="2554288" y="981075"/>
            <a:ext cx="2089150"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FontTx/>
              <a:buAutoNum type="arabicPeriod"/>
            </a:pPr>
            <a:r>
              <a:rPr lang="en-GB" sz="2400">
                <a:solidFill>
                  <a:srgbClr val="000000"/>
                </a:solidFill>
                <a:latin typeface="Calibri" panose="020F0502020204030204" pitchFamily="34" charset="0"/>
              </a:rPr>
              <a:t>casa</a:t>
            </a:r>
          </a:p>
          <a:p>
            <a:pPr>
              <a:spcBef>
                <a:spcPct val="50000"/>
              </a:spcBef>
              <a:buFontTx/>
              <a:buAutoNum type="arabicPeriod"/>
            </a:pPr>
            <a:r>
              <a:rPr lang="en-GB" sz="2400">
                <a:solidFill>
                  <a:srgbClr val="000000"/>
                </a:solidFill>
                <a:latin typeface="Calibri" panose="020F0502020204030204" pitchFamily="34" charset="0"/>
              </a:rPr>
              <a:t>elefante</a:t>
            </a:r>
          </a:p>
          <a:p>
            <a:pPr>
              <a:spcBef>
                <a:spcPct val="50000"/>
              </a:spcBef>
              <a:buFontTx/>
              <a:buAutoNum type="arabicPeriod"/>
            </a:pPr>
            <a:r>
              <a:rPr lang="en-GB" sz="2400">
                <a:solidFill>
                  <a:srgbClr val="000000"/>
                </a:solidFill>
                <a:latin typeface="Calibri" panose="020F0502020204030204" pitchFamily="34" charset="0"/>
              </a:rPr>
              <a:t>cerdo</a:t>
            </a:r>
          </a:p>
          <a:p>
            <a:pPr>
              <a:spcBef>
                <a:spcPct val="50000"/>
              </a:spcBef>
              <a:buFontTx/>
              <a:buAutoNum type="arabicPeriod"/>
            </a:pPr>
            <a:r>
              <a:rPr lang="en-GB" sz="2400">
                <a:solidFill>
                  <a:srgbClr val="000000"/>
                </a:solidFill>
                <a:latin typeface="Calibri" panose="020F0502020204030204" pitchFamily="34" charset="0"/>
              </a:rPr>
              <a:t>araña</a:t>
            </a:r>
          </a:p>
          <a:p>
            <a:pPr>
              <a:spcBef>
                <a:spcPct val="50000"/>
              </a:spcBef>
              <a:buFontTx/>
              <a:buAutoNum type="arabicPeriod"/>
            </a:pPr>
            <a:r>
              <a:rPr lang="en-GB" sz="2400">
                <a:solidFill>
                  <a:srgbClr val="000000"/>
                </a:solidFill>
                <a:latin typeface="Calibri" panose="020F0502020204030204" pitchFamily="34" charset="0"/>
              </a:rPr>
              <a:t>guitarra</a:t>
            </a:r>
          </a:p>
          <a:p>
            <a:pPr>
              <a:spcBef>
                <a:spcPct val="50000"/>
              </a:spcBef>
              <a:buFontTx/>
              <a:buAutoNum type="arabicPeriod"/>
            </a:pPr>
            <a:r>
              <a:rPr lang="en-GB" sz="2400">
                <a:solidFill>
                  <a:srgbClr val="000000"/>
                </a:solidFill>
                <a:latin typeface="Calibri" panose="020F0502020204030204" pitchFamily="34" charset="0"/>
              </a:rPr>
              <a:t>coche</a:t>
            </a:r>
          </a:p>
          <a:p>
            <a:pPr>
              <a:spcBef>
                <a:spcPct val="50000"/>
              </a:spcBef>
              <a:buFontTx/>
              <a:buAutoNum type="arabicPeriod"/>
            </a:pPr>
            <a:r>
              <a:rPr lang="en-GB" sz="2400">
                <a:solidFill>
                  <a:srgbClr val="000000"/>
                </a:solidFill>
                <a:latin typeface="Calibri" panose="020F0502020204030204" pitchFamily="34" charset="0"/>
              </a:rPr>
              <a:t>gusano</a:t>
            </a:r>
          </a:p>
          <a:p>
            <a:pPr>
              <a:spcBef>
                <a:spcPct val="50000"/>
              </a:spcBef>
              <a:buFontTx/>
              <a:buAutoNum type="arabicPeriod"/>
            </a:pPr>
            <a:r>
              <a:rPr lang="en-GB" sz="2400">
                <a:solidFill>
                  <a:srgbClr val="000000"/>
                </a:solidFill>
                <a:latin typeface="Calibri" panose="020F0502020204030204" pitchFamily="34" charset="0"/>
              </a:rPr>
              <a:t>llave</a:t>
            </a:r>
          </a:p>
          <a:p>
            <a:pPr>
              <a:spcBef>
                <a:spcPct val="50000"/>
              </a:spcBef>
              <a:buFontTx/>
              <a:buAutoNum type="arabicPeriod"/>
            </a:pPr>
            <a:r>
              <a:rPr lang="en-GB" sz="2400">
                <a:solidFill>
                  <a:srgbClr val="000000"/>
                </a:solidFill>
                <a:latin typeface="Calibri" panose="020F0502020204030204" pitchFamily="34" charset="0"/>
              </a:rPr>
              <a:t>idea</a:t>
            </a:r>
          </a:p>
          <a:p>
            <a:pPr>
              <a:spcBef>
                <a:spcPct val="50000"/>
              </a:spcBef>
              <a:buFontTx/>
              <a:buAutoNum type="arabicPeriod"/>
            </a:pPr>
            <a:r>
              <a:rPr lang="en-GB" sz="2400">
                <a:solidFill>
                  <a:srgbClr val="000000"/>
                </a:solidFill>
                <a:latin typeface="Calibri" panose="020F0502020204030204" pitchFamily="34" charset="0"/>
              </a:rPr>
              <a:t>guepardo</a:t>
            </a:r>
          </a:p>
        </p:txBody>
      </p:sp>
      <p:sp>
        <p:nvSpPr>
          <p:cNvPr id="70662" name="Text Box 6"/>
          <p:cNvSpPr txBox="1">
            <a:spLocks noChangeArrowheads="1"/>
          </p:cNvSpPr>
          <p:nvPr/>
        </p:nvSpPr>
        <p:spPr bwMode="auto">
          <a:xfrm>
            <a:off x="4643438" y="98107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000000"/>
                </a:solidFill>
                <a:latin typeface="Calibri" panose="020F0502020204030204" pitchFamily="34" charset="0"/>
              </a:rPr>
              <a:t>casas</a:t>
            </a:r>
          </a:p>
        </p:txBody>
      </p:sp>
      <p:sp>
        <p:nvSpPr>
          <p:cNvPr id="70663" name="Text Box 7"/>
          <p:cNvSpPr txBox="1">
            <a:spLocks noChangeArrowheads="1"/>
          </p:cNvSpPr>
          <p:nvPr/>
        </p:nvSpPr>
        <p:spPr bwMode="auto">
          <a:xfrm>
            <a:off x="4643438" y="1531938"/>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000000"/>
                </a:solidFill>
                <a:latin typeface="Calibri" panose="020F0502020204030204" pitchFamily="34" charset="0"/>
              </a:rPr>
              <a:t>elefantes</a:t>
            </a:r>
          </a:p>
        </p:txBody>
      </p:sp>
      <p:sp>
        <p:nvSpPr>
          <p:cNvPr id="70664" name="Text Box 8"/>
          <p:cNvSpPr txBox="1">
            <a:spLocks noChangeArrowheads="1"/>
          </p:cNvSpPr>
          <p:nvPr/>
        </p:nvSpPr>
        <p:spPr bwMode="auto">
          <a:xfrm>
            <a:off x="4643438" y="2060575"/>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000000"/>
                </a:solidFill>
                <a:latin typeface="Calibri" panose="020F0502020204030204" pitchFamily="34" charset="0"/>
              </a:rPr>
              <a:t>cerdos</a:t>
            </a:r>
          </a:p>
        </p:txBody>
      </p:sp>
      <p:sp>
        <p:nvSpPr>
          <p:cNvPr id="70665" name="Text Box 9"/>
          <p:cNvSpPr txBox="1">
            <a:spLocks noChangeArrowheads="1"/>
          </p:cNvSpPr>
          <p:nvPr/>
        </p:nvSpPr>
        <p:spPr bwMode="auto">
          <a:xfrm>
            <a:off x="4643438" y="2611438"/>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000000"/>
                </a:solidFill>
                <a:latin typeface="Calibri" panose="020F0502020204030204" pitchFamily="34" charset="0"/>
              </a:rPr>
              <a:t>arañas</a:t>
            </a:r>
          </a:p>
        </p:txBody>
      </p:sp>
      <p:sp>
        <p:nvSpPr>
          <p:cNvPr id="70666" name="Text Box 10"/>
          <p:cNvSpPr txBox="1">
            <a:spLocks noChangeArrowheads="1"/>
          </p:cNvSpPr>
          <p:nvPr/>
        </p:nvSpPr>
        <p:spPr bwMode="auto">
          <a:xfrm>
            <a:off x="4643438" y="3187700"/>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000000"/>
                </a:solidFill>
                <a:latin typeface="Calibri" panose="020F0502020204030204" pitchFamily="34" charset="0"/>
              </a:rPr>
              <a:t>guitarras</a:t>
            </a:r>
          </a:p>
        </p:txBody>
      </p:sp>
      <p:sp>
        <p:nvSpPr>
          <p:cNvPr id="70667" name="Text Box 11"/>
          <p:cNvSpPr txBox="1">
            <a:spLocks noChangeArrowheads="1"/>
          </p:cNvSpPr>
          <p:nvPr/>
        </p:nvSpPr>
        <p:spPr bwMode="auto">
          <a:xfrm>
            <a:off x="4643438" y="3705225"/>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000000"/>
                </a:solidFill>
                <a:latin typeface="Calibri" panose="020F0502020204030204" pitchFamily="34" charset="0"/>
              </a:rPr>
              <a:t>coches</a:t>
            </a:r>
          </a:p>
        </p:txBody>
      </p:sp>
      <p:sp>
        <p:nvSpPr>
          <p:cNvPr id="70668" name="Text Box 12"/>
          <p:cNvSpPr txBox="1">
            <a:spLocks noChangeArrowheads="1"/>
          </p:cNvSpPr>
          <p:nvPr/>
        </p:nvSpPr>
        <p:spPr bwMode="auto">
          <a:xfrm>
            <a:off x="4643438" y="4254500"/>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000000"/>
                </a:solidFill>
                <a:latin typeface="Calibri" panose="020F0502020204030204" pitchFamily="34" charset="0"/>
              </a:rPr>
              <a:t>gusanos</a:t>
            </a:r>
          </a:p>
        </p:txBody>
      </p:sp>
      <p:sp>
        <p:nvSpPr>
          <p:cNvPr id="70669" name="Text Box 13"/>
          <p:cNvSpPr txBox="1">
            <a:spLocks noChangeArrowheads="1"/>
          </p:cNvSpPr>
          <p:nvPr/>
        </p:nvSpPr>
        <p:spPr bwMode="auto">
          <a:xfrm>
            <a:off x="4643438" y="4784725"/>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000000"/>
                </a:solidFill>
                <a:latin typeface="Calibri" panose="020F0502020204030204" pitchFamily="34" charset="0"/>
              </a:rPr>
              <a:t>llaves</a:t>
            </a:r>
          </a:p>
        </p:txBody>
      </p:sp>
      <p:sp>
        <p:nvSpPr>
          <p:cNvPr id="70671" name="Text Box 15"/>
          <p:cNvSpPr txBox="1">
            <a:spLocks noChangeArrowheads="1"/>
          </p:cNvSpPr>
          <p:nvPr/>
        </p:nvSpPr>
        <p:spPr bwMode="auto">
          <a:xfrm>
            <a:off x="4643438" y="5373688"/>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000000"/>
                </a:solidFill>
                <a:latin typeface="Calibri" panose="020F0502020204030204" pitchFamily="34" charset="0"/>
              </a:rPr>
              <a:t>ideas</a:t>
            </a:r>
          </a:p>
        </p:txBody>
      </p:sp>
      <p:sp>
        <p:nvSpPr>
          <p:cNvPr id="70672" name="Text Box 16"/>
          <p:cNvSpPr txBox="1">
            <a:spLocks noChangeArrowheads="1"/>
          </p:cNvSpPr>
          <p:nvPr/>
        </p:nvSpPr>
        <p:spPr bwMode="auto">
          <a:xfrm>
            <a:off x="4643438" y="5937250"/>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000000"/>
                </a:solidFill>
                <a:latin typeface="Calibri" panose="020F0502020204030204" pitchFamily="34" charset="0"/>
              </a:rPr>
              <a:t>guepardos</a:t>
            </a:r>
          </a:p>
        </p:txBody>
      </p:sp>
      <p:sp>
        <p:nvSpPr>
          <p:cNvPr id="70673" name="AutoShape 17">
            <a:hlinkClick r:id="" action="ppaction://noaction" highlightClick="1">
              <a:snd r:embed="rId4" name="casa.wav"/>
            </a:hlinkClick>
          </p:cNvPr>
          <p:cNvSpPr>
            <a:spLocks noChangeArrowheads="1"/>
          </p:cNvSpPr>
          <p:nvPr/>
        </p:nvSpPr>
        <p:spPr bwMode="auto">
          <a:xfrm>
            <a:off x="1763713" y="908050"/>
            <a:ext cx="576262" cy="574675"/>
          </a:xfrm>
          <a:prstGeom prst="actionButtonSound">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70674" name="AutoShape 18">
            <a:hlinkClick r:id="" action="ppaction://noaction" highlightClick="1">
              <a:snd r:embed="rId5" name="casas.wav"/>
            </a:hlinkClick>
          </p:cNvPr>
          <p:cNvSpPr>
            <a:spLocks noChangeArrowheads="1"/>
          </p:cNvSpPr>
          <p:nvPr/>
        </p:nvSpPr>
        <p:spPr bwMode="auto">
          <a:xfrm>
            <a:off x="6659563" y="895350"/>
            <a:ext cx="576262" cy="574675"/>
          </a:xfrm>
          <a:prstGeom prst="actionButtonSound">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Tree>
    <p:extLst>
      <p:ext uri="{BB962C8B-B14F-4D97-AF65-F5344CB8AC3E}">
        <p14:creationId xmlns:p14="http://schemas.microsoft.com/office/powerpoint/2010/main" val="3375408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6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66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66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66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67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0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p:bldP spid="70663" grpId="0"/>
      <p:bldP spid="70664" grpId="0"/>
      <p:bldP spid="70665" grpId="0"/>
      <p:bldP spid="70666" grpId="0"/>
      <p:bldP spid="70667" grpId="0"/>
      <p:bldP spid="70668" grpId="0"/>
      <p:bldP spid="70669" grpId="0"/>
      <p:bldP spid="70671" grpId="0"/>
      <p:bldP spid="706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Group 2"/>
          <p:cNvGraphicFramePr>
            <a:graphicFrameLocks noGrp="1"/>
          </p:cNvGraphicFramePr>
          <p:nvPr/>
        </p:nvGraphicFramePr>
        <p:xfrm>
          <a:off x="323850" y="1125538"/>
          <a:ext cx="8496300" cy="5472113"/>
        </p:xfrm>
        <a:graphic>
          <a:graphicData uri="http://schemas.openxmlformats.org/drawingml/2006/table">
            <a:tbl>
              <a:tblPr/>
              <a:tblGrid>
                <a:gridCol w="2832100"/>
                <a:gridCol w="2832100"/>
                <a:gridCol w="2832100"/>
              </a:tblGrid>
              <a:tr h="1822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8272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822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212" name="Picture 20">
            <a:hlinkClick r:id="" action="ppaction://noaction">
              <a:snd r:embed="rId3" name="pgato.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938" y="4821238"/>
            <a:ext cx="2232025" cy="1776412"/>
          </a:xfrm>
          <a:prstGeom prst="rect">
            <a:avLst/>
          </a:prstGeom>
          <a:noFill/>
          <a:extLst>
            <a:ext uri="{909E8E84-426E-40DD-AFC4-6F175D3DCCD1}">
              <a14:hiddenFill xmlns:a14="http://schemas.microsoft.com/office/drawing/2010/main">
                <a:solidFill>
                  <a:srgbClr val="FFFFFF"/>
                </a:solidFill>
              </a14:hiddenFill>
            </a:ext>
          </a:extLst>
        </p:spPr>
      </p:pic>
      <p:pic>
        <p:nvPicPr>
          <p:cNvPr id="8213" name="Picture 21">
            <a:hlinkClick r:id="" action="ppaction://noaction">
              <a:snd r:embed="rId5" name="pperro.wav"/>
            </a:hlinkClick>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375" y="2976563"/>
            <a:ext cx="2160588" cy="1747837"/>
          </a:xfrm>
          <a:prstGeom prst="rect">
            <a:avLst/>
          </a:prstGeom>
          <a:noFill/>
          <a:extLst>
            <a:ext uri="{909E8E84-426E-40DD-AFC4-6F175D3DCCD1}">
              <a14:hiddenFill xmlns:a14="http://schemas.microsoft.com/office/drawing/2010/main">
                <a:solidFill>
                  <a:srgbClr val="FFFFFF"/>
                </a:solidFill>
              </a14:hiddenFill>
            </a:ext>
          </a:extLst>
        </p:spPr>
      </p:pic>
      <p:pic>
        <p:nvPicPr>
          <p:cNvPr id="8214" name="Picture 22">
            <a:hlinkClick r:id="" action="ppaction://noaction">
              <a:snd r:embed="rId7" name="ppez.wav"/>
            </a:hlinkClick>
          </p:cNvPr>
          <p:cNvPicPr>
            <a:picLocks noChangeAspect="1" noChangeArrowheads="1"/>
          </p:cNvPicPr>
          <p:nvPr/>
        </p:nvPicPr>
        <p:blipFill>
          <a:blip r:embed="rId8">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611188" y="5013325"/>
            <a:ext cx="2239962" cy="1319213"/>
          </a:xfrm>
          <a:prstGeom prst="rect">
            <a:avLst/>
          </a:prstGeom>
          <a:noFill/>
          <a:extLst>
            <a:ext uri="{909E8E84-426E-40DD-AFC4-6F175D3DCCD1}">
              <a14:hiddenFill xmlns:a14="http://schemas.microsoft.com/office/drawing/2010/main">
                <a:solidFill>
                  <a:srgbClr val="FFFFFF"/>
                </a:solidFill>
              </a14:hiddenFill>
            </a:ext>
          </a:extLst>
        </p:spPr>
      </p:pic>
      <p:pic>
        <p:nvPicPr>
          <p:cNvPr id="8215" name="Picture 23">
            <a:hlinkClick r:id="" action="ppaction://noaction">
              <a:snd r:embed="rId9" name="poso.wav"/>
            </a:hlinkClick>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9825" y="4797425"/>
            <a:ext cx="238442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8216" name="Picture 24">
            <a:hlinkClick r:id="" action="ppaction://noaction">
              <a:snd r:embed="rId11" name="ppajaro.wav"/>
            </a:hlinkClick>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9475" y="1133475"/>
            <a:ext cx="2232025" cy="1778000"/>
          </a:xfrm>
          <a:prstGeom prst="rect">
            <a:avLst/>
          </a:prstGeom>
          <a:noFill/>
          <a:extLst>
            <a:ext uri="{909E8E84-426E-40DD-AFC4-6F175D3DCCD1}">
              <a14:hiddenFill xmlns:a14="http://schemas.microsoft.com/office/drawing/2010/main">
                <a:solidFill>
                  <a:srgbClr val="FFFFFF"/>
                </a:solidFill>
              </a14:hiddenFill>
            </a:ext>
          </a:extLst>
        </p:spPr>
      </p:pic>
      <p:pic>
        <p:nvPicPr>
          <p:cNvPr id="8217" name="Picture 25">
            <a:hlinkClick r:id="" action="ppaction://noaction">
              <a:snd r:embed="rId13" name="ppato.wav"/>
            </a:hlinkClick>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9713" y="3016250"/>
            <a:ext cx="1798637" cy="1636713"/>
          </a:xfrm>
          <a:prstGeom prst="rect">
            <a:avLst/>
          </a:prstGeom>
          <a:noFill/>
          <a:extLst>
            <a:ext uri="{909E8E84-426E-40DD-AFC4-6F175D3DCCD1}">
              <a14:hiddenFill xmlns:a14="http://schemas.microsoft.com/office/drawing/2010/main">
                <a:solidFill>
                  <a:srgbClr val="FFFFFF"/>
                </a:solidFill>
              </a14:hiddenFill>
            </a:ext>
          </a:extLst>
        </p:spPr>
      </p:pic>
      <p:pic>
        <p:nvPicPr>
          <p:cNvPr id="8218" name="Picture 26">
            <a:hlinkClick r:id="" action="ppaction://noaction">
              <a:snd r:embed="rId15" name="pcaballo.wav"/>
            </a:hlinkClick>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1863" y="1196975"/>
            <a:ext cx="2728912" cy="1739900"/>
          </a:xfrm>
          <a:prstGeom prst="rect">
            <a:avLst/>
          </a:prstGeom>
          <a:noFill/>
          <a:extLst>
            <a:ext uri="{909E8E84-426E-40DD-AFC4-6F175D3DCCD1}">
              <a14:hiddenFill xmlns:a14="http://schemas.microsoft.com/office/drawing/2010/main">
                <a:solidFill>
                  <a:srgbClr val="FFFFFF"/>
                </a:solidFill>
              </a14:hiddenFill>
            </a:ext>
          </a:extLst>
        </p:spPr>
      </p:pic>
      <p:pic>
        <p:nvPicPr>
          <p:cNvPr id="8219" name="Picture 27">
            <a:hlinkClick r:id="" action="ppaction://noaction">
              <a:snd r:embed="rId17" name="prana.wav"/>
            </a:hlinkClick>
          </p:cNvPr>
          <p:cNvPicPr>
            <a:picLocks noChangeAspect="1" noChangeArrowheads="1"/>
          </p:cNvPicPr>
          <p:nvPr/>
        </p:nvPicPr>
        <p:blipFill>
          <a:blip r:embed="rId18">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684213" y="1196975"/>
            <a:ext cx="2028825" cy="1668463"/>
          </a:xfrm>
          <a:prstGeom prst="rect">
            <a:avLst/>
          </a:prstGeom>
          <a:noFill/>
          <a:extLst>
            <a:ext uri="{909E8E84-426E-40DD-AFC4-6F175D3DCCD1}">
              <a14:hiddenFill xmlns:a14="http://schemas.microsoft.com/office/drawing/2010/main">
                <a:solidFill>
                  <a:srgbClr val="FFFFFF"/>
                </a:solidFill>
              </a14:hiddenFill>
            </a:ext>
          </a:extLst>
        </p:spPr>
      </p:pic>
      <p:pic>
        <p:nvPicPr>
          <p:cNvPr id="8220" name="Picture 28">
            <a:hlinkClick r:id="" action="ppaction://noaction">
              <a:snd r:embed="rId19" name="poveja.wav"/>
            </a:hlinkClick>
          </p:cNvPr>
          <p:cNvPicPr>
            <a:picLocks noChangeAspect="1" noChangeArrowheads="1"/>
          </p:cNvPicPr>
          <p:nvPr/>
        </p:nvPicPr>
        <p:blipFill>
          <a:blip r:embed="rId20">
            <a:clrChange>
              <a:clrFrom>
                <a:srgbClr val="FEFBF6"/>
              </a:clrFrom>
              <a:clrTo>
                <a:srgbClr val="FEFBF6">
                  <a:alpha val="0"/>
                </a:srgbClr>
              </a:clrTo>
            </a:clrChange>
            <a:extLst>
              <a:ext uri="{28A0092B-C50C-407E-A947-70E740481C1C}">
                <a14:useLocalDpi xmlns:a14="http://schemas.microsoft.com/office/drawing/2010/main" val="0"/>
              </a:ext>
            </a:extLst>
          </a:blip>
          <a:srcRect/>
          <a:stretch>
            <a:fillRect/>
          </a:stretch>
        </p:blipFill>
        <p:spPr bwMode="auto">
          <a:xfrm>
            <a:off x="755650" y="3284538"/>
            <a:ext cx="1944688" cy="1377950"/>
          </a:xfrm>
          <a:prstGeom prst="rect">
            <a:avLst/>
          </a:prstGeom>
          <a:noFill/>
          <a:extLst>
            <a:ext uri="{909E8E84-426E-40DD-AFC4-6F175D3DCCD1}">
              <a14:hiddenFill xmlns:a14="http://schemas.microsoft.com/office/drawing/2010/main">
                <a:solidFill>
                  <a:srgbClr val="FFFFFF"/>
                </a:solidFill>
              </a14:hiddenFill>
            </a:ext>
          </a:extLst>
        </p:spPr>
      </p:pic>
      <p:sp>
        <p:nvSpPr>
          <p:cNvPr id="8221" name="Text Box 29">
            <a:hlinkClick r:id="" action="ppaction://noaction">
              <a:snd r:embed="rId21" name="preferido.wav"/>
            </a:hlinkClick>
          </p:cNvPr>
          <p:cNvSpPr txBox="1">
            <a:spLocks noChangeArrowheads="1"/>
          </p:cNvSpPr>
          <p:nvPr/>
        </p:nvSpPr>
        <p:spPr bwMode="auto">
          <a:xfrm>
            <a:off x="-36513" y="44450"/>
            <a:ext cx="66960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t>¿Cu</a:t>
            </a:r>
            <a:r>
              <a:rPr lang="en-GB" sz="2400">
                <a:cs typeface="Arial" panose="020B0604020202020204" pitchFamily="34" charset="0"/>
              </a:rPr>
              <a:t>ál de los 9 animales es tu animal preferido?</a:t>
            </a:r>
          </a:p>
        </p:txBody>
      </p:sp>
      <p:sp>
        <p:nvSpPr>
          <p:cNvPr id="8222" name="Text Box 30">
            <a:hlinkClick r:id="" action="ppaction://noaction">
              <a:snd r:embed="rId22" name="pref.wav"/>
            </a:hlinkClick>
          </p:cNvPr>
          <p:cNvSpPr txBox="1">
            <a:spLocks noChangeArrowheads="1"/>
          </p:cNvSpPr>
          <p:nvPr/>
        </p:nvSpPr>
        <p:spPr bwMode="auto">
          <a:xfrm>
            <a:off x="5435600" y="620713"/>
            <a:ext cx="388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i="1"/>
              <a:t>Mi</a:t>
            </a:r>
            <a:r>
              <a:rPr lang="en-GB" sz="2400" i="1">
                <a:cs typeface="Arial" panose="020B0604020202020204" pitchFamily="34" charset="0"/>
              </a:rPr>
              <a:t> animal preferido 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sappear"/>
          <p:cNvPicPr>
            <a:picLocks noChangeAspect="1" noChangeArrowheads="1"/>
          </p:cNvPicPr>
          <p:nvPr/>
        </p:nvPicPr>
        <p:blipFill>
          <a:blip r:embed="rId3">
            <a:extLst>
              <a:ext uri="{28A0092B-C50C-407E-A947-70E740481C1C}">
                <a14:useLocalDpi xmlns:a14="http://schemas.microsoft.com/office/drawing/2010/main" val="0"/>
              </a:ext>
            </a:extLst>
          </a:blip>
          <a:srcRect t="27635" r="52437" b="2480"/>
          <a:stretch>
            <a:fillRect/>
          </a:stretch>
        </p:blipFill>
        <p:spPr bwMode="auto">
          <a:xfrm>
            <a:off x="2916238" y="1412875"/>
            <a:ext cx="2743200" cy="40290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isappear"/>
          <p:cNvPicPr>
            <a:picLocks noChangeAspect="1" noChangeArrowheads="1"/>
          </p:cNvPicPr>
          <p:nvPr/>
        </p:nvPicPr>
        <p:blipFill>
          <a:blip r:embed="rId3">
            <a:extLst>
              <a:ext uri="{28A0092B-C50C-407E-A947-70E740481C1C}">
                <a14:useLocalDpi xmlns:a14="http://schemas.microsoft.com/office/drawing/2010/main" val="0"/>
              </a:ext>
            </a:extLst>
          </a:blip>
          <a:srcRect l="46768" t="27635" r="7086" b="2480"/>
          <a:stretch>
            <a:fillRect/>
          </a:stretch>
        </p:blipFill>
        <p:spPr bwMode="auto">
          <a:xfrm>
            <a:off x="3065463" y="1412875"/>
            <a:ext cx="2659062" cy="4029075"/>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a:hlinkClick r:id="" action="ppaction://noaction">
              <a:snd r:embed="rId4" name="desaparicion.wav"/>
            </a:hlinkClick>
          </p:cNvPr>
          <p:cNvSpPr txBox="1">
            <a:spLocks noChangeArrowheads="1"/>
          </p:cNvSpPr>
          <p:nvPr/>
        </p:nvSpPr>
        <p:spPr bwMode="auto">
          <a:xfrm>
            <a:off x="1042988" y="455613"/>
            <a:ext cx="69135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6000">
                <a:cs typeface="Arial" panose="020B0604020202020204" pitchFamily="34" charset="0"/>
              </a:rPr>
              <a:t>¡</a:t>
            </a:r>
            <a:r>
              <a:rPr lang="en-GB" sz="6000"/>
              <a:t>Desaparici</a:t>
            </a:r>
            <a:r>
              <a:rPr lang="en-GB" sz="6000">
                <a:cs typeface="Arial" panose="020B0604020202020204" pitchFamily="34" charset="0"/>
              </a:rPr>
              <a:t>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ssolve">
                                      <p:cBhvr>
                                        <p:cTn id="7"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987675" cy="237807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4650" y="-100013"/>
            <a:ext cx="3097213" cy="25050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5">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6272213" y="404813"/>
            <a:ext cx="2871787" cy="1690687"/>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205038"/>
            <a:ext cx="3424238"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9475" y="2316163"/>
            <a:ext cx="3022600" cy="2408237"/>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4138" y="2205038"/>
            <a:ext cx="2746375" cy="250031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422775"/>
            <a:ext cx="3819525" cy="2435225"/>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p:cNvPicPr>
            <a:picLocks noChangeAspect="1" noChangeArrowheads="1"/>
          </p:cNvPicPr>
          <p:nvPr/>
        </p:nvPicPr>
        <p:blipFill>
          <a:blip r:embed="rId10">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3779838" y="4721225"/>
            <a:ext cx="2598737" cy="2136775"/>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p:cNvPicPr>
            <a:picLocks noChangeAspect="1" noChangeArrowheads="1"/>
          </p:cNvPicPr>
          <p:nvPr/>
        </p:nvPicPr>
        <p:blipFill>
          <a:blip r:embed="rId11">
            <a:clrChange>
              <a:clrFrom>
                <a:srgbClr val="FEFBF6"/>
              </a:clrFrom>
              <a:clrTo>
                <a:srgbClr val="FEFBF6">
                  <a:alpha val="0"/>
                </a:srgbClr>
              </a:clrTo>
            </a:clrChange>
            <a:extLst>
              <a:ext uri="{28A0092B-C50C-407E-A947-70E740481C1C}">
                <a14:useLocalDpi xmlns:a14="http://schemas.microsoft.com/office/drawing/2010/main" val="0"/>
              </a:ext>
            </a:extLst>
          </a:blip>
          <a:srcRect/>
          <a:stretch>
            <a:fillRect/>
          </a:stretch>
        </p:blipFill>
        <p:spPr bwMode="auto">
          <a:xfrm>
            <a:off x="6443663" y="4797425"/>
            <a:ext cx="2492375" cy="1765300"/>
          </a:xfrm>
          <a:prstGeom prst="rect">
            <a:avLst/>
          </a:prstGeom>
          <a:noFill/>
          <a:extLst>
            <a:ext uri="{909E8E84-426E-40DD-AFC4-6F175D3DCCD1}">
              <a14:hiddenFill xmlns:a14="http://schemas.microsoft.com/office/drawing/2010/main">
                <a:solidFill>
                  <a:srgbClr val="FFFFFF"/>
                </a:solidFill>
              </a14:hiddenFill>
            </a:ext>
          </a:extLst>
        </p:spPr>
      </p:pic>
      <p:sp>
        <p:nvSpPr>
          <p:cNvPr id="10251" name="Rectangle 11"/>
          <p:cNvSpPr>
            <a:spLocks noChangeArrowheads="1"/>
          </p:cNvSpPr>
          <p:nvPr/>
        </p:nvSpPr>
        <p:spPr bwMode="auto">
          <a:xfrm>
            <a:off x="0" y="0"/>
            <a:ext cx="9180513"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a:solidFill>
                <a:schemeClr val="bg1"/>
              </a:solidFill>
              <a:cs typeface="Arial" panose="020B0604020202020204" pitchFamily="34" charset="0"/>
            </a:endParaRPr>
          </a:p>
        </p:txBody>
      </p:sp>
      <p:sp>
        <p:nvSpPr>
          <p:cNvPr id="10252" name="Rectangle 12">
            <a:hlinkClick r:id="" action="ppaction://noaction">
              <a:snd r:embed="rId12" name="desap.wav"/>
            </a:hlinkClick>
          </p:cNvPr>
          <p:cNvSpPr>
            <a:spLocks noChangeArrowheads="1"/>
          </p:cNvSpPr>
          <p:nvPr/>
        </p:nvSpPr>
        <p:spPr bwMode="auto">
          <a:xfrm>
            <a:off x="1042988" y="2492375"/>
            <a:ext cx="7273925" cy="9366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t>¿Qué desaparece?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0252"/>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024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25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252"/>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10251"/>
                                        </p:tgtEl>
                                        <p:attrNameLst>
                                          <p:attrName>style.visibility</p:attrName>
                                        </p:attrNameLst>
                                      </p:cBhvr>
                                      <p:to>
                                        <p:strVal val="visible"/>
                                      </p:to>
                                    </p:set>
                                  </p:childTnLst>
                                </p:cTn>
                              </p:par>
                            </p:childTnLst>
                          </p:cTn>
                        </p:par>
                        <p:par>
                          <p:cTn id="21" fill="hold" nodeType="afterGroup">
                            <p:stCondLst>
                              <p:cond delay="0"/>
                            </p:stCondLst>
                            <p:childTnLst>
                              <p:par>
                                <p:cTn id="22" presetID="1" presetClass="exit" presetSubtype="0" fill="hold" nodeType="afterEffect">
                                  <p:stCondLst>
                                    <p:cond delay="0"/>
                                  </p:stCondLst>
                                  <p:childTnLst>
                                    <p:set>
                                      <p:cBhvr>
                                        <p:cTn id="23" dur="1" fill="hold">
                                          <p:stCondLst>
                                            <p:cond delay="0"/>
                                          </p:stCondLst>
                                        </p:cTn>
                                        <p:tgtEl>
                                          <p:spTgt spid="10243"/>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4" nodeType="clickEffect">
                                  <p:stCondLst>
                                    <p:cond delay="0"/>
                                  </p:stCondLst>
                                  <p:childTnLst>
                                    <p:set>
                                      <p:cBhvr>
                                        <p:cTn id="27" dur="1" fill="hold">
                                          <p:stCondLst>
                                            <p:cond delay="0"/>
                                          </p:stCondLst>
                                        </p:cTn>
                                        <p:tgtEl>
                                          <p:spTgt spid="10251"/>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3" nodeType="clickEffect">
                                  <p:stCondLst>
                                    <p:cond delay="0"/>
                                  </p:stCondLst>
                                  <p:childTnLst>
                                    <p:set>
                                      <p:cBhvr>
                                        <p:cTn id="31" dur="1" fill="hold">
                                          <p:stCondLst>
                                            <p:cond delay="0"/>
                                          </p:stCondLst>
                                        </p:cTn>
                                        <p:tgtEl>
                                          <p:spTgt spid="10251"/>
                                        </p:tgtEl>
                                        <p:attrNameLst>
                                          <p:attrName>style.visibility</p:attrName>
                                        </p:attrNameLst>
                                      </p:cBhvr>
                                      <p:to>
                                        <p:strVal val="visible"/>
                                      </p:to>
                                    </p:set>
                                  </p:childTnLst>
                                </p:cTn>
                              </p:par>
                            </p:childTnLst>
                          </p:cTn>
                        </p:par>
                        <p:par>
                          <p:cTn id="32" fill="hold" nodeType="afterGroup">
                            <p:stCondLst>
                              <p:cond delay="0"/>
                            </p:stCondLst>
                            <p:childTnLst>
                              <p:par>
                                <p:cTn id="33" presetID="1" presetClass="exit" presetSubtype="0" fill="hold" nodeType="afterEffect">
                                  <p:stCondLst>
                                    <p:cond delay="0"/>
                                  </p:stCondLst>
                                  <p:childTnLst>
                                    <p:set>
                                      <p:cBhvr>
                                        <p:cTn id="34" dur="1" fill="hold">
                                          <p:stCondLst>
                                            <p:cond delay="0"/>
                                          </p:stCondLst>
                                        </p:cTn>
                                        <p:tgtEl>
                                          <p:spTgt spid="1025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5" nodeType="clickEffect">
                                  <p:stCondLst>
                                    <p:cond delay="0"/>
                                  </p:stCondLst>
                                  <p:childTnLst>
                                    <p:set>
                                      <p:cBhvr>
                                        <p:cTn id="38" dur="1" fill="hold">
                                          <p:stCondLst>
                                            <p:cond delay="0"/>
                                          </p:stCondLst>
                                        </p:cTn>
                                        <p:tgtEl>
                                          <p:spTgt spid="10251"/>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6" nodeType="clickEffect">
                                  <p:stCondLst>
                                    <p:cond delay="0"/>
                                  </p:stCondLst>
                                  <p:childTnLst>
                                    <p:set>
                                      <p:cBhvr>
                                        <p:cTn id="42" dur="1" fill="hold">
                                          <p:stCondLst>
                                            <p:cond delay="0"/>
                                          </p:stCondLst>
                                        </p:cTn>
                                        <p:tgtEl>
                                          <p:spTgt spid="10251"/>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0245"/>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7" nodeType="clickEffect">
                                  <p:stCondLst>
                                    <p:cond delay="0"/>
                                  </p:stCondLst>
                                  <p:childTnLst>
                                    <p:set>
                                      <p:cBhvr>
                                        <p:cTn id="48" dur="1" fill="hold">
                                          <p:stCondLst>
                                            <p:cond delay="0"/>
                                          </p:stCondLst>
                                        </p:cTn>
                                        <p:tgtEl>
                                          <p:spTgt spid="10251"/>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8" nodeType="clickEffect">
                                  <p:stCondLst>
                                    <p:cond delay="0"/>
                                  </p:stCondLst>
                                  <p:childTnLst>
                                    <p:set>
                                      <p:cBhvr>
                                        <p:cTn id="52" dur="1" fill="hold">
                                          <p:stCondLst>
                                            <p:cond delay="0"/>
                                          </p:stCondLst>
                                        </p:cTn>
                                        <p:tgtEl>
                                          <p:spTgt spid="10251"/>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0242"/>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grpId="9" nodeType="clickEffect">
                                  <p:stCondLst>
                                    <p:cond delay="0"/>
                                  </p:stCondLst>
                                  <p:childTnLst>
                                    <p:set>
                                      <p:cBhvr>
                                        <p:cTn id="58" dur="1" fill="hold">
                                          <p:stCondLst>
                                            <p:cond delay="0"/>
                                          </p:stCondLst>
                                        </p:cTn>
                                        <p:tgtEl>
                                          <p:spTgt spid="10251"/>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10" nodeType="clickEffect">
                                  <p:stCondLst>
                                    <p:cond delay="0"/>
                                  </p:stCondLst>
                                  <p:childTnLst>
                                    <p:set>
                                      <p:cBhvr>
                                        <p:cTn id="62" dur="1" fill="hold">
                                          <p:stCondLst>
                                            <p:cond delay="0"/>
                                          </p:stCondLst>
                                        </p:cTn>
                                        <p:tgtEl>
                                          <p:spTgt spid="10251"/>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10249"/>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17" nodeType="clickEffect">
                                  <p:stCondLst>
                                    <p:cond delay="0"/>
                                  </p:stCondLst>
                                  <p:childTnLst>
                                    <p:set>
                                      <p:cBhvr>
                                        <p:cTn id="68" dur="1" fill="hold">
                                          <p:stCondLst>
                                            <p:cond delay="0"/>
                                          </p:stCondLst>
                                        </p:cTn>
                                        <p:tgtEl>
                                          <p:spTgt spid="10251"/>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11" nodeType="clickEffect">
                                  <p:stCondLst>
                                    <p:cond delay="0"/>
                                  </p:stCondLst>
                                  <p:childTnLst>
                                    <p:set>
                                      <p:cBhvr>
                                        <p:cTn id="72" dur="1" fill="hold">
                                          <p:stCondLst>
                                            <p:cond delay="0"/>
                                          </p:stCondLst>
                                        </p:cTn>
                                        <p:tgtEl>
                                          <p:spTgt spid="10251"/>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10244"/>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12" nodeType="clickEffect">
                                  <p:stCondLst>
                                    <p:cond delay="0"/>
                                  </p:stCondLst>
                                  <p:childTnLst>
                                    <p:set>
                                      <p:cBhvr>
                                        <p:cTn id="78" dur="1" fill="hold">
                                          <p:stCondLst>
                                            <p:cond delay="0"/>
                                          </p:stCondLst>
                                        </p:cTn>
                                        <p:tgtEl>
                                          <p:spTgt spid="10251"/>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13" nodeType="clickEffect">
                                  <p:stCondLst>
                                    <p:cond delay="0"/>
                                  </p:stCondLst>
                                  <p:childTnLst>
                                    <p:set>
                                      <p:cBhvr>
                                        <p:cTn id="82" dur="1" fill="hold">
                                          <p:stCondLst>
                                            <p:cond delay="0"/>
                                          </p:stCondLst>
                                        </p:cTn>
                                        <p:tgtEl>
                                          <p:spTgt spid="10251"/>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10246"/>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xit" presetSubtype="0" fill="hold" grpId="14" nodeType="clickEffect">
                                  <p:stCondLst>
                                    <p:cond delay="0"/>
                                  </p:stCondLst>
                                  <p:childTnLst>
                                    <p:set>
                                      <p:cBhvr>
                                        <p:cTn id="88" dur="1" fill="hold">
                                          <p:stCondLst>
                                            <p:cond delay="0"/>
                                          </p:stCondLst>
                                        </p:cTn>
                                        <p:tgtEl>
                                          <p:spTgt spid="10251"/>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15" nodeType="clickEffect">
                                  <p:stCondLst>
                                    <p:cond delay="0"/>
                                  </p:stCondLst>
                                  <p:childTnLst>
                                    <p:set>
                                      <p:cBhvr>
                                        <p:cTn id="92" dur="1" fill="hold">
                                          <p:stCondLst>
                                            <p:cond delay="0"/>
                                          </p:stCondLst>
                                        </p:cTn>
                                        <p:tgtEl>
                                          <p:spTgt spid="10251"/>
                                        </p:tgtEl>
                                        <p:attrNameLst>
                                          <p:attrName>style.visibility</p:attrName>
                                        </p:attrNameLst>
                                      </p:cBhvr>
                                      <p:to>
                                        <p:strVal val="visible"/>
                                      </p:to>
                                    </p:set>
                                  </p:childTnLst>
                                </p:cTn>
                              </p:par>
                              <p:par>
                                <p:cTn id="93" presetID="1" presetClass="exit" presetSubtype="0" fill="hold" nodeType="withEffect">
                                  <p:stCondLst>
                                    <p:cond delay="0"/>
                                  </p:stCondLst>
                                  <p:childTnLst>
                                    <p:set>
                                      <p:cBhvr>
                                        <p:cTn id="94" dur="1" fill="hold">
                                          <p:stCondLst>
                                            <p:cond delay="0"/>
                                          </p:stCondLst>
                                        </p:cTn>
                                        <p:tgtEl>
                                          <p:spTgt spid="10248"/>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xit" presetSubtype="0" fill="hold" grpId="16" nodeType="clickEffect">
                                  <p:stCondLst>
                                    <p:cond delay="0"/>
                                  </p:stCondLst>
                                  <p:childTnLst>
                                    <p:set>
                                      <p:cBhvr>
                                        <p:cTn id="98" dur="1" fill="hold">
                                          <p:stCondLst>
                                            <p:cond delay="0"/>
                                          </p:stCondLst>
                                        </p:cTn>
                                        <p:tgtEl>
                                          <p:spTgt spid="102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nimBg="1"/>
      <p:bldP spid="10251" grpId="1" animBg="1"/>
      <p:bldP spid="10251" grpId="2" animBg="1"/>
      <p:bldP spid="10251" grpId="3" animBg="1"/>
      <p:bldP spid="10251" grpId="4" animBg="1"/>
      <p:bldP spid="10251" grpId="5" animBg="1"/>
      <p:bldP spid="10251" grpId="6" animBg="1"/>
      <p:bldP spid="10251" grpId="7" animBg="1"/>
      <p:bldP spid="10251" grpId="8" animBg="1"/>
      <p:bldP spid="10251" grpId="9" animBg="1"/>
      <p:bldP spid="10251" grpId="10" animBg="1"/>
      <p:bldP spid="10251" grpId="11" animBg="1"/>
      <p:bldP spid="10251" grpId="12" animBg="1"/>
      <p:bldP spid="10251" grpId="13" animBg="1"/>
      <p:bldP spid="10251" grpId="14" animBg="1"/>
      <p:bldP spid="10251" grpId="15" animBg="1"/>
      <p:bldP spid="10251" grpId="16" animBg="1"/>
      <p:bldP spid="10251" grpId="17" animBg="1"/>
      <p:bldP spid="10252" grpId="0" animBg="1"/>
      <p:bldP spid="1025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et-sho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4622"/>
          <a:stretch>
            <a:fillRect/>
          </a:stretch>
        </p:blipFill>
        <p:spPr bwMode="auto">
          <a:xfrm>
            <a:off x="31750" y="-242888"/>
            <a:ext cx="3100388" cy="3240088"/>
          </a:xfrm>
          <a:prstGeom prst="rect">
            <a:avLst/>
          </a:prstGeom>
          <a:noFill/>
          <a:extLst>
            <a:ext uri="{909E8E84-426E-40DD-AFC4-6F175D3DCCD1}">
              <a14:hiddenFill xmlns:a14="http://schemas.microsoft.com/office/drawing/2010/main">
                <a:solidFill>
                  <a:srgbClr val="FFFFFF"/>
                </a:solidFill>
              </a14:hiddenFill>
            </a:ext>
          </a:extLst>
        </p:spPr>
      </p:pic>
      <p:sp>
        <p:nvSpPr>
          <p:cNvPr id="12291" name="Text Box 3">
            <a:hlinkClick r:id="" action="ppaction://noaction">
              <a:snd r:embed="rId4" name="fui.wav"/>
            </a:hlinkClick>
          </p:cNvPr>
          <p:cNvSpPr txBox="1">
            <a:spLocks noChangeArrowheads="1"/>
          </p:cNvSpPr>
          <p:nvPr/>
        </p:nvSpPr>
        <p:spPr bwMode="auto">
          <a:xfrm>
            <a:off x="3059113" y="333375"/>
            <a:ext cx="640873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600"/>
              <a:t>Fui a la tienda de animales y compr</a:t>
            </a:r>
            <a:r>
              <a:rPr lang="en-GB" sz="2600">
                <a:cs typeface="Arial" panose="020B0604020202020204" pitchFamily="34" charset="0"/>
              </a:rPr>
              <a:t>é …</a:t>
            </a:r>
          </a:p>
        </p:txBody>
      </p:sp>
      <p:pic>
        <p:nvPicPr>
          <p:cNvPr id="12292" name="Picture 4">
            <a:hlinkClick r:id="" action="ppaction://noaction">
              <a:snd r:embed="rId5" name="2.wav"/>
            </a:hlinkClick>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7763" y="1022350"/>
            <a:ext cx="1873250" cy="149225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a:hlinkClick r:id="" action="ppaction://noaction">
              <a:snd r:embed="rId7" name="3.wav"/>
            </a:hlinkClick>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313" y="2852738"/>
            <a:ext cx="2090737" cy="169068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hlinkClick r:id="" action="ppaction://noaction">
              <a:snd r:embed="rId9" name="1.wav"/>
            </a:hlinkClick>
          </p:cNvPr>
          <p:cNvPicPr>
            <a:picLocks noChangeAspect="1" noChangeArrowheads="1"/>
          </p:cNvPicPr>
          <p:nvPr/>
        </p:nvPicPr>
        <p:blipFill>
          <a:blip r:embed="rId10">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3930650" y="1341438"/>
            <a:ext cx="1936750" cy="1141412"/>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a:hlinkClick r:id="" action="ppaction://noaction">
              <a:snd r:embed="rId11" name="8.wav"/>
            </a:hlinkClick>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7588" y="4868863"/>
            <a:ext cx="2309812" cy="16700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hlinkClick r:id="" action="ppaction://noaction">
              <a:snd r:embed="rId13" name="4.wav"/>
            </a:hlinkClick>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775" y="2852738"/>
            <a:ext cx="2039938" cy="162560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a:hlinkClick r:id="" action="ppaction://noaction">
              <a:snd r:embed="rId15" name="6.wav"/>
            </a:hlinkClick>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9338" y="3017838"/>
            <a:ext cx="1636712" cy="1490662"/>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a:hlinkClick r:id="" action="ppaction://noaction">
              <a:snd r:embed="rId17" name="7.wav"/>
            </a:hlinkClick>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4868863"/>
            <a:ext cx="2576513" cy="1643062"/>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a:hlinkClick r:id="" action="ppaction://noaction">
              <a:snd r:embed="rId19" name="5.wav"/>
            </a:hlinkClick>
          </p:cNvPr>
          <p:cNvPicPr>
            <a:picLocks noChangeAspect="1" noChangeArrowheads="1"/>
          </p:cNvPicPr>
          <p:nvPr/>
        </p:nvPicPr>
        <p:blipFill>
          <a:blip r:embed="rId20" cstate="print">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5292725" y="2997200"/>
            <a:ext cx="1754188" cy="1443038"/>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a:hlinkClick r:id="" action="ppaction://noaction">
              <a:snd r:embed="rId21" name="9.wav"/>
            </a:hlinkClick>
          </p:cNvPr>
          <p:cNvPicPr>
            <a:picLocks noChangeAspect="1" noChangeArrowheads="1"/>
          </p:cNvPicPr>
          <p:nvPr/>
        </p:nvPicPr>
        <p:blipFill>
          <a:blip r:embed="rId22" cstate="print">
            <a:clrChange>
              <a:clrFrom>
                <a:srgbClr val="FEFBF6"/>
              </a:clrFrom>
              <a:clrTo>
                <a:srgbClr val="FEFBF6">
                  <a:alpha val="0"/>
                </a:srgbClr>
              </a:clrTo>
            </a:clrChange>
            <a:extLst>
              <a:ext uri="{28A0092B-C50C-407E-A947-70E740481C1C}">
                <a14:useLocalDpi xmlns:a14="http://schemas.microsoft.com/office/drawing/2010/main" val="0"/>
              </a:ext>
            </a:extLst>
          </a:blip>
          <a:srcRect/>
          <a:stretch>
            <a:fillRect/>
          </a:stretch>
        </p:blipFill>
        <p:spPr bwMode="auto">
          <a:xfrm>
            <a:off x="6515100" y="5157788"/>
            <a:ext cx="1873250" cy="1325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2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29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29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hlinkClick r:id="" action="ppaction://noaction">
              <a:snd r:embed="rId3" name="vamos.wav"/>
            </a:hlinkClick>
          </p:cNvPr>
          <p:cNvSpPr txBox="1">
            <a:spLocks noChangeArrowheads="1"/>
          </p:cNvSpPr>
          <p:nvPr/>
        </p:nvSpPr>
        <p:spPr bwMode="auto">
          <a:xfrm>
            <a:off x="468313" y="692150"/>
            <a:ext cx="48244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400">
                <a:solidFill>
                  <a:srgbClr val="000000"/>
                </a:solidFill>
                <a:latin typeface="Calibri" panose="020F0502020204030204" pitchFamily="34" charset="0"/>
              </a:rPr>
              <a:t>Vamos a aprender…</a:t>
            </a:r>
          </a:p>
        </p:txBody>
      </p:sp>
      <p:sp>
        <p:nvSpPr>
          <p:cNvPr id="39939" name="Text Box 3">
            <a:hlinkClick r:id="" action="ppaction://noaction">
              <a:snd r:embed="rId4" name="plurales.wav"/>
            </a:hlinkClick>
          </p:cNvPr>
          <p:cNvSpPr txBox="1">
            <a:spLocks noChangeArrowheads="1"/>
          </p:cNvSpPr>
          <p:nvPr/>
        </p:nvSpPr>
        <p:spPr bwMode="auto">
          <a:xfrm>
            <a:off x="2051050" y="2060575"/>
            <a:ext cx="4826000"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6600">
                <a:solidFill>
                  <a:srgbClr val="000000"/>
                </a:solidFill>
                <a:latin typeface="Calibri" panose="020F0502020204030204" pitchFamily="34" charset="0"/>
              </a:rPr>
              <a:t>los plurales </a:t>
            </a:r>
            <a:br>
              <a:rPr lang="en-GB" sz="6600">
                <a:solidFill>
                  <a:srgbClr val="000000"/>
                </a:solidFill>
                <a:latin typeface="Calibri" panose="020F0502020204030204" pitchFamily="34" charset="0"/>
              </a:rPr>
            </a:br>
            <a:r>
              <a:rPr lang="en-GB" sz="6600">
                <a:solidFill>
                  <a:srgbClr val="000000"/>
                </a:solidFill>
                <a:latin typeface="Calibri" panose="020F0502020204030204" pitchFamily="34" charset="0"/>
              </a:rPr>
              <a:t>de los</a:t>
            </a:r>
            <a:br>
              <a:rPr lang="en-GB" sz="6600">
                <a:solidFill>
                  <a:srgbClr val="000000"/>
                </a:solidFill>
                <a:latin typeface="Calibri" panose="020F0502020204030204" pitchFamily="34" charset="0"/>
              </a:rPr>
            </a:br>
            <a:r>
              <a:rPr lang="en-GB" sz="6600">
                <a:solidFill>
                  <a:srgbClr val="000000"/>
                </a:solidFill>
                <a:latin typeface="Calibri" panose="020F0502020204030204" pitchFamily="34" charset="0"/>
              </a:rPr>
              <a:t>animales</a:t>
            </a:r>
          </a:p>
        </p:txBody>
      </p:sp>
    </p:spTree>
    <p:extLst>
      <p:ext uri="{BB962C8B-B14F-4D97-AF65-F5344CB8AC3E}">
        <p14:creationId xmlns:p14="http://schemas.microsoft.com/office/powerpoint/2010/main" val="4132627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39"/>
                                        </p:tgtEl>
                                        <p:attrNameLst>
                                          <p:attrName>style.visibility</p:attrName>
                                        </p:attrNameLst>
                                      </p:cBhvr>
                                      <p:to>
                                        <p:strVal val="visible"/>
                                      </p:to>
                                    </p:set>
                                    <p:anim calcmode="discrete" valueType="clr">
                                      <p:cBhvr override="childStyle">
                                        <p:cTn id="7" dur="500"/>
                                        <p:tgtEl>
                                          <p:spTgt spid="39939"/>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9939"/>
                                        </p:tgtEl>
                                        <p:attrNameLst>
                                          <p:attrName>fillcolor</p:attrName>
                                        </p:attrNameLst>
                                      </p:cBhvr>
                                      <p:tavLst>
                                        <p:tav tm="0">
                                          <p:val>
                                            <p:clrVal>
                                              <a:schemeClr val="accent2"/>
                                            </p:clrVal>
                                          </p:val>
                                        </p:tav>
                                        <p:tav tm="50000">
                                          <p:val>
                                            <p:clrVal>
                                              <a:schemeClr val="hlink"/>
                                            </p:clrVal>
                                          </p:val>
                                        </p:tav>
                                      </p:tavLst>
                                    </p:anim>
                                    <p:set>
                                      <p:cBhvr>
                                        <p:cTn id="9" dur="500"/>
                                        <p:tgtEl>
                                          <p:spTgt spid="399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pic>
        <p:nvPicPr>
          <p:cNvPr id="21507" name="Picture 3">
            <a:hlinkClick r:id="" action="ppaction://noaction">
              <a:snd r:embed="rId3" name="gato.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313" y="1357313"/>
            <a:ext cx="3959225" cy="3151187"/>
          </a:xfrm>
          <a:prstGeom prst="rect">
            <a:avLst/>
          </a:prstGeom>
          <a:noFill/>
          <a:extLst>
            <a:ext uri="{909E8E84-426E-40DD-AFC4-6F175D3DCCD1}">
              <a14:hiddenFill xmlns:a14="http://schemas.microsoft.com/office/drawing/2010/main">
                <a:solidFill>
                  <a:srgbClr val="FFFFFF"/>
                </a:solidFill>
              </a14:hiddenFill>
            </a:ext>
          </a:extLst>
        </p:spPr>
      </p:pic>
      <p:sp>
        <p:nvSpPr>
          <p:cNvPr id="21508" name="Rectangle 4">
            <a:hlinkClick r:id="" action="ppaction://noaction">
              <a:snd r:embed="rId3" name="gat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a:solidFill>
                  <a:srgbClr val="000000"/>
                </a:solidFill>
              </a:rPr>
              <a:t>un gato </a:t>
            </a:r>
          </a:p>
        </p:txBody>
      </p:sp>
    </p:spTree>
    <p:extLst>
      <p:ext uri="{BB962C8B-B14F-4D97-AF65-F5344CB8AC3E}">
        <p14:creationId xmlns:p14="http://schemas.microsoft.com/office/powerpoint/2010/main" val="3815864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08"/>
                                        </p:tgtEl>
                                        <p:attrNameLst>
                                          <p:attrName>style.visibility</p:attrName>
                                        </p:attrNameLst>
                                      </p:cBhvr>
                                      <p:to>
                                        <p:strVal val="visible"/>
                                      </p:to>
                                    </p:set>
                                    <p:anim calcmode="discrete" valueType="clr">
                                      <p:cBhvr override="childStyle">
                                        <p:cTn id="7" dur="80"/>
                                        <p:tgtEl>
                                          <p:spTgt spid="2150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8"/>
                                        </p:tgtEl>
                                        <p:attrNameLst>
                                          <p:attrName>fillcolor</p:attrName>
                                        </p:attrNameLst>
                                      </p:cBhvr>
                                      <p:tavLst>
                                        <p:tav tm="0">
                                          <p:val>
                                            <p:clrVal>
                                              <a:schemeClr val="accent2"/>
                                            </p:clrVal>
                                          </p:val>
                                        </p:tav>
                                        <p:tav tm="50000">
                                          <p:val>
                                            <p:clrVal>
                                              <a:schemeClr val="hlink"/>
                                            </p:clrVal>
                                          </p:val>
                                        </p:tav>
                                      </p:tavLst>
                                    </p:anim>
                                    <p:set>
                                      <p:cBhvr>
                                        <p:cTn id="9" dur="80"/>
                                        <p:tgtEl>
                                          <p:spTgt spid="215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593</Words>
  <Application>Microsoft Office PowerPoint</Application>
  <PresentationFormat>On-screen Show (4:3)</PresentationFormat>
  <Paragraphs>132</Paragraphs>
  <Slides>36</Slides>
  <Notes>27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36</vt:i4>
      </vt:variant>
    </vt:vector>
  </HeadingPairs>
  <TitlesOfParts>
    <vt:vector size="38"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55WD</cp:lastModifiedBy>
  <cp:revision>14</cp:revision>
  <dcterms:created xsi:type="dcterms:W3CDTF">2009-03-16T17:22:13Z</dcterms:created>
  <dcterms:modified xsi:type="dcterms:W3CDTF">2014-08-09T15:58:10Z</dcterms:modified>
</cp:coreProperties>
</file>