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68" r:id="rId3"/>
    <p:sldId id="269" r:id="rId4"/>
    <p:sldId id="261" r:id="rId5"/>
    <p:sldId id="270" r:id="rId6"/>
    <p:sldId id="258" r:id="rId7"/>
    <p:sldId id="257" r:id="rId8"/>
    <p:sldId id="259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76985" autoAdjust="0"/>
  </p:normalViewPr>
  <p:slideViewPr>
    <p:cSldViewPr snapToGrid="0">
      <p:cViewPr>
        <p:scale>
          <a:sx n="59" d="100"/>
          <a:sy n="59" d="100"/>
        </p:scale>
        <p:origin x="142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6FACC-A8B4-4334-86E9-930AD8DF0363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EE161-0A64-4241-B55F-F6F2DAC9F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5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Recall and repeat the cardinal points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E161-0A64-4241-B55F-F6F2DAC9F1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04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the tune of ‘If you are happy and you know it…’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E161-0A64-4241-B55F-F6F2DAC9F1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02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2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0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6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90FA-9DE3-43EF-BE5D-7852D2DC4AF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9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3988-26D6-45FC-BBD9-06A9C9B3DA3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8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3A91F-7C6F-4592-8AB3-28C5E9CB620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1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0E75-129B-4E24-A533-8E4F9DD95DA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5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59613-A614-4184-9E33-3AD9A8655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0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9465-C73A-4226-B850-8EC4A7C0413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7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8662-2A95-42AF-8430-68FCC29348C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02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E780-48E5-4F43-8246-DC7A5C3D833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9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29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CA66-A152-4E08-9CD9-2032DB6D073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92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0794-34C6-40E5-BD23-55B6F8A7A43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71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9FA0-9DD0-4923-BE59-5EDD109C42A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1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1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2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6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9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7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9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2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8024-FDC8-4660-867C-742CFF4BB625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C9A69-676C-4CE2-ACCE-AE5564213CBA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6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4.wav"/><Relationship Id="rId11" Type="http://schemas.openxmlformats.org/officeDocument/2006/relationships/image" Target="../media/image3.png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7.jpeg"/><Relationship Id="rId3" Type="http://schemas.openxmlformats.org/officeDocument/2006/relationships/audio" Target="../media/audio10.wav"/><Relationship Id="rId7" Type="http://schemas.openxmlformats.org/officeDocument/2006/relationships/audio" Target="../media/audio14.wav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audio" Target="../media/audio9.wav"/><Relationship Id="rId16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11" Type="http://schemas.openxmlformats.org/officeDocument/2006/relationships/image" Target="../media/image5.png"/><Relationship Id="rId5" Type="http://schemas.openxmlformats.org/officeDocument/2006/relationships/audio" Target="../media/audio12.wav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audio" Target="../media/audio11.wav"/><Relationship Id="rId9" Type="http://schemas.openxmlformats.org/officeDocument/2006/relationships/audio" Target="../media/audio16.wav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7.jpeg"/><Relationship Id="rId3" Type="http://schemas.openxmlformats.org/officeDocument/2006/relationships/audio" Target="../media/audio10.wav"/><Relationship Id="rId7" Type="http://schemas.openxmlformats.org/officeDocument/2006/relationships/audio" Target="../media/audio14.wav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audio" Target="../media/audio9.wav"/><Relationship Id="rId16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11" Type="http://schemas.openxmlformats.org/officeDocument/2006/relationships/image" Target="../media/image5.png"/><Relationship Id="rId5" Type="http://schemas.openxmlformats.org/officeDocument/2006/relationships/audio" Target="../media/audio12.wav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audio" Target="../media/audio11.wav"/><Relationship Id="rId9" Type="http://schemas.openxmlformats.org/officeDocument/2006/relationships/audio" Target="../media/audio16.wav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4" Type="http://schemas.openxmlformats.org/officeDocument/2006/relationships/audio" Target="../media/audio12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3" Type="http://schemas.openxmlformats.org/officeDocument/2006/relationships/audio" Target="../media/audio18.wav"/><Relationship Id="rId7" Type="http://schemas.openxmlformats.org/officeDocument/2006/relationships/audio" Target="../media/audio22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1.wav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11029"/>
          <a:stretch/>
        </p:blipFill>
        <p:spPr>
          <a:xfrm>
            <a:off x="-8468" y="0"/>
            <a:ext cx="9182645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9527" y="250031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>
                <a:latin typeface="Tw Cen MT" panose="020B0602020104020603" pitchFamily="34" charset="0"/>
              </a:rPr>
              <a:t>Nous 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allons</a:t>
            </a:r>
            <a:r>
              <a:rPr lang="en-GB" altLang="en-US" b="1" dirty="0" smtClean="0"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633" y="3429000"/>
            <a:ext cx="8792441" cy="6851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600" b="1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apprendre</a:t>
            </a:r>
            <a:r>
              <a:rPr lang="en-GB" altLang="en-US" sz="3600" b="1" dirty="0" smtClean="0">
                <a:latin typeface="Tw Cen MT" panose="020B0602020104020603" pitchFamily="34" charset="0"/>
                <a:cs typeface="Calibri" panose="020F0502020204030204" pitchFamily="34" charset="0"/>
              </a:rPr>
              <a:t> les 7 pays qui </a:t>
            </a:r>
            <a:r>
              <a:rPr lang="en-GB" altLang="en-US" sz="3600" b="1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limitent</a:t>
            </a:r>
            <a:r>
              <a:rPr lang="en-GB" altLang="en-US" sz="3600" b="1" dirty="0" smtClean="0">
                <a:latin typeface="Tw Cen MT" panose="020B0602020104020603" pitchFamily="34" charset="0"/>
                <a:cs typeface="Calibri" panose="020F0502020204030204" pitchFamily="34" charset="0"/>
              </a:rPr>
              <a:t> la France</a:t>
            </a:r>
            <a:endParaRPr lang="en-GB" altLang="en-US" sz="3600" b="1" dirty="0" smtClean="0">
              <a:latin typeface="Tw Cen MT" panose="020B0602020104020603" pitchFamily="34" charset="0"/>
            </a:endParaRPr>
          </a:p>
          <a:p>
            <a:endParaRPr lang="en-GB" altLang="en-US" sz="3600" b="1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altLang="en-US" sz="3600" b="1" dirty="0" smtClean="0"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633" y="4114129"/>
            <a:ext cx="5767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600" b="1" dirty="0" err="1">
                <a:latin typeface="Tw Cen MT" panose="020B0602020104020603" pitchFamily="34" charset="0"/>
              </a:rPr>
              <a:t>réviser</a:t>
            </a:r>
            <a:r>
              <a:rPr lang="en-GB" altLang="en-US" sz="3600" b="1" dirty="0">
                <a:latin typeface="Tw Cen MT" panose="020B0602020104020603" pitchFamily="34" charset="0"/>
              </a:rPr>
              <a:t> les points </a:t>
            </a:r>
            <a:r>
              <a:rPr lang="en-GB" altLang="en-US" sz="3600" b="1" dirty="0" err="1">
                <a:latin typeface="Tw Cen MT" panose="020B0602020104020603" pitchFamily="34" charset="0"/>
              </a:rPr>
              <a:t>cardinaux</a:t>
            </a:r>
            <a:endParaRPr lang="en-GB" altLang="en-US" sz="3600" b="1" dirty="0">
              <a:latin typeface="Tw Cen MT" panose="020B0602020104020603" pitchFamily="34" charset="0"/>
            </a:endParaRPr>
          </a:p>
        </p:txBody>
      </p:sp>
      <p:pic>
        <p:nvPicPr>
          <p:cNvPr id="3" name="7.1_nous_all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608012"/>
            <a:ext cx="609600" cy="609600"/>
          </a:xfrm>
          <a:prstGeom prst="rect">
            <a:avLst/>
          </a:prstGeom>
        </p:spPr>
      </p:pic>
      <p:pic>
        <p:nvPicPr>
          <p:cNvPr id="7" name="9.1.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20418" y="3428206"/>
            <a:ext cx="609600" cy="609600"/>
          </a:xfrm>
          <a:prstGeom prst="rect">
            <a:avLst/>
          </a:prstGeom>
        </p:spPr>
      </p:pic>
      <p:pic>
        <p:nvPicPr>
          <p:cNvPr id="8" name="9.1.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24043" y="4283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83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512" y="548680"/>
            <a:ext cx="8706371" cy="5518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9872" y="548680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0917" y="5394685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2240" y="2924944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2924944"/>
            <a:ext cx="2160240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4168" y="1340768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8686" y="4496163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576" y="4496163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1412776"/>
            <a:ext cx="2160240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0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.2_le_n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.2_le_s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.2_l'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6.2_l'o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6.3_le_nord-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6.3_le_sud-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3_le_sud_o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6.3_le_nord-o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8" name="Picture 12" descr="frenchfla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47" y="2189391"/>
            <a:ext cx="3253189" cy="216603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4" descr="drapeau allemag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2" y="2692687"/>
            <a:ext cx="2180860" cy="145267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4" name="Picture 18" descr="drapeau espag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7" y="2692687"/>
            <a:ext cx="2184578" cy="145267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6" name="Picture 20" descr="drapeau itali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7" y="5058024"/>
            <a:ext cx="2053891" cy="141735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9101934" y="15944851"/>
            <a:ext cx="46985" cy="280076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>
                <a:latin typeface="Comic Sans MS" panose="030F0702030302020204" pitchFamily="66" charset="0"/>
              </a:rPr>
              <a:t>L’Italie</a:t>
            </a:r>
          </a:p>
        </p:txBody>
      </p:sp>
      <p:pic>
        <p:nvPicPr>
          <p:cNvPr id="1030" name="Picture 6" descr="Image result for belgian fl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50" y="327098"/>
            <a:ext cx="2179390" cy="14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uxembourg fla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53" y="171486"/>
            <a:ext cx="2126975" cy="14217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wiss fla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4" y="5058024"/>
            <a:ext cx="1860898" cy="14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k fla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6" y="327098"/>
            <a:ext cx="2468450" cy="15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.4_la_Fr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.2_le_Luxembour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.4_la_Belg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9.4_l'Allem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9.4_la_Sui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9.4_L'Ital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9.4_L'Esp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9.4_La_Grande-Bret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8" name="Picture 12" descr="frenchfla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47" y="2189391"/>
            <a:ext cx="3253189" cy="216603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4" descr="drapeau allemag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2" y="2692687"/>
            <a:ext cx="2180860" cy="145267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4" name="Picture 18" descr="drapeau espag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7" y="2692687"/>
            <a:ext cx="2184578" cy="145267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6" name="Picture 20" descr="drapeau itali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7" y="5058024"/>
            <a:ext cx="2053891" cy="141735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9101934" y="15944851"/>
            <a:ext cx="46985" cy="280076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>
                <a:latin typeface="Comic Sans MS" panose="030F0702030302020204" pitchFamily="66" charset="0"/>
              </a:rPr>
              <a:t>L’Italie</a:t>
            </a:r>
          </a:p>
        </p:txBody>
      </p:sp>
      <p:pic>
        <p:nvPicPr>
          <p:cNvPr id="1030" name="Picture 6" descr="Image result for belgian fl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50" y="327098"/>
            <a:ext cx="2179390" cy="14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uxembourg fla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53" y="171486"/>
            <a:ext cx="2126975" cy="14217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wiss fla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86" y="5058024"/>
            <a:ext cx="2007856" cy="14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k fla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6" y="327098"/>
            <a:ext cx="2468450" cy="15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0381" y="1733907"/>
            <a:ext cx="2490233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</a:t>
            </a:r>
            <a:r>
              <a:rPr lang="fr-FR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Grande-Bretagne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603442" y="4077203"/>
            <a:ext cx="2069413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4000" dirty="0">
                <a:solidFill>
                  <a:schemeClr val="bg1"/>
                </a:solidFill>
                <a:latin typeface="Tw Cen MT" panose="020B0602020104020603" pitchFamily="34" charset="0"/>
              </a:rPr>
              <a:t>l</a:t>
            </a:r>
            <a:r>
              <a:rPr lang="fr-FR" altLang="en-US" sz="4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</a:t>
            </a:r>
            <a:r>
              <a:rPr lang="fr-FR" altLang="en-US" sz="4000" dirty="0">
                <a:solidFill>
                  <a:schemeClr val="bg1"/>
                </a:solidFill>
                <a:latin typeface="Tw Cen MT" panose="020B0602020104020603" pitchFamily="34" charset="0"/>
              </a:rPr>
              <a:t>France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082769" y="4010078"/>
            <a:ext cx="1508746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l</a:t>
            </a: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’Allemagne</a:t>
            </a:r>
            <a:endParaRPr lang="fr-FR" altLang="en-US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069237" y="1593271"/>
            <a:ext cx="1463862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</a:t>
            </a:r>
            <a:r>
              <a:rPr lang="fr-FR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Belgique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70590" y="4020553"/>
            <a:ext cx="1258678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l</a:t>
            </a: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’Espagne</a:t>
            </a:r>
            <a:endParaRPr lang="fr-FR" altLang="en-US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724848" y="1420183"/>
            <a:ext cx="1833322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 </a:t>
            </a:r>
            <a:r>
              <a:rPr lang="fr-FR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Luxembourg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260894" y="6318775"/>
            <a:ext cx="1138453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</a:t>
            </a:r>
            <a:r>
              <a:rPr lang="fr-FR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Suisse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964553" y="6259937"/>
            <a:ext cx="870751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l’Italie</a:t>
            </a:r>
            <a:endParaRPr lang="fr-FR" altLang="en-US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.4_la_Fr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.2_le_Luxembour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.4_la_Belg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9.4_l'Allem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9.4_la_Sui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9.4_L'Ital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9.4_L'Esp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9.4_La_Grande-Bret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20" y="308470"/>
            <a:ext cx="11554767" cy="1325563"/>
          </a:xfrm>
        </p:spPr>
        <p:txBody>
          <a:bodyPr/>
          <a:lstStyle/>
          <a:p>
            <a:r>
              <a:rPr lang="en-GB" b="1" u="sng" dirty="0" smtClean="0">
                <a:latin typeface="Tw Cen MT" panose="020B0602020104020603" pitchFamily="34" charset="0"/>
              </a:rPr>
              <a:t>La France a sept pays </a:t>
            </a:r>
            <a:r>
              <a:rPr lang="en-GB" b="1" u="sng" dirty="0" err="1" smtClean="0">
                <a:latin typeface="Tw Cen MT" panose="020B0602020104020603" pitchFamily="34" charset="0"/>
              </a:rPr>
              <a:t>voisins</a:t>
            </a:r>
            <a:endParaRPr lang="en-GB" b="1" u="sng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20" y="1634033"/>
            <a:ext cx="10515600" cy="4351338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fr-FR" sz="4000" dirty="0">
                <a:latin typeface="Tw Cen MT" panose="020B0602020104020603" pitchFamily="34" charset="0"/>
              </a:rPr>
              <a:t>La France a sept pays voisins</a:t>
            </a:r>
          </a:p>
          <a:p>
            <a:pPr>
              <a:spcBef>
                <a:spcPct val="0"/>
              </a:spcBef>
              <a:buNone/>
            </a:pPr>
            <a:r>
              <a:rPr lang="fr-FR" sz="4000" dirty="0">
                <a:latin typeface="Tw Cen MT" panose="020B0602020104020603" pitchFamily="34" charset="0"/>
              </a:rPr>
              <a:t>La France a sept pays voisins</a:t>
            </a:r>
            <a:endParaRPr lang="en-GB" sz="4000" dirty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fr-FR" sz="4000" dirty="0">
                <a:latin typeface="Tw Cen MT" panose="020B0602020104020603" pitchFamily="34" charset="0"/>
              </a:rPr>
              <a:t>Le Luxembourg, la Grande-Bretagne</a:t>
            </a:r>
          </a:p>
          <a:p>
            <a:pPr>
              <a:spcBef>
                <a:spcPct val="0"/>
              </a:spcBef>
              <a:buNone/>
            </a:pPr>
            <a:r>
              <a:rPr lang="fr-FR" sz="4000" dirty="0">
                <a:latin typeface="Tw Cen MT" panose="020B0602020104020603" pitchFamily="34" charset="0"/>
              </a:rPr>
              <a:t>La Belgique et </a:t>
            </a:r>
            <a:r>
              <a:rPr lang="fr-FR" sz="4000" dirty="0" smtClean="0">
                <a:latin typeface="Tw Cen MT" panose="020B0602020104020603" pitchFamily="34" charset="0"/>
              </a:rPr>
              <a:t>l’Allemagne</a:t>
            </a:r>
            <a:endParaRPr lang="fr-FR" sz="4000" dirty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fr-FR" sz="4000" dirty="0">
                <a:latin typeface="Tw Cen MT" panose="020B0602020104020603" pitchFamily="34" charset="0"/>
              </a:rPr>
              <a:t>La Suisse, </a:t>
            </a:r>
            <a:r>
              <a:rPr lang="fr-FR" sz="4000" dirty="0" smtClean="0">
                <a:latin typeface="Tw Cen MT" panose="020B0602020104020603" pitchFamily="34" charset="0"/>
              </a:rPr>
              <a:t>l’Italie </a:t>
            </a:r>
            <a:r>
              <a:rPr lang="fr-FR" sz="4000" dirty="0">
                <a:latin typeface="Tw Cen MT" panose="020B0602020104020603" pitchFamily="34" charset="0"/>
              </a:rPr>
              <a:t>et </a:t>
            </a:r>
            <a:r>
              <a:rPr lang="fr-FR" sz="4000" dirty="0" smtClean="0">
                <a:latin typeface="Tw Cen MT" panose="020B0602020104020603" pitchFamily="34" charset="0"/>
              </a:rPr>
              <a:t>l’</a:t>
            </a:r>
            <a:r>
              <a:rPr lang="en-GB" sz="4000" dirty="0" err="1" smtClean="0">
                <a:latin typeface="Tw Cen MT" panose="020B0602020104020603" pitchFamily="34" charset="0"/>
              </a:rPr>
              <a:t>Espagne</a:t>
            </a:r>
            <a:endParaRPr lang="en-GB" sz="4000" dirty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fr-FR" dirty="0">
              <a:latin typeface="Tw Cen MT" panose="020B0602020104020603" pitchFamily="34" charset="0"/>
            </a:endParaRPr>
          </a:p>
          <a:p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1026" name="Picture 2" descr="music_notes_stock_by_bassgeisha-d3h9mpv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2" y="4929734"/>
            <a:ext cx="4767572" cy="16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8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20254" y="228864"/>
            <a:ext cx="9895840" cy="6629136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91648" y="422657"/>
            <a:ext cx="2580963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 </a:t>
            </a:r>
            <a:r>
              <a:rPr lang="fr-FR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Luxembourg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103057" y="1201225"/>
            <a:ext cx="2040943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</a:t>
            </a:r>
            <a:r>
              <a:rPr lang="fr-FR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Belgique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31046" y="3161741"/>
            <a:ext cx="1867819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l</a:t>
            </a:r>
            <a:r>
              <a:rPr lang="fr-FR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’Allemagne</a:t>
            </a:r>
            <a:endParaRPr lang="fr-FR" altLang="en-US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372611" y="4503433"/>
            <a:ext cx="1739579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3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</a:t>
            </a:r>
            <a:r>
              <a:rPr lang="fr-FR" alt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Suisse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227748" y="5937454"/>
            <a:ext cx="1300356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3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l’Italie</a:t>
            </a:r>
            <a:endParaRPr lang="fr-FR" altLang="en-US" sz="3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30263" y="3798880"/>
            <a:ext cx="1939955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l</a:t>
            </a:r>
            <a:r>
              <a:rPr lang="fr-FR" altLang="en-US" sz="3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’Espagne</a:t>
            </a:r>
            <a:endParaRPr lang="fr-FR" altLang="en-US" sz="3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7581" y="955204"/>
            <a:ext cx="3121047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</a:t>
            </a:r>
            <a:r>
              <a:rPr lang="fr-FR" alt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Grande-Bretagne</a:t>
            </a:r>
          </a:p>
        </p:txBody>
      </p:sp>
    </p:spTree>
    <p:extLst>
      <p:ext uri="{BB962C8B-B14F-4D97-AF65-F5344CB8AC3E}">
        <p14:creationId xmlns:p14="http://schemas.microsoft.com/office/powerpoint/2010/main" val="39367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.2_le_Luxembour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.4_la_Belg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.4_l'Allem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9.4_la_Sui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9.4_L'Ital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9.4_L'Esp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9.4_La_Grande-Bret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47" y="628592"/>
            <a:ext cx="10515600" cy="5509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1 </a:t>
            </a:r>
            <a:r>
              <a:rPr lang="en-GB" sz="2400" b="1" dirty="0" err="1" smtClean="0">
                <a:latin typeface="Tw Cen MT" panose="020B0602020104020603" pitchFamily="34" charset="0"/>
              </a:rPr>
              <a:t>L’Espagne</a:t>
            </a:r>
            <a:r>
              <a:rPr lang="en-GB" sz="2400" b="1" dirty="0" smtClean="0">
                <a:latin typeface="Tw Cen MT" panose="020B0602020104020603" pitchFamily="34" charset="0"/>
              </a:rPr>
              <a:t>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au ­­­­­­­­­­­­­­­___________________</a:t>
            </a:r>
            <a:r>
              <a:rPr lang="en-GB" sz="2400" b="1" dirty="0">
                <a:latin typeface="Tw Cen MT" panose="020B0602020104020603" pitchFamily="34" charset="0"/>
              </a:rPr>
              <a:t>de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2 </a:t>
            </a:r>
            <a:r>
              <a:rPr lang="en-GB" sz="2400" b="1" dirty="0" err="1" smtClean="0">
                <a:latin typeface="Tw Cen MT" panose="020B0602020104020603" pitchFamily="34" charset="0"/>
              </a:rPr>
              <a:t>L’Allemagne</a:t>
            </a:r>
            <a:r>
              <a:rPr lang="en-GB" sz="2400" b="1" dirty="0" smtClean="0">
                <a:latin typeface="Tw Cen MT" panose="020B0602020104020603" pitchFamily="34" charset="0"/>
              </a:rPr>
              <a:t>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à </a:t>
            </a:r>
            <a:r>
              <a:rPr lang="en-GB" sz="2400" b="1" dirty="0" err="1" smtClean="0">
                <a:latin typeface="Tw Cen MT" panose="020B0602020104020603" pitchFamily="34" charset="0"/>
              </a:rPr>
              <a:t>l’__________________</a:t>
            </a:r>
            <a:r>
              <a:rPr lang="en-GB" sz="2400" b="1" dirty="0" err="1">
                <a:latin typeface="Tw Cen MT" panose="020B0602020104020603" pitchFamily="34" charset="0"/>
              </a:rPr>
              <a:t>de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3 La </a:t>
            </a:r>
            <a:r>
              <a:rPr lang="en-GB" sz="2400" b="1" dirty="0">
                <a:latin typeface="Tw Cen MT" panose="020B0602020104020603" pitchFamily="34" charset="0"/>
              </a:rPr>
              <a:t>Grande-Bretagne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err="1" smtClean="0">
                <a:latin typeface="Tw Cen MT" panose="020B0602020104020603" pitchFamily="34" charset="0"/>
              </a:rPr>
              <a:t>au­­­­­­­­­­­­­­­___________________</a:t>
            </a:r>
            <a:r>
              <a:rPr lang="en-GB" sz="2400" b="1" dirty="0" err="1">
                <a:latin typeface="Tw Cen MT" panose="020B0602020104020603" pitchFamily="34" charset="0"/>
              </a:rPr>
              <a:t>de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4 </a:t>
            </a:r>
            <a:r>
              <a:rPr lang="en-GB" sz="2400" b="1" dirty="0" err="1" smtClean="0">
                <a:latin typeface="Tw Cen MT" panose="020B0602020104020603" pitchFamily="34" charset="0"/>
              </a:rPr>
              <a:t>L’Italie</a:t>
            </a:r>
            <a:r>
              <a:rPr lang="en-GB" sz="2400" b="1" dirty="0" smtClean="0">
                <a:latin typeface="Tw Cen MT" panose="020B0602020104020603" pitchFamily="34" charset="0"/>
              </a:rPr>
              <a:t>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err="1" smtClean="0">
                <a:latin typeface="Tw Cen MT" panose="020B0602020104020603" pitchFamily="34" charset="0"/>
              </a:rPr>
              <a:t>au__________________</a:t>
            </a:r>
            <a:r>
              <a:rPr lang="en-GB" sz="2400" b="1" dirty="0" err="1">
                <a:latin typeface="Tw Cen MT" panose="020B0602020104020603" pitchFamily="34" charset="0"/>
              </a:rPr>
              <a:t>de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5 Le </a:t>
            </a:r>
            <a:r>
              <a:rPr lang="en-GB" sz="2400" b="1" dirty="0">
                <a:latin typeface="Tw Cen MT" panose="020B0602020104020603" pitchFamily="34" charset="0"/>
              </a:rPr>
              <a:t>Luxembourg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err="1" smtClean="0">
                <a:latin typeface="Tw Cen MT" panose="020B0602020104020603" pitchFamily="34" charset="0"/>
              </a:rPr>
              <a:t>au­­­­­­­­­­­­­­­___________________</a:t>
            </a:r>
            <a:r>
              <a:rPr lang="en-GB" sz="2400" b="1" dirty="0" err="1">
                <a:latin typeface="Tw Cen MT" panose="020B0602020104020603" pitchFamily="34" charset="0"/>
              </a:rPr>
              <a:t>de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6 La </a:t>
            </a:r>
            <a:r>
              <a:rPr lang="en-GB" sz="2400" b="1" dirty="0" err="1">
                <a:latin typeface="Tw Cen MT" panose="020B0602020104020603" pitchFamily="34" charset="0"/>
              </a:rPr>
              <a:t>Belgique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err="1" smtClean="0">
                <a:latin typeface="Tw Cen MT" panose="020B0602020104020603" pitchFamily="34" charset="0"/>
              </a:rPr>
              <a:t>au__________________</a:t>
            </a:r>
            <a:r>
              <a:rPr lang="en-GB" sz="2400" b="1" dirty="0" err="1">
                <a:latin typeface="Tw Cen MT" panose="020B0602020104020603" pitchFamily="34" charset="0"/>
              </a:rPr>
              <a:t>de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7 La </a:t>
            </a:r>
            <a:r>
              <a:rPr lang="en-GB" sz="2400" b="1" dirty="0">
                <a:latin typeface="Tw Cen MT" panose="020B0602020104020603" pitchFamily="34" charset="0"/>
              </a:rPr>
              <a:t>Suisse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à </a:t>
            </a:r>
            <a:r>
              <a:rPr lang="en-GB" sz="2400" b="1" dirty="0" err="1" smtClean="0">
                <a:latin typeface="Tw Cen MT" panose="020B0602020104020603" pitchFamily="34" charset="0"/>
              </a:rPr>
              <a:t>l’__________________</a:t>
            </a:r>
            <a:r>
              <a:rPr lang="en-GB" sz="2400" b="1" dirty="0" err="1">
                <a:latin typeface="Tw Cen MT" panose="020B0602020104020603" pitchFamily="34" charset="0"/>
              </a:rPr>
              <a:t>de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6945" y="442673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sud-ouest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6574" y="1349333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est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1919" y="2236329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nord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7346" y="3150011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sud-est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073" y="4081044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nord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6573" y="4950689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nord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7191" y="5925759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est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8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.7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.7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.7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9.7.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9.7.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9.7.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9.7.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8128000" cy="687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173</Words>
  <Application>Microsoft Office PowerPoint</Application>
  <PresentationFormat>On-screen Show (4:3)</PresentationFormat>
  <Paragraphs>50</Paragraphs>
  <Slides>8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Tw Cen MT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La France a sept pays voisins</vt:lpstr>
      <vt:lpstr>PowerPoint Presentation</vt:lpstr>
      <vt:lpstr>PowerPoint Presentation</vt:lpstr>
      <vt:lpstr>PowerPoint Presentation</vt:lpstr>
    </vt:vector>
  </TitlesOfParts>
  <Company>Newnham Middle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Study</cp:lastModifiedBy>
  <cp:revision>35</cp:revision>
  <dcterms:created xsi:type="dcterms:W3CDTF">2015-08-24T18:19:32Z</dcterms:created>
  <dcterms:modified xsi:type="dcterms:W3CDTF">2018-11-06T19:01:50Z</dcterms:modified>
</cp:coreProperties>
</file>