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8" r:id="rId3"/>
    <p:sldId id="269" r:id="rId4"/>
    <p:sldId id="261" r:id="rId5"/>
    <p:sldId id="270" r:id="rId6"/>
    <p:sldId id="258" r:id="rId7"/>
    <p:sldId id="257" r:id="rId8"/>
    <p:sldId id="259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6985" autoAdjust="0"/>
  </p:normalViewPr>
  <p:slideViewPr>
    <p:cSldViewPr snapToGrid="0">
      <p:cViewPr varScale="1">
        <p:scale>
          <a:sx n="86" d="100"/>
          <a:sy n="86" d="100"/>
        </p:scale>
        <p:origin x="22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FACC-A8B4-4334-86E9-930AD8DF0363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E161-0A64-4241-B55F-F6F2DAC9F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5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Recall and repeat the cardinal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E161-0A64-4241-B55F-F6F2DAC9F1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4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the tune of ‘If you are happy and you know it…’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E161-0A64-4241-B55F-F6F2DAC9F1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6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0FA-9DE3-43EF-BE5D-7852D2DC4A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3988-26D6-45FC-BBD9-06A9C9B3DA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A91F-7C6F-4592-8AB3-28C5E9CB620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0E75-129B-4E24-A533-8E4F9DD95DA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5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9613-A614-4184-9E33-3AD9A8655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9465-C73A-4226-B850-8EC4A7C041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8662-2A95-42AF-8430-68FCC29348C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80-48E5-4F43-8246-DC7A5C3D83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9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29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CA66-A152-4E08-9CD9-2032DB6D07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9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0794-34C6-40E5-BD23-55B6F8A7A43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7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9FA0-9DD0-4923-BE59-5EDD109C42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1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2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6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7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9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2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8024-FDC8-4660-867C-742CFF4BB625}" type="datetimeFigureOut">
              <a:rPr lang="en-GB" smtClean="0"/>
              <a:t>03/08/2018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2E82-6194-4397-9B63-5527A1A89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C9A69-676C-4CE2-ACCE-AE5564213CBA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29"/>
          <a:stretch/>
        </p:blipFill>
        <p:spPr>
          <a:xfrm>
            <a:off x="-8468" y="0"/>
            <a:ext cx="918264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9527" y="250031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Tw Cen MT" panose="020B0602020104020603" pitchFamily="34" charset="0"/>
              </a:rPr>
              <a:t>Nous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allons</a:t>
            </a:r>
            <a:r>
              <a:rPr lang="en-GB" altLang="en-US" b="1" dirty="0" smtClean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633" y="3429000"/>
            <a:ext cx="879244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apprendre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 les 7 pays qui </a:t>
            </a:r>
            <a:r>
              <a:rPr lang="en-GB" altLang="en-US" sz="3600" b="1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limitent</a:t>
            </a:r>
            <a:r>
              <a:rPr lang="en-GB" altLang="en-US" sz="3600" b="1" dirty="0" smtClean="0">
                <a:latin typeface="Tw Cen MT" panose="020B0602020104020603" pitchFamily="34" charset="0"/>
                <a:cs typeface="Calibri" panose="020F0502020204030204" pitchFamily="34" charset="0"/>
              </a:rPr>
              <a:t> la France</a:t>
            </a:r>
            <a:endParaRPr lang="en-GB" altLang="en-US" sz="3600" b="1" dirty="0" smtClean="0">
              <a:latin typeface="Tw Cen MT" panose="020B0602020104020603" pitchFamily="34" charset="0"/>
            </a:endParaRPr>
          </a:p>
          <a:p>
            <a:r>
              <a:rPr lang="en-GB" altLang="en-US" sz="3600" b="1" dirty="0" err="1" smtClean="0">
                <a:latin typeface="Tw Cen MT" panose="020B0602020104020603" pitchFamily="34" charset="0"/>
              </a:rPr>
              <a:t>réviser</a:t>
            </a:r>
            <a:r>
              <a:rPr lang="en-GB" altLang="en-US" sz="3600" b="1" dirty="0" smtClean="0">
                <a:latin typeface="Tw Cen MT" panose="020B0602020104020603" pitchFamily="34" charset="0"/>
              </a:rPr>
              <a:t> les points </a:t>
            </a:r>
            <a:r>
              <a:rPr lang="en-GB" altLang="en-US" sz="3600" b="1" dirty="0" err="1" smtClean="0">
                <a:latin typeface="Tw Cen MT" panose="020B0602020104020603" pitchFamily="34" charset="0"/>
              </a:rPr>
              <a:t>cardinaux</a:t>
            </a:r>
            <a:endParaRPr lang="en-GB" altLang="en-US" sz="3600" b="1" dirty="0" smtClean="0">
              <a:latin typeface="Tw Cen MT" panose="020B0602020104020603" pitchFamily="34" charset="0"/>
            </a:endParaRPr>
          </a:p>
          <a:p>
            <a:endParaRPr lang="en-GB" altLang="en-US" sz="36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altLang="en-US" sz="3600" b="1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8680"/>
            <a:ext cx="8706371" cy="5518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872" y="548680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0917" y="5394685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2924944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924944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168" y="1340768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868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412776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french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7" y="2189391"/>
            <a:ext cx="3253189" cy="216603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drapeau allemag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2" y="2692687"/>
            <a:ext cx="2180860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drapeau espag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2692687"/>
            <a:ext cx="2184578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drapeau ital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5058024"/>
            <a:ext cx="2053891" cy="14173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9101934" y="15944851"/>
            <a:ext cx="46985" cy="280076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latin typeface="Comic Sans MS" panose="030F0702030302020204" pitchFamily="66" charset="0"/>
              </a:rPr>
              <a:t>L’Italie</a:t>
            </a:r>
          </a:p>
        </p:txBody>
      </p:sp>
      <p:pic>
        <p:nvPicPr>
          <p:cNvPr id="1030" name="Picture 6" descr="Image result for belgian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327098"/>
            <a:ext cx="2179390" cy="14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uxembourg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3" y="171486"/>
            <a:ext cx="2126975" cy="142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wiss fl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5058024"/>
            <a:ext cx="2214292" cy="1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k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6" y="327098"/>
            <a:ext cx="2468450" cy="15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french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7" y="2189391"/>
            <a:ext cx="3253189" cy="216603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drapeau allemag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2" y="2692687"/>
            <a:ext cx="2180860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drapeau espag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2692687"/>
            <a:ext cx="2184578" cy="145267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drapeau ital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7" y="5058024"/>
            <a:ext cx="2053891" cy="14173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9101934" y="15944851"/>
            <a:ext cx="46985" cy="280076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latin typeface="Comic Sans MS" panose="030F0702030302020204" pitchFamily="66" charset="0"/>
              </a:rPr>
              <a:t>L’Italie</a:t>
            </a:r>
          </a:p>
        </p:txBody>
      </p:sp>
      <p:pic>
        <p:nvPicPr>
          <p:cNvPr id="1030" name="Picture 6" descr="Image result for belgian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327098"/>
            <a:ext cx="2179390" cy="14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uxembourg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3" y="171486"/>
            <a:ext cx="2126975" cy="142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wiss fl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5058024"/>
            <a:ext cx="2214292" cy="14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k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6" y="327098"/>
            <a:ext cx="2468450" cy="15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0381" y="1733907"/>
            <a:ext cx="2490233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Grande-Bretagne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03442" y="4077203"/>
            <a:ext cx="2069413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fr-FR" alt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France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082769" y="4010078"/>
            <a:ext cx="1508746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’Allemagne</a:t>
            </a:r>
            <a:endParaRPr lang="fr-FR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069237" y="1593271"/>
            <a:ext cx="1463862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Belgique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70590" y="4020553"/>
            <a:ext cx="1258678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’Espagne</a:t>
            </a:r>
            <a:endParaRPr lang="fr-FR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24848" y="1420183"/>
            <a:ext cx="1833322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Luxembourg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260894" y="6318775"/>
            <a:ext cx="1138453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Suisse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964553" y="6259937"/>
            <a:ext cx="870751" cy="43088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l’Italie</a:t>
            </a:r>
            <a:endParaRPr lang="fr-FR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0" y="308470"/>
            <a:ext cx="11554767" cy="1325563"/>
          </a:xfrm>
        </p:spPr>
        <p:txBody>
          <a:bodyPr/>
          <a:lstStyle/>
          <a:p>
            <a:r>
              <a:rPr lang="en-GB" b="1" u="sng" dirty="0" smtClean="0">
                <a:latin typeface="Tw Cen MT" panose="020B0602020104020603" pitchFamily="34" charset="0"/>
              </a:rPr>
              <a:t>La France a sept pays </a:t>
            </a:r>
            <a:r>
              <a:rPr lang="en-GB" b="1" u="sng" dirty="0" err="1" smtClean="0">
                <a:latin typeface="Tw Cen MT" panose="020B0602020104020603" pitchFamily="34" charset="0"/>
              </a:rPr>
              <a:t>voisins</a:t>
            </a:r>
            <a:endParaRPr lang="en-GB" b="1" u="sng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0" y="1634033"/>
            <a:ext cx="10515600" cy="435133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France a sept pays voisins</a:t>
            </a: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France a sept pays voisins</a:t>
            </a:r>
            <a:endParaRPr lang="en-GB" sz="40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Le Luxembourg, la Grande-Bretagne</a:t>
            </a: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Belgique et </a:t>
            </a:r>
            <a:r>
              <a:rPr lang="fr-FR" sz="4000" dirty="0" smtClean="0">
                <a:latin typeface="Tw Cen MT" panose="020B0602020104020603" pitchFamily="34" charset="0"/>
              </a:rPr>
              <a:t>l’Allemagne</a:t>
            </a:r>
            <a:endParaRPr lang="fr-FR" sz="40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sz="4000" dirty="0">
                <a:latin typeface="Tw Cen MT" panose="020B0602020104020603" pitchFamily="34" charset="0"/>
              </a:rPr>
              <a:t>La Suisse, </a:t>
            </a:r>
            <a:r>
              <a:rPr lang="fr-FR" sz="4000" dirty="0" smtClean="0">
                <a:latin typeface="Tw Cen MT" panose="020B0602020104020603" pitchFamily="34" charset="0"/>
              </a:rPr>
              <a:t>l’Italie </a:t>
            </a:r>
            <a:r>
              <a:rPr lang="fr-FR" sz="4000" dirty="0">
                <a:latin typeface="Tw Cen MT" panose="020B0602020104020603" pitchFamily="34" charset="0"/>
              </a:rPr>
              <a:t>et </a:t>
            </a:r>
            <a:r>
              <a:rPr lang="fr-FR" sz="4000" dirty="0" smtClean="0">
                <a:latin typeface="Tw Cen MT" panose="020B0602020104020603" pitchFamily="34" charset="0"/>
              </a:rPr>
              <a:t>l’</a:t>
            </a:r>
            <a:r>
              <a:rPr lang="en-GB" sz="4000" dirty="0" err="1" smtClean="0">
                <a:latin typeface="Tw Cen MT" panose="020B0602020104020603" pitchFamily="34" charset="0"/>
              </a:rPr>
              <a:t>Espagne</a:t>
            </a:r>
            <a:endParaRPr lang="en-GB" sz="40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fr-FR" dirty="0">
              <a:latin typeface="Tw Cen MT" panose="020B0602020104020603" pitchFamily="34" charset="0"/>
            </a:endParaRPr>
          </a:p>
          <a:p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music_notes_stock_by_bassgeisha-d3h9mpv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2" y="4929734"/>
            <a:ext cx="4767572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254" y="228864"/>
            <a:ext cx="9895840" cy="662913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91648" y="422657"/>
            <a:ext cx="258096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</a:t>
            </a:r>
            <a:r>
              <a:rPr lang="fr-FR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Luxembourg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103057" y="1201225"/>
            <a:ext cx="2040943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Belgique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1046" y="3161741"/>
            <a:ext cx="1867819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’Allemagne</a:t>
            </a:r>
            <a:endParaRPr lang="fr-FR" alt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372611" y="4503433"/>
            <a:ext cx="1739579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Suisse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227748" y="5937454"/>
            <a:ext cx="1300356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l’Italie</a:t>
            </a:r>
            <a:endParaRPr lang="fr-FR" altLang="en-US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30263" y="3798880"/>
            <a:ext cx="1939955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’Espagne</a:t>
            </a:r>
            <a:endParaRPr lang="fr-FR" altLang="en-US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7581" y="955204"/>
            <a:ext cx="3121047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fr-FR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Grande-Bretagne</a:t>
            </a:r>
          </a:p>
        </p:txBody>
      </p:sp>
    </p:spTree>
    <p:extLst>
      <p:ext uri="{BB962C8B-B14F-4D97-AF65-F5344CB8AC3E}">
        <p14:creationId xmlns:p14="http://schemas.microsoft.com/office/powerpoint/2010/main" val="39367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" y="628592"/>
            <a:ext cx="10515600" cy="5509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1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L’Espagne</a:t>
            </a:r>
            <a:r>
              <a:rPr lang="en-GB" sz="2400" b="1" dirty="0" smtClean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au ­­­­­­­­­­­­­­­___________________</a:t>
            </a:r>
            <a:r>
              <a:rPr lang="en-GB" sz="2400" b="1" dirty="0">
                <a:latin typeface="Tw Cen MT" panose="020B0602020104020603" pitchFamily="34" charset="0"/>
              </a:rPr>
              <a:t>de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2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L’Allemagne</a:t>
            </a:r>
            <a:r>
              <a:rPr lang="en-GB" sz="2400" b="1" dirty="0" smtClean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à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3 La </a:t>
            </a:r>
            <a:r>
              <a:rPr lang="en-GB" sz="2400" b="1" dirty="0">
                <a:latin typeface="Tw Cen MT" panose="020B0602020104020603" pitchFamily="34" charset="0"/>
              </a:rPr>
              <a:t>Grande-Bretagne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au­­­­­­­­­­­­­­­___________________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4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L’Italie</a:t>
            </a:r>
            <a:r>
              <a:rPr lang="en-GB" sz="2400" b="1" dirty="0" smtClean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5 Le </a:t>
            </a:r>
            <a:r>
              <a:rPr lang="en-GB" sz="2400" b="1" dirty="0">
                <a:latin typeface="Tw Cen MT" panose="020B0602020104020603" pitchFamily="34" charset="0"/>
              </a:rPr>
              <a:t>Luxembourg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au­­­­­­­­­­­­­­­___________________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6 La </a:t>
            </a:r>
            <a:r>
              <a:rPr lang="en-GB" sz="2400" b="1" dirty="0" err="1">
                <a:latin typeface="Tw Cen MT" panose="020B0602020104020603" pitchFamily="34" charset="0"/>
              </a:rPr>
              <a:t>Belgique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latin typeface="Tw Cen MT" panose="020B0602020104020603" pitchFamily="34" charset="0"/>
              </a:rPr>
              <a:t>au__________________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w Cen MT" panose="020B0602020104020603" pitchFamily="34" charset="0"/>
              </a:rPr>
              <a:t>7 La </a:t>
            </a:r>
            <a:r>
              <a:rPr lang="en-GB" sz="2400" b="1" dirty="0">
                <a:latin typeface="Tw Cen MT" panose="020B0602020104020603" pitchFamily="34" charset="0"/>
              </a:rPr>
              <a:t>Suisse </a:t>
            </a:r>
            <a:r>
              <a:rPr lang="en-GB" sz="2400" b="1" dirty="0" err="1">
                <a:latin typeface="Tw Cen MT" panose="020B0602020104020603" pitchFamily="34" charset="0"/>
              </a:rPr>
              <a:t>est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à </a:t>
            </a:r>
            <a:r>
              <a:rPr lang="en-GB" sz="2400" b="1" dirty="0" err="1" smtClean="0">
                <a:latin typeface="Tw Cen MT" panose="020B0602020104020603" pitchFamily="34" charset="0"/>
              </a:rPr>
              <a:t>l’__________________</a:t>
            </a:r>
            <a:r>
              <a:rPr lang="en-GB" sz="2400" b="1" dirty="0" err="1">
                <a:latin typeface="Tw Cen MT" panose="020B0602020104020603" pitchFamily="34" charset="0"/>
              </a:rPr>
              <a:t>de</a:t>
            </a:r>
            <a:r>
              <a:rPr lang="en-GB" sz="2400" b="1" dirty="0">
                <a:latin typeface="Tw Cen MT" panose="020B0602020104020603" pitchFamily="34" charset="0"/>
              </a:rPr>
              <a:t> </a:t>
            </a:r>
            <a:r>
              <a:rPr lang="en-GB" sz="2400" b="1" dirty="0" smtClean="0">
                <a:latin typeface="Tw Cen MT" panose="020B0602020104020603" pitchFamily="34" charset="0"/>
              </a:rPr>
              <a:t>la France.</a:t>
            </a:r>
            <a:endParaRPr lang="en-GB" sz="2400" dirty="0">
              <a:latin typeface="Tw Cen MT" panose="020B0602020104020603" pitchFamily="34" charset="0"/>
            </a:endParaRPr>
          </a:p>
          <a:p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6945" y="442673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sud-ouest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574" y="1349333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19" y="223632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nord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346" y="3150011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sud-est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073" y="4081044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nord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6573" y="495068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nord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7191" y="5925759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est</a:t>
            </a:r>
            <a:endParaRPr lang="en-GB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8128000" cy="68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173</Words>
  <Application>Microsoft Office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Tw Cen MT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La France a sept pays voisins</vt:lpstr>
      <vt:lpstr>PowerPoint Presentation</vt:lpstr>
      <vt:lpstr>PowerPoint Presentation</vt:lpstr>
      <vt:lpstr>PowerPoint Presentation</vt:lpstr>
    </vt:vector>
  </TitlesOfParts>
  <Company>Newnham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Study</cp:lastModifiedBy>
  <cp:revision>30</cp:revision>
  <dcterms:created xsi:type="dcterms:W3CDTF">2015-08-24T18:19:32Z</dcterms:created>
  <dcterms:modified xsi:type="dcterms:W3CDTF">2018-08-03T17:13:10Z</dcterms:modified>
</cp:coreProperties>
</file>