
<file path=[Content_Types].xml><?xml version="1.0" encoding="utf-8"?>
<Types xmlns="http://schemas.openxmlformats.org/package/2006/content-types">
  <Default Extension="mp3" ContentType="audio/mpeg"/>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262" r:id="rId2"/>
    <p:sldId id="263" r:id="rId3"/>
    <p:sldId id="257" r:id="rId4"/>
    <p:sldId id="258" r:id="rId5"/>
    <p:sldId id="259" r:id="rId6"/>
    <p:sldId id="260" r:id="rId7"/>
    <p:sldId id="261" r:id="rId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9862" autoAdjust="0"/>
  </p:normalViewPr>
  <p:slideViewPr>
    <p:cSldViewPr snapToGrid="0">
      <p:cViewPr varScale="1">
        <p:scale>
          <a:sx n="89" d="100"/>
          <a:sy n="89" d="100"/>
        </p:scale>
        <p:origin x="678"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5E60654C-41E1-4633-97F1-8C81FB336595}" type="datetimeFigureOut">
              <a:rPr lang="en-GB"/>
              <a:pPr>
                <a:defRPr/>
              </a:pPr>
              <a:t>24/10/2018</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9119E51F-9D6A-40EC-B599-FA829BA6975B}" type="slidenum">
              <a:rPr lang="en-GB" altLang="en-US"/>
              <a:pPr/>
              <a:t>‹#›</a:t>
            </a:fld>
            <a:endParaRPr lang="en-GB" altLang="en-US"/>
          </a:p>
        </p:txBody>
      </p:sp>
    </p:spTree>
    <p:extLst>
      <p:ext uri="{BB962C8B-B14F-4D97-AF65-F5344CB8AC3E}">
        <p14:creationId xmlns:p14="http://schemas.microsoft.com/office/powerpoint/2010/main" val="19601541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B40594A-78A2-4250-A661-782B559CF543}" type="slidenum">
              <a:rPr lang="en-GB" altLang="en-US">
                <a:latin typeface="Calibri" panose="020F0502020204030204" pitchFamily="34" charset="0"/>
              </a:rPr>
              <a:pPr eaLnBrk="1" hangingPunct="1"/>
              <a:t>1</a:t>
            </a:fld>
            <a:endParaRPr lang="en-GB" altLang="en-US">
              <a:latin typeface="Calibri" panose="020F0502020204030204" pitchFamily="34" charset="0"/>
            </a:endParaRPr>
          </a:p>
        </p:txBody>
      </p:sp>
      <p:sp>
        <p:nvSpPr>
          <p:cNvPr id="102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Geograf</a:t>
            </a:r>
            <a:r>
              <a:rPr lang="en-GB" altLang="en-US" smtClean="0">
                <a:cs typeface="Arial" panose="020B0604020202020204" pitchFamily="34" charset="0"/>
              </a:rPr>
              <a:t>ía española: Spanish geography</a:t>
            </a:r>
          </a:p>
          <a:p>
            <a:pPr eaLnBrk="1" hangingPunct="1">
              <a:spcBef>
                <a:spcPct val="0"/>
              </a:spcBef>
            </a:pPr>
            <a:r>
              <a:rPr lang="en-GB" altLang="en-US" smtClean="0">
                <a:cs typeface="Arial" panose="020B0604020202020204" pitchFamily="34" charset="0"/>
              </a:rPr>
              <a:t>In this lesson pupils will learn to understand and describe the locations of some of the key towns/cities in Spain, how to ask where something is.and what something is called.</a:t>
            </a:r>
          </a:p>
        </p:txBody>
      </p:sp>
    </p:spTree>
    <p:extLst>
      <p:ext uri="{BB962C8B-B14F-4D97-AF65-F5344CB8AC3E}">
        <p14:creationId xmlns:p14="http://schemas.microsoft.com/office/powerpoint/2010/main" val="957044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ED8E196-1577-460A-A1DC-C2986C416B66}" type="slidenum">
              <a:rPr lang="en-GB" altLang="en-US">
                <a:latin typeface="Calibri" panose="020F0502020204030204" pitchFamily="34" charset="0"/>
              </a:rPr>
              <a:pPr eaLnBrk="1" hangingPunct="1"/>
              <a:t>3</a:t>
            </a:fld>
            <a:endParaRPr lang="en-GB" altLang="en-US">
              <a:latin typeface="Calibri" panose="020F0502020204030204" pitchFamily="34" charset="0"/>
            </a:endParaRPr>
          </a:p>
        </p:txBody>
      </p:sp>
      <p:sp>
        <p:nvSpPr>
          <p:cNvPr id="112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GB" altLang="en-US" sz="1200" b="1" dirty="0" err="1" smtClean="0">
                <a:latin typeface="Calibri" panose="020F0502020204030204" pitchFamily="34" charset="0"/>
              </a:rPr>
              <a:t>C’est</a:t>
            </a:r>
            <a:r>
              <a:rPr lang="en-GB" altLang="en-US" sz="1200" b="1" dirty="0" smtClean="0">
                <a:latin typeface="Calibri" panose="020F0502020204030204" pitchFamily="34" charset="0"/>
              </a:rPr>
              <a:t> </a:t>
            </a:r>
            <a:r>
              <a:rPr lang="en-GB" altLang="en-US" sz="1200" b="1" dirty="0" err="1" smtClean="0">
                <a:latin typeface="Calibri" panose="020F0502020204030204" pitchFamily="34" charset="0"/>
              </a:rPr>
              <a:t>quel</a:t>
            </a:r>
            <a:r>
              <a:rPr lang="en-GB" altLang="en-US" sz="1200" b="1" dirty="0" smtClean="0">
                <a:latin typeface="Calibri" panose="020F0502020204030204" pitchFamily="34" charset="0"/>
              </a:rPr>
              <a:t> </a:t>
            </a:r>
            <a:r>
              <a:rPr lang="en-GB" altLang="en-US" sz="1200" b="1" dirty="0" err="1" smtClean="0">
                <a:latin typeface="Calibri" panose="020F0502020204030204" pitchFamily="34" charset="0"/>
              </a:rPr>
              <a:t>num</a:t>
            </a:r>
            <a:r>
              <a:rPr lang="en-GB" altLang="en-US" sz="1200" b="1" dirty="0" err="1" smtClean="0">
                <a:latin typeface="Calibri" panose="020F0502020204030204" pitchFamily="34" charset="0"/>
                <a:cs typeface="Calibri" panose="020F0502020204030204" pitchFamily="34" charset="0"/>
              </a:rPr>
              <a:t>éro</a:t>
            </a:r>
            <a:r>
              <a:rPr lang="en-GB" altLang="en-US" sz="1200" b="1" dirty="0" smtClean="0">
                <a:latin typeface="Calibri" panose="020F0502020204030204" pitchFamily="34" charset="0"/>
                <a:cs typeface="Calibri" panose="020F0502020204030204" pitchFamily="34" charset="0"/>
              </a:rPr>
              <a:t> le pays</a:t>
            </a:r>
            <a:r>
              <a:rPr lang="en-GB" altLang="en-US" sz="1200" b="1" dirty="0" smtClean="0">
                <a:latin typeface="Calibri" panose="020F0502020204030204" pitchFamily="34" charset="0"/>
              </a:rPr>
              <a:t>?</a:t>
            </a:r>
            <a:r>
              <a:rPr lang="en-GB" altLang="en-US" sz="1200" b="1" baseline="0" dirty="0" smtClean="0">
                <a:latin typeface="Calibri" panose="020F0502020204030204" pitchFamily="34" charset="0"/>
              </a:rPr>
              <a:t> </a:t>
            </a:r>
            <a:r>
              <a:rPr lang="en-GB" altLang="en-US" b="1" dirty="0" smtClean="0"/>
              <a:t>= </a:t>
            </a:r>
            <a:r>
              <a:rPr lang="en-GB" altLang="en-US" dirty="0" smtClean="0"/>
              <a:t>Which number is the country? </a:t>
            </a:r>
            <a:br>
              <a:rPr lang="en-GB" altLang="en-US" dirty="0" smtClean="0"/>
            </a:br>
            <a:r>
              <a:rPr lang="en-GB" altLang="en-US" dirty="0" smtClean="0">
                <a:cs typeface="Arial" panose="020B0604020202020204" pitchFamily="34" charset="0"/>
              </a:rPr>
              <a:t>Teachers should ask the question and give pupils time in pairs to look at the flags and the spelling (pronouncing the countries aloud) to work out which numbers matches each country. </a:t>
            </a:r>
            <a:br>
              <a:rPr lang="en-GB" altLang="en-US" dirty="0" smtClean="0">
                <a:cs typeface="Arial" panose="020B0604020202020204" pitchFamily="34" charset="0"/>
              </a:rPr>
            </a:br>
            <a:r>
              <a:rPr lang="en-GB" altLang="en-US" sz="1200" b="1" dirty="0" err="1" smtClean="0">
                <a:latin typeface="Calibri" panose="020F0502020204030204" pitchFamily="34" charset="0"/>
              </a:rPr>
              <a:t>L’Angleterre</a:t>
            </a:r>
            <a:r>
              <a:rPr lang="en-GB" altLang="en-US" sz="1200" b="1" dirty="0" smtClean="0">
                <a:latin typeface="Calibri" panose="020F0502020204030204" pitchFamily="34" charset="0"/>
              </a:rPr>
              <a:t> </a:t>
            </a:r>
            <a:r>
              <a:rPr lang="en-GB" altLang="en-US" sz="1200" b="1" dirty="0" err="1" smtClean="0">
                <a:latin typeface="Calibri" panose="020F0502020204030204" pitchFamily="34" charset="0"/>
              </a:rPr>
              <a:t>est</a:t>
            </a:r>
            <a:r>
              <a:rPr lang="en-GB" altLang="en-US" sz="1200" b="1" dirty="0" smtClean="0">
                <a:latin typeface="Calibri" panose="020F0502020204030204" pitchFamily="34" charset="0"/>
              </a:rPr>
              <a:t> </a:t>
            </a:r>
            <a:r>
              <a:rPr lang="en-GB" altLang="en-US" sz="1200" b="1" dirty="0" err="1" smtClean="0">
                <a:latin typeface="Calibri" panose="020F0502020204030204" pitchFamily="34" charset="0"/>
              </a:rPr>
              <a:t>num</a:t>
            </a:r>
            <a:r>
              <a:rPr lang="en-GB" altLang="en-US" sz="1200" b="1" dirty="0" err="1" smtClean="0">
                <a:latin typeface="Calibri" panose="020F0502020204030204" pitchFamily="34" charset="0"/>
                <a:cs typeface="Calibri" panose="020F0502020204030204" pitchFamily="34" charset="0"/>
              </a:rPr>
              <a:t>éro</a:t>
            </a:r>
            <a:r>
              <a:rPr lang="en-GB" altLang="en-US" sz="1200" b="1" dirty="0" smtClean="0">
                <a:latin typeface="Calibri" panose="020F0502020204030204" pitchFamily="34" charset="0"/>
              </a:rPr>
              <a:t>…</a:t>
            </a:r>
            <a:r>
              <a:rPr lang="en-GB" altLang="en-US" b="1" dirty="0" smtClean="0"/>
              <a:t>…</a:t>
            </a:r>
            <a:r>
              <a:rPr lang="en-GB" altLang="en-US" dirty="0" smtClean="0"/>
              <a:t> = England is number …</a:t>
            </a:r>
            <a:r>
              <a:rPr lang="en-GB" altLang="en-US" dirty="0" smtClean="0">
                <a:cs typeface="Arial" panose="020B0604020202020204" pitchFamily="34" charset="0"/>
              </a:rPr>
              <a:t/>
            </a:r>
            <a:br>
              <a:rPr lang="en-GB" altLang="en-US" dirty="0" smtClean="0">
                <a:cs typeface="Arial" panose="020B0604020202020204" pitchFamily="34" charset="0"/>
              </a:rPr>
            </a:br>
            <a:r>
              <a:rPr lang="en-GB" altLang="en-US" dirty="0" smtClean="0">
                <a:cs typeface="Arial" panose="020B0604020202020204" pitchFamily="34" charset="0"/>
              </a:rPr>
              <a:t>The answers are revealed on mouse clicks starting with England and working down to Ireland. Pupils should be able to answer with the French numbers, and hopefully full sentences ‘</a:t>
            </a:r>
            <a:r>
              <a:rPr lang="en-GB" altLang="en-US" dirty="0" err="1" smtClean="0">
                <a:cs typeface="Arial" panose="020B0604020202020204" pitchFamily="34" charset="0"/>
              </a:rPr>
              <a:t>L’Angleterre</a:t>
            </a:r>
            <a:r>
              <a:rPr lang="en-GB" altLang="en-US" dirty="0" smtClean="0">
                <a:cs typeface="Arial" panose="020B0604020202020204" pitchFamily="34" charset="0"/>
              </a:rPr>
              <a:t> </a:t>
            </a:r>
            <a:r>
              <a:rPr lang="en-GB" altLang="en-US" dirty="0" err="1" smtClean="0">
                <a:cs typeface="Arial" panose="020B0604020202020204" pitchFamily="34" charset="0"/>
              </a:rPr>
              <a:t>est</a:t>
            </a:r>
            <a:r>
              <a:rPr lang="en-GB" altLang="en-US" dirty="0" smtClean="0">
                <a:cs typeface="Arial" panose="020B0604020202020204" pitchFamily="34" charset="0"/>
              </a:rPr>
              <a:t> </a:t>
            </a:r>
            <a:r>
              <a:rPr lang="en-GB" altLang="en-US" dirty="0" err="1" smtClean="0">
                <a:cs typeface="Arial" panose="020B0604020202020204" pitchFamily="34" charset="0"/>
              </a:rPr>
              <a:t>numéro</a:t>
            </a:r>
            <a:r>
              <a:rPr lang="en-GB" altLang="en-US" baseline="0" dirty="0" smtClean="0">
                <a:cs typeface="Arial" panose="020B0604020202020204" pitchFamily="34" charset="0"/>
              </a:rPr>
              <a:t> </a:t>
            </a:r>
            <a:r>
              <a:rPr lang="en-GB" altLang="en-US" baseline="0" dirty="0" err="1" smtClean="0">
                <a:cs typeface="Arial" panose="020B0604020202020204" pitchFamily="34" charset="0"/>
              </a:rPr>
              <a:t>deux</a:t>
            </a:r>
            <a:r>
              <a:rPr lang="en-GB" altLang="en-US" dirty="0" smtClean="0">
                <a:cs typeface="Arial" panose="020B0604020202020204" pitchFamily="34" charset="0"/>
              </a:rPr>
              <a:t>’ etc</a:t>
            </a:r>
            <a:r>
              <a:rPr lang="en-GB" altLang="en-US" dirty="0" smtClean="0">
                <a:cs typeface="Arial" panose="020B0604020202020204" pitchFamily="34"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endParaRPr lang="en-GB" altLang="en-US" dirty="0" smtClean="0">
              <a:cs typeface="Arial" panose="020B0604020202020204"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lang="en-GB" altLang="en-US" dirty="0" smtClean="0">
                <a:cs typeface="Arial" panose="020B0604020202020204" pitchFamily="34" charset="0"/>
              </a:rPr>
              <a:t>To hear the full sentence audio answers, click on the corresponding flag.</a:t>
            </a:r>
            <a:endParaRPr lang="en-GB" altLang="en-US" dirty="0" smtClean="0">
              <a:cs typeface="Arial" panose="020B0604020202020204" pitchFamily="34" charset="0"/>
            </a:endParaRPr>
          </a:p>
        </p:txBody>
      </p:sp>
    </p:spTree>
    <p:extLst>
      <p:ext uri="{BB962C8B-B14F-4D97-AF65-F5344CB8AC3E}">
        <p14:creationId xmlns:p14="http://schemas.microsoft.com/office/powerpoint/2010/main" val="2576004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A75ABF8-C6D0-42AE-94D2-CA8EEF7674D7}" type="slidenum">
              <a:rPr lang="en-GB" altLang="en-US">
                <a:latin typeface="Calibri" panose="020F0502020204030204" pitchFamily="34" charset="0"/>
              </a:rPr>
              <a:pPr eaLnBrk="1" hangingPunct="1"/>
              <a:t>4</a:t>
            </a:fld>
            <a:endParaRPr lang="en-GB" altLang="en-US">
              <a:latin typeface="Calibri" panose="020F0502020204030204" pitchFamily="34" charset="0"/>
            </a:endParaRPr>
          </a:p>
        </p:txBody>
      </p:sp>
      <p:sp>
        <p:nvSpPr>
          <p:cNvPr id="122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altLang="en-US" dirty="0" err="1" smtClean="0"/>
              <a:t>Révision</a:t>
            </a:r>
            <a:r>
              <a:rPr lang="en-GB" altLang="en-US" baseline="0" dirty="0" smtClean="0"/>
              <a:t> des </a:t>
            </a:r>
            <a:r>
              <a:rPr lang="en-GB" altLang="en-US" baseline="0" dirty="0" err="1" smtClean="0"/>
              <a:t>couleurs</a:t>
            </a:r>
            <a:r>
              <a:rPr lang="en-GB" altLang="en-US" baseline="0" dirty="0" smtClean="0"/>
              <a:t> </a:t>
            </a:r>
            <a:r>
              <a:rPr lang="en-GB" altLang="en-US" dirty="0" smtClean="0"/>
              <a:t>= a revision of the colours; </a:t>
            </a:r>
            <a:r>
              <a:rPr lang="en-GB" altLang="en-US" sz="1200" b="1" dirty="0" smtClean="0">
                <a:latin typeface="Tw Cen MT" panose="020B0602020104020603" pitchFamily="34" charset="0"/>
              </a:rPr>
              <a:t>De </a:t>
            </a:r>
            <a:r>
              <a:rPr lang="en-GB" altLang="en-US" sz="1200" b="1" dirty="0" err="1" smtClean="0">
                <a:latin typeface="Tw Cen MT" panose="020B0602020104020603" pitchFamily="34" charset="0"/>
              </a:rPr>
              <a:t>quelle</a:t>
            </a:r>
            <a:r>
              <a:rPr lang="en-GB" altLang="en-US" sz="1200" b="1" dirty="0" smtClean="0">
                <a:latin typeface="Tw Cen MT" panose="020B0602020104020603" pitchFamily="34" charset="0"/>
              </a:rPr>
              <a:t> </a:t>
            </a:r>
            <a:r>
              <a:rPr lang="en-GB" altLang="en-US" sz="1200" b="1" dirty="0" err="1" smtClean="0">
                <a:latin typeface="Tw Cen MT" panose="020B0602020104020603" pitchFamily="34" charset="0"/>
              </a:rPr>
              <a:t>couleur</a:t>
            </a:r>
            <a:r>
              <a:rPr lang="en-GB" altLang="en-US" sz="1200" b="1" dirty="0" smtClean="0">
                <a:latin typeface="Tw Cen MT" panose="020B0602020104020603" pitchFamily="34" charset="0"/>
              </a:rPr>
              <a:t> </a:t>
            </a:r>
            <a:r>
              <a:rPr lang="en-GB" altLang="en-US" sz="1200" b="1" dirty="0" err="1" smtClean="0">
                <a:latin typeface="Tw Cen MT" panose="020B0602020104020603" pitchFamily="34" charset="0"/>
              </a:rPr>
              <a:t>est</a:t>
            </a:r>
            <a:r>
              <a:rPr lang="en-GB" altLang="en-US" sz="1200" b="1" dirty="0" smtClean="0">
                <a:latin typeface="Tw Cen MT" panose="020B0602020104020603" pitchFamily="34" charset="0"/>
              </a:rPr>
              <a:t> le bateau? </a:t>
            </a:r>
            <a:r>
              <a:rPr lang="en-GB" altLang="en-US" dirty="0" smtClean="0"/>
              <a:t>= What colour is the little boat?</a:t>
            </a:r>
          </a:p>
          <a:p>
            <a:pPr eaLnBrk="1" hangingPunct="1">
              <a:spcBef>
                <a:spcPct val="0"/>
              </a:spcBef>
            </a:pPr>
            <a:r>
              <a:rPr lang="en-GB" altLang="en-US" dirty="0" smtClean="0"/>
              <a:t>Boats will sail across the screen from left to right and pupils must volunteer in French what colour each one is. The answer then appears in written </a:t>
            </a:r>
            <a:r>
              <a:rPr lang="en-GB" altLang="en-US" dirty="0" smtClean="0"/>
              <a:t>French </a:t>
            </a:r>
            <a:r>
              <a:rPr lang="en-GB" altLang="en-US" dirty="0" smtClean="0"/>
              <a:t>on the right hand side of the screen. We are using the masculine singular form of the adjective here but we will soon be using the feminine singular form and plural forms in later PowerPoints.</a:t>
            </a:r>
          </a:p>
        </p:txBody>
      </p:sp>
    </p:spTree>
    <p:extLst>
      <p:ext uri="{BB962C8B-B14F-4D97-AF65-F5344CB8AC3E}">
        <p14:creationId xmlns:p14="http://schemas.microsoft.com/office/powerpoint/2010/main" val="3817559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33A8E70-D94E-47EC-ABE5-BB68FA5A4AD6}" type="slidenum">
              <a:rPr lang="en-GB" altLang="en-US">
                <a:latin typeface="Calibri" panose="020F0502020204030204" pitchFamily="34" charset="0"/>
              </a:rPr>
              <a:pPr eaLnBrk="1" hangingPunct="1"/>
              <a:t>5</a:t>
            </a:fld>
            <a:endParaRPr lang="en-GB" altLang="en-US">
              <a:latin typeface="Calibri" panose="020F0502020204030204" pitchFamily="34" charset="0"/>
            </a:endParaRPr>
          </a:p>
        </p:txBody>
      </p:sp>
      <p:sp>
        <p:nvSpPr>
          <p:cNvPr id="133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The boat is … The leaf is … Here pupils are encouraged to think about what the feminine singular form of the adjective will be, and how it would change, if at all, from the masculine to the feminine form when you are describing different objects which may vary in gender in French. The answers appear one-by-one in red to the right hand side of the blue column. The rule (that they have seen before) is that the masculine form will add –e in the </a:t>
            </a:r>
            <a:r>
              <a:rPr lang="en-GB" altLang="en-US" dirty="0" err="1" smtClean="0"/>
              <a:t>the</a:t>
            </a:r>
            <a:r>
              <a:rPr lang="en-GB" altLang="en-US" dirty="0" smtClean="0"/>
              <a:t> feminine, if it doesn’t have one. If it ended in an –e</a:t>
            </a:r>
            <a:r>
              <a:rPr lang="en-GB" altLang="en-US" baseline="0" dirty="0" smtClean="0"/>
              <a:t> already </a:t>
            </a:r>
            <a:r>
              <a:rPr lang="en-GB" altLang="en-US" dirty="0" smtClean="0"/>
              <a:t>there is usually no change to the spelling or pronunciation. The exceptions are blanc, violet,</a:t>
            </a:r>
            <a:r>
              <a:rPr lang="en-GB" altLang="en-US" baseline="0" dirty="0" smtClean="0"/>
              <a:t> marron</a:t>
            </a:r>
            <a:endParaRPr lang="en-GB" altLang="en-US" dirty="0" smtClean="0"/>
          </a:p>
        </p:txBody>
      </p:sp>
    </p:spTree>
    <p:extLst>
      <p:ext uri="{BB962C8B-B14F-4D97-AF65-F5344CB8AC3E}">
        <p14:creationId xmlns:p14="http://schemas.microsoft.com/office/powerpoint/2010/main" val="3149853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3EFCEA8-0B2B-4CAC-A740-56E4E2BF3531}" type="slidenum">
              <a:rPr lang="en-GB" altLang="en-US">
                <a:latin typeface="Calibri" panose="020F0502020204030204" pitchFamily="34" charset="0"/>
              </a:rPr>
              <a:pPr eaLnBrk="1" hangingPunct="1"/>
              <a:t>6</a:t>
            </a:fld>
            <a:endParaRPr lang="en-GB" altLang="en-US">
              <a:latin typeface="Calibri" panose="020F0502020204030204" pitchFamily="34" charset="0"/>
            </a:endParaRPr>
          </a:p>
        </p:txBody>
      </p:sp>
      <p:sp>
        <p:nvSpPr>
          <p:cNvPr id="143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GB" altLang="en-US" sz="1200" b="1" dirty="0" smtClean="0">
                <a:latin typeface="Calibri" panose="020F0502020204030204" pitchFamily="34" charset="0"/>
              </a:rPr>
              <a:t>De </a:t>
            </a:r>
            <a:r>
              <a:rPr lang="en-GB" altLang="en-US" sz="1200" b="1" dirty="0" err="1" smtClean="0">
                <a:latin typeface="Calibri" panose="020F0502020204030204" pitchFamily="34" charset="0"/>
              </a:rPr>
              <a:t>quelle</a:t>
            </a:r>
            <a:r>
              <a:rPr lang="en-GB" altLang="en-US" sz="1200" b="1" dirty="0" smtClean="0">
                <a:latin typeface="Calibri" panose="020F0502020204030204" pitchFamily="34" charset="0"/>
              </a:rPr>
              <a:t> </a:t>
            </a:r>
            <a:r>
              <a:rPr lang="en-GB" altLang="en-US" sz="1200" b="1" dirty="0" err="1" smtClean="0">
                <a:latin typeface="Calibri" panose="020F0502020204030204" pitchFamily="34" charset="0"/>
              </a:rPr>
              <a:t>couleur</a:t>
            </a:r>
            <a:r>
              <a:rPr lang="en-GB" altLang="en-US" sz="1200" b="1" dirty="0" smtClean="0">
                <a:latin typeface="Calibri" panose="020F0502020204030204" pitchFamily="34" charset="0"/>
              </a:rPr>
              <a:t> </a:t>
            </a:r>
            <a:r>
              <a:rPr lang="en-GB" altLang="en-US" sz="1200" b="1" dirty="0" err="1" smtClean="0">
                <a:latin typeface="Calibri" panose="020F0502020204030204" pitchFamily="34" charset="0"/>
              </a:rPr>
              <a:t>est</a:t>
            </a:r>
            <a:r>
              <a:rPr lang="en-GB" altLang="en-US" sz="1200" b="1" dirty="0" smtClean="0">
                <a:latin typeface="Calibri" panose="020F0502020204030204" pitchFamily="34" charset="0"/>
              </a:rPr>
              <a:t>…?</a:t>
            </a:r>
            <a:r>
              <a:rPr lang="en-GB" altLang="en-US" sz="1200" b="1" baseline="0" dirty="0" smtClean="0">
                <a:latin typeface="Calibri" panose="020F0502020204030204" pitchFamily="34" charset="0"/>
              </a:rPr>
              <a:t> </a:t>
            </a:r>
            <a:r>
              <a:rPr lang="en-GB" altLang="en-US" dirty="0" smtClean="0"/>
              <a:t>What colour is …?</a:t>
            </a:r>
          </a:p>
          <a:p>
            <a:pPr eaLnBrk="1" hangingPunct="1">
              <a:spcBef>
                <a:spcPct val="50000"/>
              </a:spcBef>
            </a:pPr>
            <a:r>
              <a:rPr lang="en-GB" altLang="en-US" dirty="0" smtClean="0"/>
              <a:t>Pupils get a chance to choose the colour and make it agree with the gender of the noun in question. </a:t>
            </a:r>
          </a:p>
          <a:p>
            <a:pPr eaLnBrk="1" hangingPunct="1">
              <a:spcBef>
                <a:spcPct val="50000"/>
              </a:spcBef>
            </a:pPr>
            <a:r>
              <a:rPr lang="en-GB" altLang="en-US" dirty="0" smtClean="0"/>
              <a:t>e.g. 1. Ly </a:t>
            </a:r>
            <a:r>
              <a:rPr lang="en-GB" altLang="en-US" dirty="0" smtClean="0"/>
              <a:t>cygnet </a:t>
            </a:r>
            <a:r>
              <a:rPr lang="en-GB" altLang="en-US" dirty="0" err="1" smtClean="0"/>
              <a:t>est</a:t>
            </a:r>
            <a:r>
              <a:rPr lang="en-GB" altLang="en-US" dirty="0" smtClean="0"/>
              <a:t> blanc. 3. La </a:t>
            </a:r>
            <a:r>
              <a:rPr lang="en-GB" altLang="en-US" dirty="0" err="1" smtClean="0"/>
              <a:t>araignée</a:t>
            </a:r>
            <a:r>
              <a:rPr lang="en-GB" altLang="en-US" dirty="0" smtClean="0"/>
              <a:t> </a:t>
            </a:r>
            <a:r>
              <a:rPr lang="en-GB" altLang="en-US" dirty="0" err="1" smtClean="0"/>
              <a:t>est</a:t>
            </a:r>
            <a:r>
              <a:rPr lang="en-GB" altLang="en-US" dirty="0" smtClean="0"/>
              <a:t> noire </a:t>
            </a:r>
            <a:r>
              <a:rPr lang="en-GB" altLang="en-US" dirty="0" smtClean="0">
                <a:cs typeface="Arial" panose="020B0604020202020204" pitchFamily="34" charset="0"/>
              </a:rPr>
              <a:t>3. Le </a:t>
            </a:r>
            <a:r>
              <a:rPr lang="en-GB" altLang="en-US" dirty="0" err="1" smtClean="0">
                <a:cs typeface="Arial" panose="020B0604020202020204" pitchFamily="34" charset="0"/>
              </a:rPr>
              <a:t>chocolat</a:t>
            </a:r>
            <a:r>
              <a:rPr lang="en-GB" altLang="en-US" dirty="0" smtClean="0">
                <a:cs typeface="Arial" panose="020B0604020202020204" pitchFamily="34" charset="0"/>
              </a:rPr>
              <a:t> </a:t>
            </a:r>
            <a:r>
              <a:rPr lang="en-GB" altLang="en-US" dirty="0" err="1" smtClean="0">
                <a:cs typeface="Arial" panose="020B0604020202020204" pitchFamily="34" charset="0"/>
              </a:rPr>
              <a:t>est</a:t>
            </a:r>
            <a:r>
              <a:rPr lang="en-GB" altLang="en-US" dirty="0" smtClean="0">
                <a:cs typeface="Arial" panose="020B0604020202020204" pitchFamily="34" charset="0"/>
              </a:rPr>
              <a:t> marron 4. Le </a:t>
            </a:r>
            <a:r>
              <a:rPr lang="en-GB" altLang="en-US" dirty="0" err="1" smtClean="0">
                <a:cs typeface="Arial" panose="020B0604020202020204" pitchFamily="34" charset="0"/>
              </a:rPr>
              <a:t>jouet</a:t>
            </a:r>
            <a:r>
              <a:rPr lang="en-GB" altLang="en-US" dirty="0" smtClean="0">
                <a:cs typeface="Arial" panose="020B0604020202020204" pitchFamily="34" charset="0"/>
              </a:rPr>
              <a:t> </a:t>
            </a:r>
            <a:r>
              <a:rPr lang="en-GB" altLang="en-US" dirty="0" err="1" smtClean="0">
                <a:cs typeface="Arial" panose="020B0604020202020204" pitchFamily="34" charset="0"/>
              </a:rPr>
              <a:t>est</a:t>
            </a:r>
            <a:r>
              <a:rPr lang="en-GB" altLang="en-US" dirty="0" smtClean="0">
                <a:cs typeface="Arial" panose="020B0604020202020204" pitchFamily="34" charset="0"/>
              </a:rPr>
              <a:t> orange. 5. La </a:t>
            </a:r>
            <a:r>
              <a:rPr lang="en-GB" altLang="en-US" dirty="0" err="1" smtClean="0">
                <a:cs typeface="Arial" panose="020B0604020202020204" pitchFamily="34" charset="0"/>
              </a:rPr>
              <a:t>vache</a:t>
            </a:r>
            <a:r>
              <a:rPr lang="en-GB" altLang="en-US" dirty="0" smtClean="0">
                <a:cs typeface="Arial" panose="020B0604020202020204" pitchFamily="34" charset="0"/>
              </a:rPr>
              <a:t> </a:t>
            </a:r>
            <a:r>
              <a:rPr lang="en-GB" altLang="en-US" dirty="0" err="1" smtClean="0">
                <a:cs typeface="Arial" panose="020B0604020202020204" pitchFamily="34" charset="0"/>
              </a:rPr>
              <a:t>est</a:t>
            </a:r>
            <a:r>
              <a:rPr lang="en-GB" altLang="en-US" dirty="0" smtClean="0">
                <a:cs typeface="Arial" panose="020B0604020202020204" pitchFamily="34" charset="0"/>
              </a:rPr>
              <a:t> blanche et noire. 6. Le </a:t>
            </a:r>
            <a:r>
              <a:rPr lang="en-GB" altLang="en-US" dirty="0" err="1" smtClean="0">
                <a:cs typeface="Arial" panose="020B0604020202020204" pitchFamily="34" charset="0"/>
              </a:rPr>
              <a:t>quatre</a:t>
            </a:r>
            <a:r>
              <a:rPr lang="en-GB" altLang="en-US" dirty="0" smtClean="0">
                <a:cs typeface="Arial" panose="020B0604020202020204" pitchFamily="34" charset="0"/>
              </a:rPr>
              <a:t> </a:t>
            </a:r>
            <a:r>
              <a:rPr lang="en-GB" altLang="en-US" dirty="0" err="1" smtClean="0">
                <a:cs typeface="Arial" panose="020B0604020202020204" pitchFamily="34" charset="0"/>
              </a:rPr>
              <a:t>est</a:t>
            </a:r>
            <a:r>
              <a:rPr lang="en-GB" altLang="en-US" dirty="0" smtClean="0">
                <a:cs typeface="Arial" panose="020B0604020202020204" pitchFamily="34" charset="0"/>
              </a:rPr>
              <a:t> bleu 7. Le </a:t>
            </a:r>
            <a:r>
              <a:rPr lang="en-GB" altLang="en-US" dirty="0" err="1" smtClean="0">
                <a:cs typeface="Arial" panose="020B0604020202020204" pitchFamily="34" charset="0"/>
              </a:rPr>
              <a:t>géant</a:t>
            </a:r>
            <a:r>
              <a:rPr lang="en-GB" altLang="en-US" dirty="0" smtClean="0">
                <a:cs typeface="Arial" panose="020B0604020202020204" pitchFamily="34" charset="0"/>
              </a:rPr>
              <a:t> </a:t>
            </a:r>
            <a:r>
              <a:rPr lang="en-GB" altLang="en-US" dirty="0" err="1" smtClean="0">
                <a:cs typeface="Arial" panose="020B0604020202020204" pitchFamily="34" charset="0"/>
              </a:rPr>
              <a:t>est</a:t>
            </a:r>
            <a:r>
              <a:rPr lang="en-GB" altLang="en-US" dirty="0" smtClean="0">
                <a:cs typeface="Arial" panose="020B0604020202020204" pitchFamily="34" charset="0"/>
              </a:rPr>
              <a:t> vert. 8. La </a:t>
            </a:r>
            <a:r>
              <a:rPr lang="en-GB" altLang="en-US" dirty="0" err="1" smtClean="0">
                <a:cs typeface="Arial" panose="020B0604020202020204" pitchFamily="34" charset="0"/>
              </a:rPr>
              <a:t>feuille</a:t>
            </a:r>
            <a:r>
              <a:rPr lang="en-GB" altLang="en-US" dirty="0" smtClean="0">
                <a:cs typeface="Arial" panose="020B0604020202020204" pitchFamily="34" charset="0"/>
              </a:rPr>
              <a:t> </a:t>
            </a:r>
            <a:r>
              <a:rPr lang="en-GB" altLang="en-US" dirty="0" err="1" smtClean="0">
                <a:cs typeface="Arial" panose="020B0604020202020204" pitchFamily="34" charset="0"/>
              </a:rPr>
              <a:t>est</a:t>
            </a:r>
            <a:r>
              <a:rPr lang="en-GB" altLang="en-US" dirty="0" smtClean="0">
                <a:cs typeface="Arial" panose="020B0604020202020204" pitchFamily="34" charset="0"/>
              </a:rPr>
              <a:t> rouge. </a:t>
            </a:r>
            <a:endParaRPr lang="en-GB" altLang="en-US" dirty="0" smtClean="0">
              <a:cs typeface="Arial" panose="020B0604020202020204" pitchFamily="34" charset="0"/>
            </a:endParaRPr>
          </a:p>
          <a:p>
            <a:pPr eaLnBrk="1" hangingPunct="1">
              <a:spcBef>
                <a:spcPct val="50000"/>
              </a:spcBef>
            </a:pPr>
            <a:endParaRPr lang="en-GB" altLang="en-US" b="1" dirty="0" smtClean="0">
              <a:cs typeface="Arial" panose="020B0604020202020204" pitchFamily="34" charset="0"/>
            </a:endParaRPr>
          </a:p>
          <a:p>
            <a:pPr eaLnBrk="1" hangingPunct="1">
              <a:spcBef>
                <a:spcPct val="50000"/>
              </a:spcBef>
            </a:pPr>
            <a:r>
              <a:rPr lang="en-GB" altLang="en-US" b="1" dirty="0" smtClean="0">
                <a:cs typeface="Arial" panose="020B0604020202020204" pitchFamily="34" charset="0"/>
              </a:rPr>
              <a:t>Click on the words to hear the audio</a:t>
            </a:r>
            <a:r>
              <a:rPr lang="en-GB" altLang="en-US" b="1" baseline="0" dirty="0" smtClean="0">
                <a:cs typeface="Arial" panose="020B0604020202020204" pitchFamily="34" charset="0"/>
              </a:rPr>
              <a:t> for each item.</a:t>
            </a:r>
            <a:endParaRPr lang="en-GB" altLang="en-US" b="1" dirty="0" smtClean="0">
              <a:cs typeface="Arial" panose="020B0604020202020204" pitchFamily="34" charset="0"/>
            </a:endParaRPr>
          </a:p>
          <a:p>
            <a:pPr eaLnBrk="1" hangingPunct="1">
              <a:spcBef>
                <a:spcPct val="0"/>
              </a:spcBef>
            </a:pPr>
            <a:endParaRPr lang="en-GB" altLang="en-US" dirty="0" smtClean="0"/>
          </a:p>
        </p:txBody>
      </p:sp>
    </p:spTree>
    <p:extLst>
      <p:ext uri="{BB962C8B-B14F-4D97-AF65-F5344CB8AC3E}">
        <p14:creationId xmlns:p14="http://schemas.microsoft.com/office/powerpoint/2010/main" val="565985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D8802BD-05D3-43A1-9715-0E15C05CCF0C}" type="slidenum">
              <a:rPr lang="en-GB" altLang="en-US">
                <a:latin typeface="Calibri" panose="020F0502020204030204" pitchFamily="34" charset="0"/>
              </a:rPr>
              <a:pPr eaLnBrk="1" hangingPunct="1"/>
              <a:t>7</a:t>
            </a:fld>
            <a:endParaRPr lang="en-GB" altLang="en-US">
              <a:latin typeface="Calibri" panose="020F0502020204030204" pitchFamily="34" charset="0"/>
            </a:endParaRPr>
          </a:p>
        </p:txBody>
      </p:sp>
      <p:sp>
        <p:nvSpPr>
          <p:cNvPr id="153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altLang="en-US" sz="1200" b="1" dirty="0" smtClean="0">
                <a:latin typeface="Calibri" panose="020F0502020204030204" pitchFamily="34" charset="0"/>
              </a:rPr>
              <a:t>De </a:t>
            </a:r>
            <a:r>
              <a:rPr lang="en-GB" altLang="en-US" sz="1200" b="1" dirty="0" err="1" smtClean="0">
                <a:latin typeface="Calibri" panose="020F0502020204030204" pitchFamily="34" charset="0"/>
              </a:rPr>
              <a:t>quelle</a:t>
            </a:r>
            <a:r>
              <a:rPr lang="en-GB" altLang="en-US" sz="1200" b="1" dirty="0" smtClean="0">
                <a:latin typeface="Calibri" panose="020F0502020204030204" pitchFamily="34" charset="0"/>
              </a:rPr>
              <a:t> </a:t>
            </a:r>
            <a:r>
              <a:rPr lang="en-GB" altLang="en-US" sz="1200" b="1" dirty="0" err="1" smtClean="0">
                <a:latin typeface="Calibri" panose="020F0502020204030204" pitchFamily="34" charset="0"/>
              </a:rPr>
              <a:t>couleurs</a:t>
            </a:r>
            <a:r>
              <a:rPr lang="en-GB" altLang="en-US" sz="1200" b="1" dirty="0" smtClean="0">
                <a:latin typeface="Calibri" panose="020F0502020204030204" pitchFamily="34" charset="0"/>
              </a:rPr>
              <a:t> </a:t>
            </a:r>
            <a:r>
              <a:rPr lang="en-GB" altLang="en-US" sz="1200" b="1" dirty="0" err="1" smtClean="0">
                <a:latin typeface="Calibri" panose="020F0502020204030204" pitchFamily="34" charset="0"/>
              </a:rPr>
              <a:t>sont</a:t>
            </a:r>
            <a:r>
              <a:rPr lang="en-GB" altLang="en-US" sz="1200" b="1" dirty="0" smtClean="0">
                <a:latin typeface="Calibri" panose="020F0502020204030204" pitchFamily="34" charset="0"/>
              </a:rPr>
              <a:t> les </a:t>
            </a:r>
            <a:r>
              <a:rPr lang="en-GB" altLang="en-US" sz="1200" b="1" dirty="0" err="1" smtClean="0">
                <a:latin typeface="Calibri" panose="020F0502020204030204" pitchFamily="34" charset="0"/>
              </a:rPr>
              <a:t>drapeaux</a:t>
            </a:r>
            <a:r>
              <a:rPr lang="en-GB" altLang="en-US" sz="1200" b="1" dirty="0" smtClean="0">
                <a:latin typeface="Calibri" panose="020F0502020204030204" pitchFamily="34" charset="0"/>
              </a:rPr>
              <a:t> de </a:t>
            </a:r>
            <a:r>
              <a:rPr lang="en-GB" altLang="en-US" sz="1200" b="1" dirty="0" err="1" smtClean="0">
                <a:latin typeface="Calibri" panose="020F0502020204030204" pitchFamily="34" charset="0"/>
              </a:rPr>
              <a:t>ces</a:t>
            </a:r>
            <a:r>
              <a:rPr lang="en-GB" altLang="en-US" sz="1200" b="1" dirty="0" smtClean="0">
                <a:latin typeface="Calibri" panose="020F0502020204030204" pitchFamily="34" charset="0"/>
              </a:rPr>
              <a:t> pays?</a:t>
            </a:r>
          </a:p>
          <a:p>
            <a:pPr eaLnBrk="1" hangingPunct="1">
              <a:spcBef>
                <a:spcPct val="0"/>
              </a:spcBef>
            </a:pPr>
            <a:r>
              <a:rPr lang="en-GB" altLang="en-US" dirty="0" smtClean="0"/>
              <a:t>= What colour are the flags of these countries? In pairs pupils can speak or write their answers,   All the colours</a:t>
            </a:r>
            <a:r>
              <a:rPr lang="en-GB" altLang="en-US" baseline="0" dirty="0" smtClean="0"/>
              <a:t> will be masculine because le </a:t>
            </a:r>
            <a:r>
              <a:rPr lang="en-GB" altLang="en-US" baseline="0" dirty="0" err="1" smtClean="0"/>
              <a:t>drapeau</a:t>
            </a:r>
            <a:r>
              <a:rPr lang="en-GB" altLang="en-US" baseline="0" dirty="0" smtClean="0"/>
              <a:t> is masculine. </a:t>
            </a:r>
            <a:r>
              <a:rPr lang="en-GB" altLang="en-US" dirty="0" smtClean="0"/>
              <a:t>Encourage the pupils to speak/write in full sentences so they can get used to verb forms etc. </a:t>
            </a:r>
          </a:p>
        </p:txBody>
      </p:sp>
    </p:spTree>
    <p:extLst>
      <p:ext uri="{BB962C8B-B14F-4D97-AF65-F5344CB8AC3E}">
        <p14:creationId xmlns:p14="http://schemas.microsoft.com/office/powerpoint/2010/main" val="2867087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C5D8B5B4-20DA-476E-AE64-839F594A2847}" type="datetimeFigureOut">
              <a:rPr lang="en-GB"/>
              <a:pPr>
                <a:defRPr/>
              </a:pPr>
              <a:t>24/10/2018</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35BF266F-1BE1-4DFC-94D3-81D4543ADD9C}" type="slidenum">
              <a:rPr lang="en-GB" altLang="en-US"/>
              <a:pPr/>
              <a:t>‹#›</a:t>
            </a:fld>
            <a:endParaRPr lang="en-GB" altLang="en-US"/>
          </a:p>
        </p:txBody>
      </p:sp>
    </p:spTree>
    <p:extLst>
      <p:ext uri="{BB962C8B-B14F-4D97-AF65-F5344CB8AC3E}">
        <p14:creationId xmlns:p14="http://schemas.microsoft.com/office/powerpoint/2010/main" val="2243988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BEBF937-7DD8-478E-8FE8-2331F4CA4343}" type="datetimeFigureOut">
              <a:rPr lang="en-GB"/>
              <a:pPr>
                <a:defRPr/>
              </a:pPr>
              <a:t>24/10/2018</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E266A3E9-649B-4174-ADC3-665A492492E5}" type="slidenum">
              <a:rPr lang="en-GB" altLang="en-US"/>
              <a:pPr/>
              <a:t>‹#›</a:t>
            </a:fld>
            <a:endParaRPr lang="en-GB" altLang="en-US"/>
          </a:p>
        </p:txBody>
      </p:sp>
    </p:spTree>
    <p:extLst>
      <p:ext uri="{BB962C8B-B14F-4D97-AF65-F5344CB8AC3E}">
        <p14:creationId xmlns:p14="http://schemas.microsoft.com/office/powerpoint/2010/main" val="3220737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3B931F9B-0510-4CA5-98A9-2D3D391AA505}" type="datetimeFigureOut">
              <a:rPr lang="en-GB"/>
              <a:pPr>
                <a:defRPr/>
              </a:pPr>
              <a:t>24/10/2018</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F32F7F2E-3174-43BF-9A50-A3B5EB5FD19D}" type="slidenum">
              <a:rPr lang="en-GB" altLang="en-US"/>
              <a:pPr/>
              <a:t>‹#›</a:t>
            </a:fld>
            <a:endParaRPr lang="en-GB" altLang="en-US"/>
          </a:p>
        </p:txBody>
      </p:sp>
    </p:spTree>
    <p:extLst>
      <p:ext uri="{BB962C8B-B14F-4D97-AF65-F5344CB8AC3E}">
        <p14:creationId xmlns:p14="http://schemas.microsoft.com/office/powerpoint/2010/main" val="2923346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B17DCA0-CE9E-47B4-90AD-5C8D639162AF}" type="datetimeFigureOut">
              <a:rPr lang="en-GB"/>
              <a:pPr>
                <a:defRPr/>
              </a:pPr>
              <a:t>24/10/2018</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4FE92AE8-A23C-4F53-B06F-73013D755AD7}" type="slidenum">
              <a:rPr lang="en-GB" altLang="en-US"/>
              <a:pPr/>
              <a:t>‹#›</a:t>
            </a:fld>
            <a:endParaRPr lang="en-GB" altLang="en-US"/>
          </a:p>
        </p:txBody>
      </p:sp>
    </p:spTree>
    <p:extLst>
      <p:ext uri="{BB962C8B-B14F-4D97-AF65-F5344CB8AC3E}">
        <p14:creationId xmlns:p14="http://schemas.microsoft.com/office/powerpoint/2010/main" val="1934206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44B90AF-BCF2-4AFA-9011-A6378DDAEAAD}" type="datetimeFigureOut">
              <a:rPr lang="en-GB"/>
              <a:pPr>
                <a:defRPr/>
              </a:pPr>
              <a:t>24/10/2018</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8296A98A-E719-4D4D-8197-51CE26F160C3}" type="slidenum">
              <a:rPr lang="en-GB" altLang="en-US"/>
              <a:pPr/>
              <a:t>‹#›</a:t>
            </a:fld>
            <a:endParaRPr lang="en-GB" altLang="en-US"/>
          </a:p>
        </p:txBody>
      </p:sp>
    </p:spTree>
    <p:extLst>
      <p:ext uri="{BB962C8B-B14F-4D97-AF65-F5344CB8AC3E}">
        <p14:creationId xmlns:p14="http://schemas.microsoft.com/office/powerpoint/2010/main" val="3786001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31A1C237-9D7C-424B-B9A2-F183A608B3EF}" type="datetimeFigureOut">
              <a:rPr lang="en-GB"/>
              <a:pPr>
                <a:defRPr/>
              </a:pPr>
              <a:t>24/10/2018</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88116A2E-4745-4A7C-8521-110DD0E38947}" type="slidenum">
              <a:rPr lang="en-GB" altLang="en-US"/>
              <a:pPr/>
              <a:t>‹#›</a:t>
            </a:fld>
            <a:endParaRPr lang="en-GB" altLang="en-US"/>
          </a:p>
        </p:txBody>
      </p:sp>
    </p:spTree>
    <p:extLst>
      <p:ext uri="{BB962C8B-B14F-4D97-AF65-F5344CB8AC3E}">
        <p14:creationId xmlns:p14="http://schemas.microsoft.com/office/powerpoint/2010/main" val="2602608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E15CF3B9-955C-4581-BAC1-22F77F3714DB}" type="datetimeFigureOut">
              <a:rPr lang="en-GB"/>
              <a:pPr>
                <a:defRPr/>
              </a:pPr>
              <a:t>24/10/2018</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fld id="{D5D97F74-E2FE-49F8-B072-9F884623936C}" type="slidenum">
              <a:rPr lang="en-GB" altLang="en-US"/>
              <a:pPr/>
              <a:t>‹#›</a:t>
            </a:fld>
            <a:endParaRPr lang="en-GB" altLang="en-US"/>
          </a:p>
        </p:txBody>
      </p:sp>
    </p:spTree>
    <p:extLst>
      <p:ext uri="{BB962C8B-B14F-4D97-AF65-F5344CB8AC3E}">
        <p14:creationId xmlns:p14="http://schemas.microsoft.com/office/powerpoint/2010/main" val="1343927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A1FCF16F-6E97-4E8B-8CFC-18C357CA0DEC}" type="datetimeFigureOut">
              <a:rPr lang="en-GB"/>
              <a:pPr>
                <a:defRPr/>
              </a:pPr>
              <a:t>24/10/2018</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fld id="{943F045E-DAC8-4625-9952-06D32411118F}" type="slidenum">
              <a:rPr lang="en-GB" altLang="en-US"/>
              <a:pPr/>
              <a:t>‹#›</a:t>
            </a:fld>
            <a:endParaRPr lang="en-GB" altLang="en-US"/>
          </a:p>
        </p:txBody>
      </p:sp>
    </p:spTree>
    <p:extLst>
      <p:ext uri="{BB962C8B-B14F-4D97-AF65-F5344CB8AC3E}">
        <p14:creationId xmlns:p14="http://schemas.microsoft.com/office/powerpoint/2010/main" val="4234410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A671D2B-AA8B-4F29-A337-796846485226}" type="datetimeFigureOut">
              <a:rPr lang="en-GB"/>
              <a:pPr>
                <a:defRPr/>
              </a:pPr>
              <a:t>24/10/2018</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fld id="{0774F5E3-8ECC-49DB-A36A-771AFB28502E}" type="slidenum">
              <a:rPr lang="en-GB" altLang="en-US"/>
              <a:pPr/>
              <a:t>‹#›</a:t>
            </a:fld>
            <a:endParaRPr lang="en-GB" altLang="en-US"/>
          </a:p>
        </p:txBody>
      </p:sp>
    </p:spTree>
    <p:extLst>
      <p:ext uri="{BB962C8B-B14F-4D97-AF65-F5344CB8AC3E}">
        <p14:creationId xmlns:p14="http://schemas.microsoft.com/office/powerpoint/2010/main" val="3721694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D9FB2C-6FBF-4E01-8475-B519876ADF53}" type="datetimeFigureOut">
              <a:rPr lang="en-GB"/>
              <a:pPr>
                <a:defRPr/>
              </a:pPr>
              <a:t>24/10/2018</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5DB7E146-5ED5-4D30-B34E-806C5DFBA317}" type="slidenum">
              <a:rPr lang="en-GB" altLang="en-US"/>
              <a:pPr/>
              <a:t>‹#›</a:t>
            </a:fld>
            <a:endParaRPr lang="en-GB" altLang="en-US"/>
          </a:p>
        </p:txBody>
      </p:sp>
    </p:spTree>
    <p:extLst>
      <p:ext uri="{BB962C8B-B14F-4D97-AF65-F5344CB8AC3E}">
        <p14:creationId xmlns:p14="http://schemas.microsoft.com/office/powerpoint/2010/main" val="1974798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C850729-9D50-420C-B33C-0FAB9F3859CC}" type="datetimeFigureOut">
              <a:rPr lang="en-GB"/>
              <a:pPr>
                <a:defRPr/>
              </a:pPr>
              <a:t>24/10/2018</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3B83A750-94B6-4DA2-997A-EC899509DC17}" type="slidenum">
              <a:rPr lang="en-GB" altLang="en-US"/>
              <a:pPr/>
              <a:t>‹#›</a:t>
            </a:fld>
            <a:endParaRPr lang="en-GB" altLang="en-US"/>
          </a:p>
        </p:txBody>
      </p:sp>
    </p:spTree>
    <p:extLst>
      <p:ext uri="{BB962C8B-B14F-4D97-AF65-F5344CB8AC3E}">
        <p14:creationId xmlns:p14="http://schemas.microsoft.com/office/powerpoint/2010/main" val="4183138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71084F4F-676A-4405-8C30-06D2940420B0}" type="datetimeFigureOut">
              <a:rPr lang="en-GB"/>
              <a:pPr>
                <a:defRPr/>
              </a:pPr>
              <a:t>24/10/2018</a:t>
            </a:fld>
            <a:endParaRPr lang="en-GB"/>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0B3E136F-98A6-46D0-BCDD-F5E774B61F81}"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3" Type="http://schemas.microsoft.com/office/2007/relationships/media" Target="../media/media2.mp3"/><Relationship Id="rId7"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png"/><Relationship Id="rId5" Type="http://schemas.microsoft.com/office/2007/relationships/media" Target="../media/media3.mp3"/><Relationship Id="rId10" Type="http://schemas.openxmlformats.org/officeDocument/2006/relationships/image" Target="../media/image2.png"/><Relationship Id="rId4" Type="http://schemas.openxmlformats.org/officeDocument/2006/relationships/audio" Target="../media/media2.mp3"/><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audio" Target="../media/audio8.wav"/><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audio" Target="../media/audio5.wav"/><Relationship Id="rId11" Type="http://schemas.openxmlformats.org/officeDocument/2006/relationships/image" Target="../media/image8.jpeg"/><Relationship Id="rId5" Type="http://schemas.openxmlformats.org/officeDocument/2006/relationships/image" Target="../media/image5.png"/><Relationship Id="rId15" Type="http://schemas.openxmlformats.org/officeDocument/2006/relationships/audio" Target="../media/audio10.wav"/><Relationship Id="rId10" Type="http://schemas.openxmlformats.org/officeDocument/2006/relationships/audio" Target="../media/audio7.wav"/><Relationship Id="rId4" Type="http://schemas.openxmlformats.org/officeDocument/2006/relationships/audio" Target="../media/audio4.wav"/><Relationship Id="rId9" Type="http://schemas.openxmlformats.org/officeDocument/2006/relationships/image" Target="../media/image7.jpeg"/><Relationship Id="rId14" Type="http://schemas.openxmlformats.org/officeDocument/2006/relationships/audio" Target="../media/audio9.wav"/></Relationships>
</file>

<file path=ppt/slides/_rels/slide4.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audio" Target="../media/audio21.wav"/><Relationship Id="rId18" Type="http://schemas.openxmlformats.org/officeDocument/2006/relationships/image" Target="../media/image13.png"/><Relationship Id="rId26" Type="http://schemas.openxmlformats.org/officeDocument/2006/relationships/audio" Target="../media/audio23.wav"/><Relationship Id="rId3" Type="http://schemas.openxmlformats.org/officeDocument/2006/relationships/audio" Target="../media/audio11.wav"/><Relationship Id="rId21" Type="http://schemas.openxmlformats.org/officeDocument/2006/relationships/image" Target="../media/image16.png"/><Relationship Id="rId34" Type="http://schemas.openxmlformats.org/officeDocument/2006/relationships/audio" Target="../media/audio31.wav"/><Relationship Id="rId7" Type="http://schemas.openxmlformats.org/officeDocument/2006/relationships/audio" Target="../media/audio15.wav"/><Relationship Id="rId12" Type="http://schemas.openxmlformats.org/officeDocument/2006/relationships/audio" Target="../media/audio20.wav"/><Relationship Id="rId17" Type="http://schemas.openxmlformats.org/officeDocument/2006/relationships/audio" Target="../media/audio22.wav"/><Relationship Id="rId25" Type="http://schemas.openxmlformats.org/officeDocument/2006/relationships/image" Target="../media/image20.png"/><Relationship Id="rId33" Type="http://schemas.openxmlformats.org/officeDocument/2006/relationships/audio" Target="../media/audio30.wav"/><Relationship Id="rId2" Type="http://schemas.openxmlformats.org/officeDocument/2006/relationships/notesSlide" Target="../notesSlides/notesSlide3.xml"/><Relationship Id="rId16" Type="http://schemas.openxmlformats.org/officeDocument/2006/relationships/image" Target="../media/image12.png"/><Relationship Id="rId20" Type="http://schemas.openxmlformats.org/officeDocument/2006/relationships/image" Target="../media/image15.png"/><Relationship Id="rId29" Type="http://schemas.openxmlformats.org/officeDocument/2006/relationships/audio" Target="../media/audio26.wav"/><Relationship Id="rId1" Type="http://schemas.openxmlformats.org/officeDocument/2006/relationships/slideLayout" Target="../slideLayouts/slideLayout7.xml"/><Relationship Id="rId6" Type="http://schemas.openxmlformats.org/officeDocument/2006/relationships/audio" Target="../media/audio14.wav"/><Relationship Id="rId11" Type="http://schemas.openxmlformats.org/officeDocument/2006/relationships/audio" Target="../media/audio19.wav"/><Relationship Id="rId24" Type="http://schemas.openxmlformats.org/officeDocument/2006/relationships/image" Target="../media/image19.png"/><Relationship Id="rId32" Type="http://schemas.openxmlformats.org/officeDocument/2006/relationships/audio" Target="../media/audio29.wav"/><Relationship Id="rId5" Type="http://schemas.openxmlformats.org/officeDocument/2006/relationships/audio" Target="../media/audio13.wav"/><Relationship Id="rId15" Type="http://schemas.openxmlformats.org/officeDocument/2006/relationships/image" Target="../media/image11.png"/><Relationship Id="rId23" Type="http://schemas.openxmlformats.org/officeDocument/2006/relationships/image" Target="../media/image18.png"/><Relationship Id="rId28" Type="http://schemas.openxmlformats.org/officeDocument/2006/relationships/audio" Target="../media/audio25.wav"/><Relationship Id="rId36" Type="http://schemas.openxmlformats.org/officeDocument/2006/relationships/audio" Target="../media/audio33.wav"/><Relationship Id="rId10" Type="http://schemas.openxmlformats.org/officeDocument/2006/relationships/audio" Target="../media/audio18.wav"/><Relationship Id="rId19" Type="http://schemas.openxmlformats.org/officeDocument/2006/relationships/image" Target="../media/image14.png"/><Relationship Id="rId31" Type="http://schemas.openxmlformats.org/officeDocument/2006/relationships/audio" Target="../media/audio28.wav"/><Relationship Id="rId4" Type="http://schemas.openxmlformats.org/officeDocument/2006/relationships/audio" Target="../media/audio12.wav"/><Relationship Id="rId9" Type="http://schemas.openxmlformats.org/officeDocument/2006/relationships/audio" Target="../media/audio17.wav"/><Relationship Id="rId14" Type="http://schemas.openxmlformats.org/officeDocument/2006/relationships/image" Target="../media/image10.png"/><Relationship Id="rId22" Type="http://schemas.openxmlformats.org/officeDocument/2006/relationships/image" Target="../media/image17.png"/><Relationship Id="rId27" Type="http://schemas.openxmlformats.org/officeDocument/2006/relationships/audio" Target="../media/audio24.wav"/><Relationship Id="rId30" Type="http://schemas.openxmlformats.org/officeDocument/2006/relationships/audio" Target="../media/audio27.wav"/><Relationship Id="rId35" Type="http://schemas.openxmlformats.org/officeDocument/2006/relationships/audio" Target="../media/audio32.wav"/></Relationships>
</file>

<file path=ppt/slides/_rels/slide5.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audio" Target="../media/audio44.wav"/><Relationship Id="rId3" Type="http://schemas.openxmlformats.org/officeDocument/2006/relationships/audio" Target="../media/audio34.wav"/><Relationship Id="rId7" Type="http://schemas.openxmlformats.org/officeDocument/2006/relationships/audio" Target="../media/audio38.wav"/><Relationship Id="rId12" Type="http://schemas.openxmlformats.org/officeDocument/2006/relationships/audio" Target="../media/audio43.wav"/><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audio" Target="../media/audio37.wav"/><Relationship Id="rId11" Type="http://schemas.openxmlformats.org/officeDocument/2006/relationships/audio" Target="../media/audio42.wav"/><Relationship Id="rId5" Type="http://schemas.openxmlformats.org/officeDocument/2006/relationships/audio" Target="../media/audio36.wav"/><Relationship Id="rId15" Type="http://schemas.openxmlformats.org/officeDocument/2006/relationships/image" Target="../media/image22.png"/><Relationship Id="rId10" Type="http://schemas.openxmlformats.org/officeDocument/2006/relationships/audio" Target="../media/audio41.wav"/><Relationship Id="rId4" Type="http://schemas.openxmlformats.org/officeDocument/2006/relationships/audio" Target="../media/audio35.wav"/><Relationship Id="rId9" Type="http://schemas.openxmlformats.org/officeDocument/2006/relationships/audio" Target="../media/audio40.wav"/><Relationship Id="rId1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audio" Target="../media/audio47.wav"/><Relationship Id="rId18" Type="http://schemas.openxmlformats.org/officeDocument/2006/relationships/audio" Target="../media/audio52.wav"/><Relationship Id="rId3" Type="http://schemas.openxmlformats.org/officeDocument/2006/relationships/image" Target="../media/image23.png"/><Relationship Id="rId7" Type="http://schemas.openxmlformats.org/officeDocument/2006/relationships/image" Target="../media/image27.jpeg"/><Relationship Id="rId12" Type="http://schemas.openxmlformats.org/officeDocument/2006/relationships/audio" Target="../media/audio46.wav"/><Relationship Id="rId17" Type="http://schemas.openxmlformats.org/officeDocument/2006/relationships/audio" Target="../media/audio51.wav"/><Relationship Id="rId2" Type="http://schemas.openxmlformats.org/officeDocument/2006/relationships/notesSlide" Target="../notesSlides/notesSlide5.xml"/><Relationship Id="rId16" Type="http://schemas.openxmlformats.org/officeDocument/2006/relationships/audio" Target="../media/audio50.wav"/><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22.png"/><Relationship Id="rId5" Type="http://schemas.openxmlformats.org/officeDocument/2006/relationships/image" Target="../media/image25.png"/><Relationship Id="rId15" Type="http://schemas.openxmlformats.org/officeDocument/2006/relationships/audio" Target="../media/audio49.wav"/><Relationship Id="rId10" Type="http://schemas.openxmlformats.org/officeDocument/2006/relationships/image" Target="../media/image29.png"/><Relationship Id="rId19" Type="http://schemas.openxmlformats.org/officeDocument/2006/relationships/audio" Target="../media/audio53.wav"/><Relationship Id="rId4" Type="http://schemas.openxmlformats.org/officeDocument/2006/relationships/image" Target="../media/image24.png"/><Relationship Id="rId9" Type="http://schemas.openxmlformats.org/officeDocument/2006/relationships/audio" Target="../media/audio45.wav"/><Relationship Id="rId14" Type="http://schemas.openxmlformats.org/officeDocument/2006/relationships/audio" Target="../media/audio48.wav"/></Relationships>
</file>

<file path=ppt/slides/_rels/slide7.xml.rels><?xml version="1.0" encoding="UTF-8" standalone="yes"?>
<Relationships xmlns="http://schemas.openxmlformats.org/package/2006/relationships"><Relationship Id="rId8" Type="http://schemas.openxmlformats.org/officeDocument/2006/relationships/audio" Target="../media/audio59.wav"/><Relationship Id="rId13" Type="http://schemas.openxmlformats.org/officeDocument/2006/relationships/image" Target="../media/image5.png"/><Relationship Id="rId18" Type="http://schemas.openxmlformats.org/officeDocument/2006/relationships/audio" Target="../media/audio64.wav"/><Relationship Id="rId3" Type="http://schemas.openxmlformats.org/officeDocument/2006/relationships/audio" Target="../media/audio54.wav"/><Relationship Id="rId21" Type="http://schemas.openxmlformats.org/officeDocument/2006/relationships/audio" Target="../media/audio67.wav"/><Relationship Id="rId7" Type="http://schemas.openxmlformats.org/officeDocument/2006/relationships/audio" Target="../media/audio58.wav"/><Relationship Id="rId12" Type="http://schemas.openxmlformats.org/officeDocument/2006/relationships/audio" Target="../media/audio63.wav"/><Relationship Id="rId17" Type="http://schemas.openxmlformats.org/officeDocument/2006/relationships/image" Target="../media/image9.png"/><Relationship Id="rId2" Type="http://schemas.openxmlformats.org/officeDocument/2006/relationships/notesSlide" Target="../notesSlides/notesSlide6.xml"/><Relationship Id="rId16" Type="http://schemas.openxmlformats.org/officeDocument/2006/relationships/image" Target="../media/image8.jpeg"/><Relationship Id="rId20" Type="http://schemas.openxmlformats.org/officeDocument/2006/relationships/audio" Target="../media/audio66.wav"/><Relationship Id="rId1" Type="http://schemas.openxmlformats.org/officeDocument/2006/relationships/slideLayout" Target="../slideLayouts/slideLayout7.xml"/><Relationship Id="rId6" Type="http://schemas.openxmlformats.org/officeDocument/2006/relationships/audio" Target="../media/audio57.wav"/><Relationship Id="rId11" Type="http://schemas.openxmlformats.org/officeDocument/2006/relationships/audio" Target="../media/audio62.wav"/><Relationship Id="rId5" Type="http://schemas.openxmlformats.org/officeDocument/2006/relationships/audio" Target="../media/audio56.wav"/><Relationship Id="rId15" Type="http://schemas.openxmlformats.org/officeDocument/2006/relationships/image" Target="../media/image7.jpeg"/><Relationship Id="rId23" Type="http://schemas.openxmlformats.org/officeDocument/2006/relationships/audio" Target="../media/audio69.wav"/><Relationship Id="rId10" Type="http://schemas.openxmlformats.org/officeDocument/2006/relationships/audio" Target="../media/audio61.wav"/><Relationship Id="rId19" Type="http://schemas.openxmlformats.org/officeDocument/2006/relationships/audio" Target="../media/audio65.wav"/><Relationship Id="rId4" Type="http://schemas.openxmlformats.org/officeDocument/2006/relationships/audio" Target="../media/audio55.wav"/><Relationship Id="rId9" Type="http://schemas.openxmlformats.org/officeDocument/2006/relationships/audio" Target="../media/audio60.wav"/><Relationship Id="rId14" Type="http://schemas.openxmlformats.org/officeDocument/2006/relationships/image" Target="../media/image6.png"/><Relationship Id="rId22" Type="http://schemas.openxmlformats.org/officeDocument/2006/relationships/audio" Target="../media/audio6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6"/>
          <p:cNvSpPr txBox="1">
            <a:spLocks noChangeArrowheads="1"/>
          </p:cNvSpPr>
          <p:nvPr/>
        </p:nvSpPr>
        <p:spPr bwMode="auto">
          <a:xfrm rot="-140881">
            <a:off x="4267200" y="5445125"/>
            <a:ext cx="496093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6000">
                <a:solidFill>
                  <a:schemeClr val="bg1"/>
                </a:solidFill>
                <a:latin typeface="Year supply of fairy cakes"/>
                <a:ea typeface="Dotum"/>
                <a:cs typeface="Dotum"/>
              </a:rPr>
              <a:t>Français</a:t>
            </a:r>
          </a:p>
        </p:txBody>
      </p:sp>
      <p:pic>
        <p:nvPicPr>
          <p:cNvPr id="2" name="Picture 1"/>
          <p:cNvPicPr>
            <a:picLocks noChangeAspect="1"/>
          </p:cNvPicPr>
          <p:nvPr/>
        </p:nvPicPr>
        <p:blipFill>
          <a:blip r:embed="rId9">
            <a:lum bright="70000" contrast="-70000"/>
          </a:blip>
          <a:stretch>
            <a:fillRect/>
          </a:stretch>
        </p:blipFill>
        <p:spPr>
          <a:xfrm>
            <a:off x="-406401" y="0"/>
            <a:ext cx="10287002" cy="6858001"/>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44168" y="403438"/>
            <a:ext cx="4078889" cy="4058495"/>
          </a:xfrm>
          <a:prstGeom prst="rect">
            <a:avLst/>
          </a:prstGeom>
        </p:spPr>
      </p:pic>
      <p:sp>
        <p:nvSpPr>
          <p:cNvPr id="4" name="TextBox 3"/>
          <p:cNvSpPr txBox="1"/>
          <p:nvPr/>
        </p:nvSpPr>
        <p:spPr>
          <a:xfrm>
            <a:off x="1114968" y="4904050"/>
            <a:ext cx="3622132" cy="646331"/>
          </a:xfrm>
          <a:prstGeom prst="rect">
            <a:avLst/>
          </a:prstGeom>
          <a:noFill/>
        </p:spPr>
        <p:txBody>
          <a:bodyPr wrap="square" rtlCol="0">
            <a:spAutoFit/>
          </a:bodyPr>
          <a:lstStyle/>
          <a:p>
            <a:r>
              <a:rPr lang="en-GB" sz="3600" dirty="0" smtClean="0">
                <a:latin typeface="Tw Cen MT" panose="020B0602020104020603" pitchFamily="34" charset="0"/>
              </a:rPr>
              <a:t> - pays</a:t>
            </a:r>
            <a:endParaRPr lang="en-GB" sz="3600" dirty="0">
              <a:latin typeface="Tw Cen MT" panose="020B0602020104020603" pitchFamily="34" charset="0"/>
            </a:endParaRPr>
          </a:p>
        </p:txBody>
      </p:sp>
      <p:sp>
        <p:nvSpPr>
          <p:cNvPr id="7" name="TextBox 6"/>
          <p:cNvSpPr txBox="1"/>
          <p:nvPr/>
        </p:nvSpPr>
        <p:spPr>
          <a:xfrm>
            <a:off x="1114968" y="4299611"/>
            <a:ext cx="3622132" cy="646331"/>
          </a:xfrm>
          <a:prstGeom prst="rect">
            <a:avLst/>
          </a:prstGeom>
          <a:noFill/>
        </p:spPr>
        <p:txBody>
          <a:bodyPr wrap="square" rtlCol="0">
            <a:spAutoFit/>
          </a:bodyPr>
          <a:lstStyle/>
          <a:p>
            <a:r>
              <a:rPr lang="en-GB" sz="3600" dirty="0" smtClean="0">
                <a:latin typeface="Tw Cen MT" panose="020B0602020104020603" pitchFamily="34" charset="0"/>
              </a:rPr>
              <a:t> - </a:t>
            </a:r>
            <a:r>
              <a:rPr lang="en-GB" sz="3600" dirty="0" err="1" smtClean="0">
                <a:latin typeface="Tw Cen MT" panose="020B0602020104020603" pitchFamily="34" charset="0"/>
              </a:rPr>
              <a:t>couleurs</a:t>
            </a:r>
            <a:endParaRPr lang="en-GB" sz="3600" dirty="0">
              <a:latin typeface="Tw Cen MT" panose="020B0602020104020603" pitchFamily="34" charset="0"/>
            </a:endParaRPr>
          </a:p>
        </p:txBody>
      </p:sp>
      <p:sp>
        <p:nvSpPr>
          <p:cNvPr id="8" name="TextBox 7"/>
          <p:cNvSpPr txBox="1"/>
          <p:nvPr/>
        </p:nvSpPr>
        <p:spPr>
          <a:xfrm>
            <a:off x="1114968" y="5625196"/>
            <a:ext cx="3622132" cy="646331"/>
          </a:xfrm>
          <a:prstGeom prst="rect">
            <a:avLst/>
          </a:prstGeom>
          <a:noFill/>
        </p:spPr>
        <p:txBody>
          <a:bodyPr wrap="square" rtlCol="0">
            <a:spAutoFit/>
          </a:bodyPr>
          <a:lstStyle/>
          <a:p>
            <a:r>
              <a:rPr lang="en-GB" sz="3600" dirty="0" smtClean="0">
                <a:latin typeface="Tw Cen MT" panose="020B0602020104020603" pitchFamily="34" charset="0"/>
              </a:rPr>
              <a:t> - </a:t>
            </a:r>
            <a:r>
              <a:rPr lang="en-GB" sz="3600" dirty="0" err="1" smtClean="0">
                <a:latin typeface="Tw Cen MT" panose="020B0602020104020603" pitchFamily="34" charset="0"/>
              </a:rPr>
              <a:t>drapeaux</a:t>
            </a:r>
            <a:endParaRPr lang="en-GB" sz="3600" dirty="0">
              <a:latin typeface="Tw Cen MT" panose="020B0602020104020603" pitchFamily="34" charset="0"/>
            </a:endParaRPr>
          </a:p>
        </p:txBody>
      </p:sp>
      <p:pic>
        <p:nvPicPr>
          <p:cNvPr id="5" name="7.1_couleur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64032" y="4157133"/>
            <a:ext cx="609600" cy="609600"/>
          </a:xfrm>
          <a:prstGeom prst="rect">
            <a:avLst/>
          </a:prstGeom>
        </p:spPr>
      </p:pic>
      <p:pic>
        <p:nvPicPr>
          <p:cNvPr id="6" name="7.1_pay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471885" y="4959350"/>
            <a:ext cx="609600" cy="609600"/>
          </a:xfrm>
          <a:prstGeom prst="rect">
            <a:avLst/>
          </a:prstGeom>
        </p:spPr>
      </p:pic>
      <p:pic>
        <p:nvPicPr>
          <p:cNvPr id="9" name="7.1_drapeaux">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471885" y="5943201"/>
            <a:ext cx="609600" cy="609600"/>
          </a:xfrm>
          <a:prstGeom prst="rect">
            <a:avLst/>
          </a:prstGeom>
        </p:spPr>
      </p:pic>
    </p:spTree>
  </p:cSld>
  <p:clrMapOvr>
    <a:masterClrMapping/>
  </p:clrMapOvr>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5"/>
                </p:tgtEl>
              </p:cMediaNode>
            </p:audi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783" fill="hold"/>
                                        <p:tgtEl>
                                          <p:spTgt spid="5"/>
                                        </p:tgtEl>
                                      </p:cBhvr>
                                    </p:cmd>
                                  </p:childTnLst>
                                </p:cTn>
                              </p:par>
                            </p:childTnLst>
                          </p:cTn>
                        </p:par>
                      </p:childTnLst>
                    </p:cTn>
                  </p:par>
                </p:childTnLst>
              </p:cTn>
              <p:nextCondLst>
                <p:cond evt="onClick" delay="0">
                  <p:tgtEl>
                    <p:spTgt spid="7"/>
                  </p:tgtEl>
                </p:cond>
              </p:nextCondLst>
            </p:seq>
            <p:audio>
              <p:cMediaNode vol="80000" showWhenStopped="0">
                <p:cTn id="8" fill="hold" display="0">
                  <p:stCondLst>
                    <p:cond delay="indefinite"/>
                  </p:stCondLst>
                  <p:endCondLst>
                    <p:cond evt="onStopAudio" delay="0">
                      <p:tgtEl>
                        <p:sldTgt/>
                      </p:tgtEl>
                    </p:cond>
                  </p:endCondLst>
                </p:cTn>
                <p:tgtEl>
                  <p:spTgt spid="6"/>
                </p:tgtEl>
              </p:cMediaNode>
            </p:audio>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574" fill="hold"/>
                                        <p:tgtEl>
                                          <p:spTgt spid="6"/>
                                        </p:tgtEl>
                                      </p:cBhvr>
                                    </p:cmd>
                                  </p:childTnLst>
                                </p:cTn>
                              </p:par>
                            </p:childTnLst>
                          </p:cTn>
                        </p:par>
                      </p:childTnLst>
                    </p:cTn>
                  </p:par>
                </p:childTnLst>
              </p:cTn>
              <p:nextCondLst>
                <p:cond evt="onClick" delay="0">
                  <p:tgtEl>
                    <p:spTgt spid="4"/>
                  </p:tgtEl>
                </p:cond>
              </p:nextCondLst>
            </p:seq>
            <p:audio>
              <p:cMediaNode vol="80000" showWhenStopped="0">
                <p:cTn id="14" fill="hold" display="0">
                  <p:stCondLst>
                    <p:cond delay="indefinite"/>
                  </p:stCondLst>
                  <p:endCondLst>
                    <p:cond evt="onStopAudio" delay="0">
                      <p:tgtEl>
                        <p:sldTgt/>
                      </p:tgtEl>
                    </p:cond>
                  </p:endCondLst>
                </p:cTn>
                <p:tgtEl>
                  <p:spTgt spid="9"/>
                </p:tgtEl>
              </p:cMediaNode>
            </p:audio>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705" fill="hold"/>
                                        <p:tgtEl>
                                          <p:spTgt spid="9"/>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r>
              <a:rPr lang="en-GB" altLang="en-US" b="1" dirty="0" smtClean="0">
                <a:latin typeface="Tw Cen MT" panose="020B0602020104020603" pitchFamily="34" charset="0"/>
              </a:rPr>
              <a:t>Nous </a:t>
            </a:r>
            <a:r>
              <a:rPr lang="en-GB" altLang="en-US" b="1" dirty="0" err="1" smtClean="0">
                <a:latin typeface="Tw Cen MT" panose="020B0602020104020603" pitchFamily="34" charset="0"/>
              </a:rPr>
              <a:t>allons</a:t>
            </a:r>
            <a:r>
              <a:rPr lang="en-GB" altLang="en-US" b="1" dirty="0" smtClean="0">
                <a:latin typeface="Tw Cen MT" panose="020B0602020104020603" pitchFamily="34" charset="0"/>
              </a:rPr>
              <a:t>…</a:t>
            </a:r>
          </a:p>
        </p:txBody>
      </p:sp>
      <p:sp>
        <p:nvSpPr>
          <p:cNvPr id="3075" name="Content Placeholder 2"/>
          <p:cNvSpPr>
            <a:spLocks noGrp="1"/>
          </p:cNvSpPr>
          <p:nvPr>
            <p:ph idx="1"/>
          </p:nvPr>
        </p:nvSpPr>
        <p:spPr/>
        <p:txBody>
          <a:bodyPr/>
          <a:lstStyle/>
          <a:p>
            <a:pPr eaLnBrk="1" hangingPunct="1"/>
            <a:r>
              <a:rPr lang="en-GB" altLang="en-US" sz="4000" dirty="0" err="1" smtClean="0">
                <a:latin typeface="Tw Cen MT" panose="020B0602020104020603" pitchFamily="34" charset="0"/>
              </a:rPr>
              <a:t>apprendre</a:t>
            </a:r>
            <a:r>
              <a:rPr lang="en-GB" altLang="en-US" sz="4000" dirty="0" smtClean="0">
                <a:latin typeface="Tw Cen MT" panose="020B0602020104020603" pitchFamily="34" charset="0"/>
              </a:rPr>
              <a:t> 5 </a:t>
            </a:r>
            <a:r>
              <a:rPr lang="en-GB" altLang="en-US" sz="4000" b="1" dirty="0" smtClean="0">
                <a:latin typeface="Tw Cen MT" panose="020B0602020104020603" pitchFamily="34" charset="0"/>
              </a:rPr>
              <a:t>pays</a:t>
            </a:r>
          </a:p>
          <a:p>
            <a:pPr eaLnBrk="1" hangingPunct="1"/>
            <a:endParaRPr lang="en-GB" altLang="en-US" sz="4000" dirty="0" smtClean="0">
              <a:latin typeface="Tw Cen MT" panose="020B0602020104020603" pitchFamily="34" charset="0"/>
            </a:endParaRPr>
          </a:p>
          <a:p>
            <a:pPr eaLnBrk="1" hangingPunct="1"/>
            <a:r>
              <a:rPr lang="en-GB" altLang="en-US" sz="4000" dirty="0" err="1" smtClean="0">
                <a:latin typeface="Tw Cen MT" panose="020B0602020104020603" pitchFamily="34" charset="0"/>
                <a:cs typeface="Calibri" panose="020F0502020204030204" pitchFamily="34" charset="0"/>
              </a:rPr>
              <a:t>réviser</a:t>
            </a:r>
            <a:r>
              <a:rPr lang="en-GB" altLang="en-US" sz="4000" dirty="0" smtClean="0">
                <a:latin typeface="Tw Cen MT" panose="020B0602020104020603" pitchFamily="34" charset="0"/>
                <a:cs typeface="Calibri" panose="020F0502020204030204" pitchFamily="34" charset="0"/>
              </a:rPr>
              <a:t> les </a:t>
            </a:r>
            <a:r>
              <a:rPr lang="en-GB" altLang="en-US" sz="4000" dirty="0" err="1" smtClean="0">
                <a:latin typeface="Tw Cen MT" panose="020B0602020104020603" pitchFamily="34" charset="0"/>
                <a:cs typeface="Calibri" panose="020F0502020204030204" pitchFamily="34" charset="0"/>
              </a:rPr>
              <a:t>couleurs</a:t>
            </a:r>
            <a:endParaRPr lang="en-GB" altLang="en-US" sz="4000" b="1" dirty="0" smtClean="0">
              <a:latin typeface="Tw Cen MT" panose="020B0602020104020603" pitchFamily="34" charset="0"/>
            </a:endParaRPr>
          </a:p>
          <a:p>
            <a:pPr eaLnBrk="1" hangingPunct="1"/>
            <a:endParaRPr lang="en-GB" altLang="en-US" sz="4000" b="1" dirty="0" smtClean="0">
              <a:latin typeface="Tw Cen MT" panose="020B0602020104020603" pitchFamily="34" charset="0"/>
            </a:endParaRPr>
          </a:p>
          <a:p>
            <a:pPr eaLnBrk="1" hangingPunct="1"/>
            <a:r>
              <a:rPr lang="en-GB" altLang="en-US" sz="4000" dirty="0" err="1">
                <a:latin typeface="Tw Cen MT" panose="020B0602020104020603" pitchFamily="34" charset="0"/>
              </a:rPr>
              <a:t>d</a:t>
            </a:r>
            <a:r>
              <a:rPr lang="en-GB" altLang="en-US" sz="4000" dirty="0" err="1" smtClean="0">
                <a:latin typeface="Tw Cen MT" panose="020B0602020104020603" pitchFamily="34" charset="0"/>
                <a:cs typeface="Calibri" panose="020F0502020204030204" pitchFamily="34" charset="0"/>
              </a:rPr>
              <a:t>écrire</a:t>
            </a:r>
            <a:r>
              <a:rPr lang="en-GB" altLang="en-US" sz="4000" dirty="0" smtClean="0">
                <a:latin typeface="Tw Cen MT" panose="020B0602020104020603" pitchFamily="34" charset="0"/>
                <a:cs typeface="Calibri" panose="020F0502020204030204" pitchFamily="34" charset="0"/>
              </a:rPr>
              <a:t> </a:t>
            </a:r>
            <a:r>
              <a:rPr lang="en-GB" altLang="en-US" sz="4000" dirty="0">
                <a:latin typeface="Tw Cen MT" panose="020B0602020104020603" pitchFamily="34" charset="0"/>
                <a:cs typeface="Calibri" panose="020F0502020204030204" pitchFamily="34" charset="0"/>
              </a:rPr>
              <a:t>d</a:t>
            </a:r>
            <a:r>
              <a:rPr lang="en-GB" altLang="en-US" sz="4000" dirty="0" smtClean="0">
                <a:latin typeface="Tw Cen MT" panose="020B0602020104020603" pitchFamily="34" charset="0"/>
                <a:cs typeface="Calibri" panose="020F0502020204030204" pitchFamily="34" charset="0"/>
              </a:rPr>
              <a:t>es </a:t>
            </a:r>
            <a:r>
              <a:rPr lang="en-GB" altLang="en-US" sz="4000" dirty="0" err="1" smtClean="0">
                <a:latin typeface="Tw Cen MT" panose="020B0602020104020603" pitchFamily="34" charset="0"/>
                <a:cs typeface="Calibri" panose="020F0502020204030204" pitchFamily="34" charset="0"/>
              </a:rPr>
              <a:t>drapeaux</a:t>
            </a:r>
            <a:endParaRPr lang="en-GB" altLang="en-US" sz="4000" b="1" dirty="0" smtClean="0">
              <a:latin typeface="Tw Cen MT" panose="020B0602020104020603" pitchFamily="34" charset="0"/>
            </a:endParaRPr>
          </a:p>
          <a:p>
            <a:pPr eaLnBrk="1" hangingPunct="1"/>
            <a:endParaRPr lang="en-GB" altLang="en-US" sz="4000" dirty="0" smtClean="0">
              <a:latin typeface="Tw Cen MT" panose="020B0602020104020603" pitchFamily="34" charset="0"/>
            </a:endParaRPr>
          </a:p>
        </p:txBody>
      </p:sp>
      <p:pic>
        <p:nvPicPr>
          <p:cNvPr id="2" name="7.1_nous_allon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8136" y="41830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500"/>
                                        <p:tgtEl>
                                          <p:spTgt spid="3075">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4" name="7.2_apprendre_5_pay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75">
                                            <p:txEl>
                                              <p:pRg st="2" end="2"/>
                                            </p:txEl>
                                          </p:spTgt>
                                        </p:tgtEl>
                                        <p:attrNameLst>
                                          <p:attrName>style.visibility</p:attrName>
                                        </p:attrNameLst>
                                      </p:cBhvr>
                                      <p:to>
                                        <p:strVal val="visible"/>
                                      </p:to>
                                    </p:set>
                                    <p:animEffect transition="in" filter="fade">
                                      <p:cBhvr>
                                        <p:cTn id="12" dur="500"/>
                                        <p:tgtEl>
                                          <p:spTgt spid="3075">
                                            <p:txEl>
                                              <p:pRg st="2" end="2"/>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5" name="7.2_reviser_les_couleur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75">
                                            <p:txEl>
                                              <p:pRg st="4" end="4"/>
                                            </p:txEl>
                                          </p:spTgt>
                                        </p:tgtEl>
                                        <p:attrNameLst>
                                          <p:attrName>style.visibility</p:attrName>
                                        </p:attrNameLst>
                                      </p:cBhvr>
                                      <p:to>
                                        <p:strVal val="visible"/>
                                      </p:to>
                                    </p:set>
                                    <p:animEffect transition="in" filter="fade">
                                      <p:cBhvr>
                                        <p:cTn id="17" dur="500"/>
                                        <p:tgtEl>
                                          <p:spTgt spid="3075">
                                            <p:txEl>
                                              <p:pRg st="4" end="4"/>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6" name="7.2_decrire_des_drapeaux.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8" fill="hold" display="0">
                  <p:stCondLst>
                    <p:cond delay="indefinite"/>
                  </p:stCondLst>
                  <p:endCondLst>
                    <p:cond evt="onStopAudio" delay="0">
                      <p:tgtEl>
                        <p:sldTgt/>
                      </p:tgtEl>
                    </p:cond>
                  </p:endCondLst>
                </p:cTn>
                <p:tgtEl>
                  <p:spTgt spid="2"/>
                </p:tgtEl>
              </p:cMediaNode>
            </p:audio>
            <p:seq concurrent="1" nextAc="seek">
              <p:cTn id="19" restart="whenNotActive" fill="hold" evtFilter="cancelBubble" nodeType="interactiveSeq">
                <p:stCondLst>
                  <p:cond evt="onClick" delay="0">
                    <p:tgtEl>
                      <p:spTgt spid="3074"/>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071" fill="hold"/>
                                        <p:tgtEl>
                                          <p:spTgt spid="2"/>
                                        </p:tgtEl>
                                      </p:cBhvr>
                                    </p:cmd>
                                  </p:childTnLst>
                                </p:cTn>
                              </p:par>
                            </p:childTnLst>
                          </p:cTn>
                        </p:par>
                      </p:childTnLst>
                    </p:cTn>
                  </p:par>
                </p:childTnLst>
              </p:cTn>
              <p:nextCondLst>
                <p:cond evt="onClick" delay="0">
                  <p:tgtEl>
                    <p:spTgt spid="3074"/>
                  </p:tgtEl>
                </p:cond>
              </p:nextCondLst>
            </p:seq>
          </p:childTnLst>
        </p:cTn>
      </p:par>
    </p:tnLst>
    <p:bldLst>
      <p:bldP spid="3075"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ocationSpainInEuro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26988"/>
            <a:ext cx="67437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WordArt 4"/>
          <p:cNvSpPr>
            <a:spLocks noChangeArrowheads="1" noChangeShapeType="1" noTextEdit="1"/>
          </p:cNvSpPr>
          <p:nvPr/>
        </p:nvSpPr>
        <p:spPr bwMode="auto">
          <a:xfrm>
            <a:off x="4316413" y="3475038"/>
            <a:ext cx="171450" cy="361950"/>
          </a:xfrm>
          <a:prstGeom prst="rect">
            <a:avLst/>
          </a:prstGeom>
        </p:spPr>
        <p:txBody>
          <a:bodyPr wrap="none" fromWordArt="1">
            <a:prstTxWarp prst="textPlain">
              <a:avLst>
                <a:gd name="adj" fmla="val 50000"/>
              </a:avLst>
            </a:prstTxWarp>
          </a:bodyPr>
          <a:lstStyle/>
          <a:p>
            <a:pPr algn="ctr"/>
            <a:r>
              <a:rPr lang="en-GB" sz="2000" kern="10">
                <a:ln w="9525">
                  <a:solidFill>
                    <a:srgbClr val="000000"/>
                  </a:solidFill>
                  <a:round/>
                  <a:headEnd/>
                  <a:tailEnd/>
                </a:ln>
                <a:solidFill>
                  <a:srgbClr val="FFFFFF"/>
                </a:solidFill>
                <a:latin typeface="Arial Rounded MT Bold" panose="020F0704030504030204" pitchFamily="34" charset="0"/>
              </a:rPr>
              <a:t>1</a:t>
            </a:r>
          </a:p>
        </p:txBody>
      </p:sp>
      <p:sp>
        <p:nvSpPr>
          <p:cNvPr id="4100" name="WordArt 5"/>
          <p:cNvSpPr>
            <a:spLocks noChangeArrowheads="1" noChangeShapeType="1" noTextEdit="1"/>
          </p:cNvSpPr>
          <p:nvPr/>
        </p:nvSpPr>
        <p:spPr bwMode="auto">
          <a:xfrm>
            <a:off x="5148263" y="3644900"/>
            <a:ext cx="171450" cy="361950"/>
          </a:xfrm>
          <a:prstGeom prst="rect">
            <a:avLst/>
          </a:prstGeom>
        </p:spPr>
        <p:txBody>
          <a:bodyPr wrap="none" fromWordArt="1">
            <a:prstTxWarp prst="textPlain">
              <a:avLst>
                <a:gd name="adj" fmla="val 50000"/>
              </a:avLst>
            </a:prstTxWarp>
          </a:bodyPr>
          <a:lstStyle/>
          <a:p>
            <a:pPr algn="ctr"/>
            <a:r>
              <a:rPr lang="en-GB" sz="2000" kern="10">
                <a:ln w="9525">
                  <a:solidFill>
                    <a:srgbClr val="000000"/>
                  </a:solidFill>
                  <a:round/>
                  <a:headEnd/>
                  <a:tailEnd/>
                </a:ln>
                <a:solidFill>
                  <a:srgbClr val="FFFFFF"/>
                </a:solidFill>
                <a:latin typeface="Arial Rounded MT Bold" panose="020F0704030504030204" pitchFamily="34" charset="0"/>
              </a:rPr>
              <a:t>2</a:t>
            </a:r>
          </a:p>
        </p:txBody>
      </p:sp>
      <p:sp>
        <p:nvSpPr>
          <p:cNvPr id="4101" name="WordArt 6"/>
          <p:cNvSpPr>
            <a:spLocks noChangeArrowheads="1" noChangeShapeType="1" noTextEdit="1"/>
          </p:cNvSpPr>
          <p:nvPr/>
        </p:nvSpPr>
        <p:spPr bwMode="auto">
          <a:xfrm>
            <a:off x="6416675" y="3789363"/>
            <a:ext cx="171450" cy="361950"/>
          </a:xfrm>
          <a:prstGeom prst="rect">
            <a:avLst/>
          </a:prstGeom>
        </p:spPr>
        <p:txBody>
          <a:bodyPr wrap="none" fromWordArt="1">
            <a:prstTxWarp prst="textPlain">
              <a:avLst>
                <a:gd name="adj" fmla="val 50000"/>
              </a:avLst>
            </a:prstTxWarp>
          </a:bodyPr>
          <a:lstStyle/>
          <a:p>
            <a:pPr algn="ctr"/>
            <a:r>
              <a:rPr lang="en-GB" sz="2000" kern="10">
                <a:ln w="9525">
                  <a:solidFill>
                    <a:srgbClr val="000000"/>
                  </a:solidFill>
                  <a:round/>
                  <a:headEnd/>
                  <a:tailEnd/>
                </a:ln>
                <a:solidFill>
                  <a:srgbClr val="FFFFFF"/>
                </a:solidFill>
                <a:latin typeface="Arial Rounded MT Bold" panose="020F0704030504030204" pitchFamily="34" charset="0"/>
              </a:rPr>
              <a:t>3</a:t>
            </a:r>
          </a:p>
        </p:txBody>
      </p:sp>
      <p:sp>
        <p:nvSpPr>
          <p:cNvPr id="4102" name="WordArt 7"/>
          <p:cNvSpPr>
            <a:spLocks noChangeArrowheads="1" noChangeShapeType="1" noTextEdit="1"/>
          </p:cNvSpPr>
          <p:nvPr/>
        </p:nvSpPr>
        <p:spPr bwMode="auto">
          <a:xfrm>
            <a:off x="5624513" y="4652963"/>
            <a:ext cx="171450" cy="361950"/>
          </a:xfrm>
          <a:prstGeom prst="rect">
            <a:avLst/>
          </a:prstGeom>
        </p:spPr>
        <p:txBody>
          <a:bodyPr wrap="none" fromWordArt="1">
            <a:prstTxWarp prst="textPlain">
              <a:avLst>
                <a:gd name="adj" fmla="val 50000"/>
              </a:avLst>
            </a:prstTxWarp>
          </a:bodyPr>
          <a:lstStyle/>
          <a:p>
            <a:pPr algn="ctr"/>
            <a:r>
              <a:rPr lang="en-GB" sz="2000" kern="10">
                <a:ln w="9525">
                  <a:solidFill>
                    <a:srgbClr val="000000"/>
                  </a:solidFill>
                  <a:round/>
                  <a:headEnd/>
                  <a:tailEnd/>
                </a:ln>
                <a:solidFill>
                  <a:srgbClr val="FFFFFF"/>
                </a:solidFill>
                <a:latin typeface="Arial Rounded MT Bold" panose="020F0704030504030204" pitchFamily="34" charset="0"/>
              </a:rPr>
              <a:t>4</a:t>
            </a:r>
          </a:p>
        </p:txBody>
      </p:sp>
      <p:sp>
        <p:nvSpPr>
          <p:cNvPr id="4103" name="WordArt 8"/>
          <p:cNvSpPr>
            <a:spLocks noChangeArrowheads="1" noChangeShapeType="1" noTextEdit="1"/>
          </p:cNvSpPr>
          <p:nvPr/>
        </p:nvSpPr>
        <p:spPr bwMode="auto">
          <a:xfrm>
            <a:off x="4832350" y="5949950"/>
            <a:ext cx="171450" cy="361950"/>
          </a:xfrm>
          <a:prstGeom prst="rect">
            <a:avLst/>
          </a:prstGeom>
        </p:spPr>
        <p:txBody>
          <a:bodyPr wrap="none" fromWordArt="1">
            <a:prstTxWarp prst="textPlain">
              <a:avLst>
                <a:gd name="adj" fmla="val 50000"/>
              </a:avLst>
            </a:prstTxWarp>
          </a:bodyPr>
          <a:lstStyle/>
          <a:p>
            <a:pPr algn="ctr"/>
            <a:r>
              <a:rPr lang="en-GB" sz="2000" kern="10">
                <a:ln w="9525">
                  <a:solidFill>
                    <a:srgbClr val="000000"/>
                  </a:solidFill>
                  <a:round/>
                  <a:headEnd/>
                  <a:tailEnd/>
                </a:ln>
                <a:solidFill>
                  <a:srgbClr val="FFFFFF"/>
                </a:solidFill>
                <a:latin typeface="Arial Rounded MT Bold" panose="020F0704030504030204" pitchFamily="34" charset="0"/>
              </a:rPr>
              <a:t>5</a:t>
            </a:r>
          </a:p>
        </p:txBody>
      </p:sp>
      <p:sp>
        <p:nvSpPr>
          <p:cNvPr id="4104" name="Text Box 9"/>
          <p:cNvSpPr txBox="1">
            <a:spLocks noChangeArrowheads="1"/>
          </p:cNvSpPr>
          <p:nvPr/>
        </p:nvSpPr>
        <p:spPr bwMode="auto">
          <a:xfrm>
            <a:off x="1717675" y="2420938"/>
            <a:ext cx="21981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800" b="1" dirty="0" err="1">
                <a:latin typeface="Tw Cen MT" panose="020B0602020104020603" pitchFamily="34" charset="0"/>
              </a:rPr>
              <a:t>L’Allemagne</a:t>
            </a:r>
            <a:endParaRPr lang="en-GB" altLang="en-US" sz="2800" b="1" dirty="0">
              <a:latin typeface="Tw Cen MT" panose="020B0602020104020603" pitchFamily="34" charset="0"/>
            </a:endParaRPr>
          </a:p>
        </p:txBody>
      </p:sp>
      <p:sp>
        <p:nvSpPr>
          <p:cNvPr id="4105" name="Text Box 10"/>
          <p:cNvSpPr txBox="1">
            <a:spLocks noChangeArrowheads="1"/>
          </p:cNvSpPr>
          <p:nvPr/>
        </p:nvSpPr>
        <p:spPr bwMode="auto">
          <a:xfrm>
            <a:off x="1717675" y="3357563"/>
            <a:ext cx="17995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800" b="1" dirty="0">
                <a:latin typeface="Tw Cen MT" panose="020B0602020104020603" pitchFamily="34" charset="0"/>
              </a:rPr>
              <a:t>La France</a:t>
            </a:r>
          </a:p>
        </p:txBody>
      </p:sp>
      <p:sp>
        <p:nvSpPr>
          <p:cNvPr id="4106" name="Text Box 11"/>
          <p:cNvSpPr txBox="1">
            <a:spLocks noChangeArrowheads="1"/>
          </p:cNvSpPr>
          <p:nvPr/>
        </p:nvSpPr>
        <p:spPr bwMode="auto">
          <a:xfrm>
            <a:off x="1703387" y="1450975"/>
            <a:ext cx="23050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800" b="1" dirty="0" err="1">
                <a:latin typeface="Tw Cen MT" panose="020B0602020104020603" pitchFamily="34" charset="0"/>
              </a:rPr>
              <a:t>L’Angleterre</a:t>
            </a:r>
            <a:endParaRPr lang="en-GB" altLang="en-US" sz="2800" b="1" dirty="0">
              <a:latin typeface="Tw Cen MT" panose="020B0602020104020603" pitchFamily="34" charset="0"/>
            </a:endParaRPr>
          </a:p>
        </p:txBody>
      </p:sp>
      <p:sp>
        <p:nvSpPr>
          <p:cNvPr id="4107" name="Text Box 12"/>
          <p:cNvSpPr txBox="1">
            <a:spLocks noChangeArrowheads="1"/>
          </p:cNvSpPr>
          <p:nvPr/>
        </p:nvSpPr>
        <p:spPr bwMode="auto">
          <a:xfrm>
            <a:off x="1717675" y="4292600"/>
            <a:ext cx="21083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800" b="1">
                <a:latin typeface="Tw Cen MT" panose="020B0602020104020603" pitchFamily="34" charset="0"/>
              </a:rPr>
              <a:t>L’Espagne</a:t>
            </a:r>
          </a:p>
        </p:txBody>
      </p:sp>
      <p:sp>
        <p:nvSpPr>
          <p:cNvPr id="4108" name="Text Box 13"/>
          <p:cNvSpPr txBox="1">
            <a:spLocks noChangeArrowheads="1"/>
          </p:cNvSpPr>
          <p:nvPr/>
        </p:nvSpPr>
        <p:spPr bwMode="auto">
          <a:xfrm>
            <a:off x="1704974" y="5229225"/>
            <a:ext cx="17201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800" b="1" dirty="0" err="1">
                <a:latin typeface="Tw Cen MT" panose="020B0602020104020603" pitchFamily="34" charset="0"/>
              </a:rPr>
              <a:t>L’Irlande</a:t>
            </a:r>
            <a:endParaRPr lang="en-GB" altLang="en-US" sz="2800" b="1" dirty="0">
              <a:latin typeface="Tw Cen MT" panose="020B0602020104020603" pitchFamily="34" charset="0"/>
            </a:endParaRPr>
          </a:p>
        </p:txBody>
      </p:sp>
      <p:pic>
        <p:nvPicPr>
          <p:cNvPr id="4109" name="Picture 15" descr="Ireland_flag">
            <a:hlinkClick r:id="" action="ppaction://noaction">
              <a:snd r:embed="rId4" name="7.3_L'Irlande_no_1.wav"/>
            </a:hlinkClick>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788" y="5013325"/>
            <a:ext cx="1139825" cy="865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10" name="Picture 19" descr="[Flag of England]">
            <a:hlinkClick r:id="" action="ppaction://noaction">
              <a:snd r:embed="rId6" name="7.3_L'Angleterre_est_numero_2.wav"/>
            </a:hlinkClick>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8788" y="1268413"/>
            <a:ext cx="1138237" cy="865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11" name="Picture 23" descr="french_flag">
            <a:hlinkClick r:id="" action="ppaction://noaction">
              <a:snd r:embed="rId8" name="7.3_La_France_no_4.wav"/>
            </a:hlinkClick>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788" y="3141663"/>
            <a:ext cx="1152525" cy="865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12" name="Picture 26" descr="German_flag">
            <a:hlinkClick r:id="" action="ppaction://noaction">
              <a:snd r:embed="rId10" name="7.3_L'Allemagne_no_3.wav"/>
            </a:hlinkClick>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8788" y="2205038"/>
            <a:ext cx="1152525" cy="8747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13" name="Picture 30" descr="spanishflag">
            <a:hlinkClick r:id="" action="ppaction://noaction">
              <a:snd r:embed="rId12" name="7.3_L'Espagne_no_5.wav"/>
            </a:hlinkClick>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8788" y="4076700"/>
            <a:ext cx="1152525" cy="865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103" name="WordArt 31"/>
          <p:cNvSpPr>
            <a:spLocks noChangeArrowheads="1" noChangeShapeType="1" noTextEdit="1"/>
          </p:cNvSpPr>
          <p:nvPr/>
        </p:nvSpPr>
        <p:spPr bwMode="auto">
          <a:xfrm>
            <a:off x="179388" y="1557338"/>
            <a:ext cx="171450" cy="361950"/>
          </a:xfrm>
          <a:prstGeom prst="rect">
            <a:avLst/>
          </a:prstGeom>
        </p:spPr>
        <p:txBody>
          <a:bodyPr wrap="none" fromWordArt="1">
            <a:prstTxWarp prst="textPlain">
              <a:avLst>
                <a:gd name="adj" fmla="val 50000"/>
              </a:avLst>
            </a:prstTxWarp>
          </a:bodyPr>
          <a:lstStyle/>
          <a:p>
            <a:pPr algn="ctr"/>
            <a:r>
              <a:rPr lang="en-GB" sz="2000" kern="10">
                <a:ln w="9525">
                  <a:solidFill>
                    <a:srgbClr val="000000"/>
                  </a:solidFill>
                  <a:round/>
                  <a:headEnd/>
                  <a:tailEnd/>
                </a:ln>
                <a:solidFill>
                  <a:srgbClr val="FFFFFF"/>
                </a:solidFill>
                <a:latin typeface="Arial Rounded MT Bold" panose="020F0704030504030204" pitchFamily="34" charset="0"/>
              </a:rPr>
              <a:t>2</a:t>
            </a:r>
          </a:p>
        </p:txBody>
      </p:sp>
      <p:sp>
        <p:nvSpPr>
          <p:cNvPr id="3104" name="WordArt 32"/>
          <p:cNvSpPr>
            <a:spLocks noChangeArrowheads="1" noChangeShapeType="1" noTextEdit="1"/>
          </p:cNvSpPr>
          <p:nvPr/>
        </p:nvSpPr>
        <p:spPr bwMode="auto">
          <a:xfrm>
            <a:off x="179388" y="2420938"/>
            <a:ext cx="171450" cy="361950"/>
          </a:xfrm>
          <a:prstGeom prst="rect">
            <a:avLst/>
          </a:prstGeom>
        </p:spPr>
        <p:txBody>
          <a:bodyPr wrap="none" fromWordArt="1">
            <a:prstTxWarp prst="textPlain">
              <a:avLst>
                <a:gd name="adj" fmla="val 50000"/>
              </a:avLst>
            </a:prstTxWarp>
          </a:bodyPr>
          <a:lstStyle/>
          <a:p>
            <a:pPr algn="ctr"/>
            <a:r>
              <a:rPr lang="en-GB" sz="2000" kern="10">
                <a:ln w="9525">
                  <a:solidFill>
                    <a:srgbClr val="000000"/>
                  </a:solidFill>
                  <a:round/>
                  <a:headEnd/>
                  <a:tailEnd/>
                </a:ln>
                <a:solidFill>
                  <a:srgbClr val="FFFFFF"/>
                </a:solidFill>
                <a:latin typeface="Arial Rounded MT Bold" panose="020F0704030504030204" pitchFamily="34" charset="0"/>
              </a:rPr>
              <a:t>3</a:t>
            </a:r>
          </a:p>
        </p:txBody>
      </p:sp>
      <p:sp>
        <p:nvSpPr>
          <p:cNvPr id="3105" name="WordArt 33"/>
          <p:cNvSpPr>
            <a:spLocks noChangeArrowheads="1" noChangeShapeType="1" noTextEdit="1"/>
          </p:cNvSpPr>
          <p:nvPr/>
        </p:nvSpPr>
        <p:spPr bwMode="auto">
          <a:xfrm>
            <a:off x="179388" y="3357563"/>
            <a:ext cx="171450" cy="361950"/>
          </a:xfrm>
          <a:prstGeom prst="rect">
            <a:avLst/>
          </a:prstGeom>
        </p:spPr>
        <p:txBody>
          <a:bodyPr wrap="none" fromWordArt="1">
            <a:prstTxWarp prst="textPlain">
              <a:avLst>
                <a:gd name="adj" fmla="val 50000"/>
              </a:avLst>
            </a:prstTxWarp>
          </a:bodyPr>
          <a:lstStyle/>
          <a:p>
            <a:pPr algn="ctr"/>
            <a:r>
              <a:rPr lang="en-GB" sz="2000" kern="10">
                <a:ln w="9525">
                  <a:solidFill>
                    <a:srgbClr val="000000"/>
                  </a:solidFill>
                  <a:round/>
                  <a:headEnd/>
                  <a:tailEnd/>
                </a:ln>
                <a:solidFill>
                  <a:srgbClr val="FFFFFF"/>
                </a:solidFill>
                <a:latin typeface="Arial Rounded MT Bold" panose="020F0704030504030204" pitchFamily="34" charset="0"/>
              </a:rPr>
              <a:t>4</a:t>
            </a:r>
          </a:p>
        </p:txBody>
      </p:sp>
      <p:sp>
        <p:nvSpPr>
          <p:cNvPr id="3106" name="WordArt 34"/>
          <p:cNvSpPr>
            <a:spLocks noChangeArrowheads="1" noChangeShapeType="1" noTextEdit="1"/>
          </p:cNvSpPr>
          <p:nvPr/>
        </p:nvSpPr>
        <p:spPr bwMode="auto">
          <a:xfrm>
            <a:off x="179388" y="4292600"/>
            <a:ext cx="171450" cy="361950"/>
          </a:xfrm>
          <a:prstGeom prst="rect">
            <a:avLst/>
          </a:prstGeom>
        </p:spPr>
        <p:txBody>
          <a:bodyPr wrap="none" fromWordArt="1">
            <a:prstTxWarp prst="textPlain">
              <a:avLst>
                <a:gd name="adj" fmla="val 50000"/>
              </a:avLst>
            </a:prstTxWarp>
          </a:bodyPr>
          <a:lstStyle/>
          <a:p>
            <a:pPr algn="ctr"/>
            <a:r>
              <a:rPr lang="en-GB" sz="2000" kern="10">
                <a:ln w="9525">
                  <a:solidFill>
                    <a:srgbClr val="000000"/>
                  </a:solidFill>
                  <a:round/>
                  <a:headEnd/>
                  <a:tailEnd/>
                </a:ln>
                <a:solidFill>
                  <a:srgbClr val="FFFFFF"/>
                </a:solidFill>
                <a:latin typeface="Arial Rounded MT Bold" panose="020F0704030504030204" pitchFamily="34" charset="0"/>
              </a:rPr>
              <a:t>5</a:t>
            </a:r>
          </a:p>
        </p:txBody>
      </p:sp>
      <p:sp>
        <p:nvSpPr>
          <p:cNvPr id="3107" name="WordArt 35"/>
          <p:cNvSpPr>
            <a:spLocks noChangeArrowheads="1" noChangeShapeType="1" noTextEdit="1"/>
          </p:cNvSpPr>
          <p:nvPr/>
        </p:nvSpPr>
        <p:spPr bwMode="auto">
          <a:xfrm>
            <a:off x="179388" y="5157788"/>
            <a:ext cx="171450" cy="361950"/>
          </a:xfrm>
          <a:prstGeom prst="rect">
            <a:avLst/>
          </a:prstGeom>
        </p:spPr>
        <p:txBody>
          <a:bodyPr wrap="none" fromWordArt="1">
            <a:prstTxWarp prst="textPlain">
              <a:avLst>
                <a:gd name="adj" fmla="val 50000"/>
              </a:avLst>
            </a:prstTxWarp>
          </a:bodyPr>
          <a:lstStyle/>
          <a:p>
            <a:pPr algn="ctr"/>
            <a:r>
              <a:rPr lang="en-GB" sz="2000" kern="10">
                <a:ln w="9525">
                  <a:solidFill>
                    <a:srgbClr val="000000"/>
                  </a:solidFill>
                  <a:round/>
                  <a:headEnd/>
                  <a:tailEnd/>
                </a:ln>
                <a:solidFill>
                  <a:srgbClr val="FFFFFF"/>
                </a:solidFill>
                <a:latin typeface="Arial Rounded MT Bold" panose="020F0704030504030204" pitchFamily="34" charset="0"/>
              </a:rPr>
              <a:t>1</a:t>
            </a:r>
          </a:p>
        </p:txBody>
      </p:sp>
      <p:sp>
        <p:nvSpPr>
          <p:cNvPr id="4119" name="Text Box 36">
            <a:hlinkClick r:id="" action="ppaction://noaction">
              <a:snd r:embed="rId14" name="7.3_instruction.wav"/>
            </a:hlinkClick>
          </p:cNvPr>
          <p:cNvSpPr txBox="1">
            <a:spLocks noChangeArrowheads="1"/>
          </p:cNvSpPr>
          <p:nvPr/>
        </p:nvSpPr>
        <p:spPr bwMode="auto">
          <a:xfrm>
            <a:off x="71438" y="115889"/>
            <a:ext cx="46188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800" b="1" dirty="0" err="1">
                <a:latin typeface="Tw Cen MT" panose="020B0602020104020603" pitchFamily="34" charset="0"/>
              </a:rPr>
              <a:t>C’est</a:t>
            </a:r>
            <a:r>
              <a:rPr lang="en-GB" altLang="en-US" sz="2800" b="1" dirty="0">
                <a:latin typeface="Tw Cen MT" panose="020B0602020104020603" pitchFamily="34" charset="0"/>
              </a:rPr>
              <a:t> </a:t>
            </a:r>
            <a:r>
              <a:rPr lang="en-GB" altLang="en-US" sz="2800" b="1" dirty="0" err="1">
                <a:latin typeface="Tw Cen MT" panose="020B0602020104020603" pitchFamily="34" charset="0"/>
              </a:rPr>
              <a:t>quel</a:t>
            </a:r>
            <a:r>
              <a:rPr lang="en-GB" altLang="en-US" sz="2800" b="1" dirty="0">
                <a:latin typeface="Tw Cen MT" panose="020B0602020104020603" pitchFamily="34" charset="0"/>
              </a:rPr>
              <a:t> </a:t>
            </a:r>
            <a:r>
              <a:rPr lang="en-GB" altLang="en-US" sz="2800" b="1" dirty="0" err="1">
                <a:latin typeface="Tw Cen MT" panose="020B0602020104020603" pitchFamily="34" charset="0"/>
              </a:rPr>
              <a:t>num</a:t>
            </a:r>
            <a:r>
              <a:rPr lang="en-GB" altLang="en-US" sz="2800" b="1" dirty="0" err="1">
                <a:latin typeface="Tw Cen MT" panose="020B0602020104020603" pitchFamily="34" charset="0"/>
                <a:cs typeface="Calibri" panose="020F0502020204030204" pitchFamily="34" charset="0"/>
              </a:rPr>
              <a:t>éro</a:t>
            </a:r>
            <a:r>
              <a:rPr lang="en-GB" altLang="en-US" sz="2800" b="1" dirty="0">
                <a:latin typeface="Tw Cen MT" panose="020B0602020104020603" pitchFamily="34" charset="0"/>
                <a:cs typeface="Calibri" panose="020F0502020204030204" pitchFamily="34" charset="0"/>
              </a:rPr>
              <a:t> le pays</a:t>
            </a:r>
            <a:r>
              <a:rPr lang="en-GB" altLang="en-US" sz="2800" b="1" dirty="0">
                <a:latin typeface="Tw Cen MT" panose="020B0602020104020603" pitchFamily="34" charset="0"/>
              </a:rPr>
              <a:t>?</a:t>
            </a:r>
          </a:p>
        </p:txBody>
      </p:sp>
      <p:sp>
        <p:nvSpPr>
          <p:cNvPr id="4120" name="Text Box 37">
            <a:hlinkClick r:id="" action="ppaction://noaction">
              <a:snd r:embed="rId15" name="7.3_L'Angleterre_est_numero.wav"/>
            </a:hlinkClick>
          </p:cNvPr>
          <p:cNvSpPr txBox="1">
            <a:spLocks noChangeArrowheads="1"/>
          </p:cNvSpPr>
          <p:nvPr/>
        </p:nvSpPr>
        <p:spPr bwMode="auto">
          <a:xfrm>
            <a:off x="71438" y="620714"/>
            <a:ext cx="46188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800" b="1" dirty="0" err="1">
                <a:latin typeface="Tw Cen MT" panose="020B0602020104020603" pitchFamily="34" charset="0"/>
              </a:rPr>
              <a:t>L’Angleterre</a:t>
            </a:r>
            <a:r>
              <a:rPr lang="en-GB" altLang="en-US" sz="2800" b="1" dirty="0">
                <a:latin typeface="Tw Cen MT" panose="020B0602020104020603" pitchFamily="34" charset="0"/>
              </a:rPr>
              <a:t> </a:t>
            </a:r>
            <a:r>
              <a:rPr lang="en-GB" altLang="en-US" sz="2800" b="1" dirty="0" err="1">
                <a:latin typeface="Tw Cen MT" panose="020B0602020104020603" pitchFamily="34" charset="0"/>
              </a:rPr>
              <a:t>est</a:t>
            </a:r>
            <a:r>
              <a:rPr lang="en-GB" altLang="en-US" sz="2800" b="1" dirty="0">
                <a:latin typeface="Tw Cen MT" panose="020B0602020104020603" pitchFamily="34" charset="0"/>
              </a:rPr>
              <a:t> </a:t>
            </a:r>
            <a:r>
              <a:rPr lang="en-GB" altLang="en-US" sz="2800" b="1" dirty="0" err="1">
                <a:latin typeface="Tw Cen MT" panose="020B0602020104020603" pitchFamily="34" charset="0"/>
              </a:rPr>
              <a:t>num</a:t>
            </a:r>
            <a:r>
              <a:rPr lang="en-GB" altLang="en-US" sz="2800" b="1" dirty="0" err="1">
                <a:latin typeface="Tw Cen MT" panose="020B0602020104020603" pitchFamily="34" charset="0"/>
                <a:cs typeface="Calibri" panose="020F0502020204030204" pitchFamily="34" charset="0"/>
              </a:rPr>
              <a:t>éro</a:t>
            </a:r>
            <a:r>
              <a:rPr lang="en-GB" altLang="en-US" sz="2800" b="1" dirty="0">
                <a:latin typeface="Tw Cen MT" panose="020B0602020104020603"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310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0" fill="hold" grpId="0" nodeType="clickEffect">
                                  <p:stCondLst>
                                    <p:cond delay="0"/>
                                  </p:stCondLst>
                                  <p:childTnLst>
                                    <p:set>
                                      <p:cBhvr>
                                        <p:cTn id="10" dur="1" fill="hold">
                                          <p:stCondLst>
                                            <p:cond delay="0"/>
                                          </p:stCondLst>
                                        </p:cTn>
                                        <p:tgtEl>
                                          <p:spTgt spid="310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0" fill="hold" grpId="0" nodeType="clickEffect">
                                  <p:stCondLst>
                                    <p:cond delay="0"/>
                                  </p:stCondLst>
                                  <p:childTnLst>
                                    <p:set>
                                      <p:cBhvr>
                                        <p:cTn id="14" dur="1" fill="hold">
                                          <p:stCondLst>
                                            <p:cond delay="0"/>
                                          </p:stCondLst>
                                        </p:cTn>
                                        <p:tgtEl>
                                          <p:spTgt spid="310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0" fill="hold" grpId="0" nodeType="clickEffect">
                                  <p:stCondLst>
                                    <p:cond delay="0"/>
                                  </p:stCondLst>
                                  <p:childTnLst>
                                    <p:set>
                                      <p:cBhvr>
                                        <p:cTn id="18" dur="1" fill="hold">
                                          <p:stCondLst>
                                            <p:cond delay="0"/>
                                          </p:stCondLst>
                                        </p:cTn>
                                        <p:tgtEl>
                                          <p:spTgt spid="310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0" fill="hold" grpId="0" nodeType="clickEffect">
                                  <p:stCondLst>
                                    <p:cond delay="0"/>
                                  </p:stCondLst>
                                  <p:childTnLst>
                                    <p:set>
                                      <p:cBhvr>
                                        <p:cTn id="22" dur="1" fill="hold">
                                          <p:stCondLst>
                                            <p:cond delay="0"/>
                                          </p:stCondLst>
                                        </p:cTn>
                                        <p:tgtEl>
                                          <p:spTgt spid="3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3" grpId="0" animBg="1"/>
      <p:bldP spid="3104" grpId="0" animBg="1"/>
      <p:bldP spid="3105" grpId="0" animBg="1"/>
      <p:bldP spid="3106" grpId="0" animBg="1"/>
      <p:bldP spid="310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97"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65525" y="4724400"/>
            <a:ext cx="3565525" cy="190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44863" y="4741863"/>
            <a:ext cx="3062288" cy="16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6"/>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49638" y="4827588"/>
            <a:ext cx="3148013"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10"/>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1063" y="4405313"/>
            <a:ext cx="3124200"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 Box 14"/>
          <p:cNvSpPr txBox="1">
            <a:spLocks noChangeArrowheads="1"/>
          </p:cNvSpPr>
          <p:nvPr/>
        </p:nvSpPr>
        <p:spPr bwMode="auto">
          <a:xfrm>
            <a:off x="250825" y="44450"/>
            <a:ext cx="45370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800" b="1" dirty="0" err="1">
                <a:latin typeface="Tw Cen MT" panose="020B0602020104020603" pitchFamily="34" charset="0"/>
              </a:rPr>
              <a:t>R</a:t>
            </a:r>
            <a:r>
              <a:rPr lang="en-GB" altLang="en-US" sz="2800" b="1" dirty="0" err="1">
                <a:latin typeface="Tw Cen MT" panose="020B0602020104020603" pitchFamily="34" charset="0"/>
                <a:cs typeface="Calibri" panose="020F0502020204030204" pitchFamily="34" charset="0"/>
              </a:rPr>
              <a:t>évision</a:t>
            </a:r>
            <a:r>
              <a:rPr lang="en-GB" altLang="en-US" sz="2800" b="1" dirty="0">
                <a:latin typeface="Tw Cen MT" panose="020B0602020104020603" pitchFamily="34" charset="0"/>
                <a:cs typeface="Calibri" panose="020F0502020204030204" pitchFamily="34" charset="0"/>
              </a:rPr>
              <a:t> des </a:t>
            </a:r>
            <a:r>
              <a:rPr lang="en-GB" altLang="en-US" sz="2800" b="1" dirty="0" err="1">
                <a:latin typeface="Tw Cen MT" panose="020B0602020104020603" pitchFamily="34" charset="0"/>
                <a:cs typeface="Calibri" panose="020F0502020204030204" pitchFamily="34" charset="0"/>
              </a:rPr>
              <a:t>couleurs</a:t>
            </a:r>
            <a:r>
              <a:rPr lang="en-GB" altLang="en-US" sz="2800" b="1" dirty="0">
                <a:latin typeface="Tw Cen MT" panose="020B0602020104020603" pitchFamily="34" charset="0"/>
              </a:rPr>
              <a:t>…</a:t>
            </a:r>
          </a:p>
        </p:txBody>
      </p:sp>
      <p:sp>
        <p:nvSpPr>
          <p:cNvPr id="5127" name="Text Box 16">
            <a:hlinkClick r:id="" action="ppaction://noaction">
              <a:snd r:embed="rId17" name="7.4_Q.wav"/>
            </a:hlinkClick>
          </p:cNvPr>
          <p:cNvSpPr txBox="1">
            <a:spLocks noChangeArrowheads="1"/>
          </p:cNvSpPr>
          <p:nvPr/>
        </p:nvSpPr>
        <p:spPr bwMode="auto">
          <a:xfrm>
            <a:off x="250825" y="749300"/>
            <a:ext cx="5135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800" b="1" dirty="0">
                <a:latin typeface="Tw Cen MT" panose="020B0602020104020603" pitchFamily="34" charset="0"/>
              </a:rPr>
              <a:t>De </a:t>
            </a:r>
            <a:r>
              <a:rPr lang="en-GB" altLang="en-US" sz="2800" b="1" dirty="0" err="1">
                <a:latin typeface="Tw Cen MT" panose="020B0602020104020603" pitchFamily="34" charset="0"/>
              </a:rPr>
              <a:t>quelle</a:t>
            </a:r>
            <a:r>
              <a:rPr lang="en-GB" altLang="en-US" sz="2800" b="1" dirty="0">
                <a:latin typeface="Tw Cen MT" panose="020B0602020104020603" pitchFamily="34" charset="0"/>
              </a:rPr>
              <a:t> </a:t>
            </a:r>
            <a:r>
              <a:rPr lang="en-GB" altLang="en-US" sz="2800" b="1" dirty="0" err="1">
                <a:latin typeface="Tw Cen MT" panose="020B0602020104020603" pitchFamily="34" charset="0"/>
              </a:rPr>
              <a:t>couleur</a:t>
            </a:r>
            <a:r>
              <a:rPr lang="en-GB" altLang="en-US" sz="2800" b="1" dirty="0">
                <a:latin typeface="Tw Cen MT" panose="020B0602020104020603" pitchFamily="34" charset="0"/>
              </a:rPr>
              <a:t> </a:t>
            </a:r>
            <a:r>
              <a:rPr lang="en-GB" altLang="en-US" sz="2800" b="1" dirty="0" err="1">
                <a:latin typeface="Tw Cen MT" panose="020B0602020104020603" pitchFamily="34" charset="0"/>
              </a:rPr>
              <a:t>est</a:t>
            </a:r>
            <a:r>
              <a:rPr lang="en-GB" altLang="en-US" sz="2800" b="1" dirty="0">
                <a:latin typeface="Tw Cen MT" panose="020B0602020104020603" pitchFamily="34" charset="0"/>
              </a:rPr>
              <a:t> le bateau?</a:t>
            </a:r>
          </a:p>
        </p:txBody>
      </p:sp>
      <p:pic>
        <p:nvPicPr>
          <p:cNvPr id="32776" name="Picture 8"/>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41713" y="3929063"/>
            <a:ext cx="3289300"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11"/>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2500" y="3662363"/>
            <a:ext cx="3052762"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9"/>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1063" y="3252788"/>
            <a:ext cx="310197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1063" y="2838450"/>
            <a:ext cx="31242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4"/>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9163" y="2336800"/>
            <a:ext cx="315595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13"/>
          <p:cNvPicPr>
            <a:picLocks noChangeAspect="1" noChangeArrowheads="1"/>
          </p:cNvPicPr>
          <p:nvPr/>
        </p:nvPicPr>
        <p:blipFill>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8688" y="2028825"/>
            <a:ext cx="3194050"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12"/>
          <p:cNvPicPr>
            <a:picLocks noChangeAspect="1" noChangeArrowheads="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9163" y="1741488"/>
            <a:ext cx="315595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7"/>
          <p:cNvPicPr>
            <a:picLocks noChangeAspect="1" noChangeArrowheads="1"/>
          </p:cNvPicPr>
          <p:nvPr/>
        </p:nvPicPr>
        <p:blipFill>
          <a:blip r:embed="rId2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49625" y="1484313"/>
            <a:ext cx="310832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6" name="Text Box 18">
            <a:hlinkClick r:id="" action="ppaction://noaction">
              <a:snd r:embed="rId26" name="rojo.wav"/>
            </a:hlinkClick>
          </p:cNvPr>
          <p:cNvSpPr txBox="1">
            <a:spLocks noChangeArrowheads="1"/>
          </p:cNvSpPr>
          <p:nvPr/>
        </p:nvSpPr>
        <p:spPr bwMode="auto">
          <a:xfrm>
            <a:off x="6804025" y="188913"/>
            <a:ext cx="2160588" cy="523875"/>
          </a:xfrm>
          <a:prstGeom prst="rect">
            <a:avLst/>
          </a:prstGeom>
          <a:solidFill>
            <a:schemeClr val="bg1"/>
          </a:solidFill>
          <a:ln w="38100">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800">
                <a:latin typeface="Tw Cen MT" panose="020B0602020104020603" pitchFamily="34" charset="0"/>
              </a:rPr>
              <a:t>Il est rouge.</a:t>
            </a:r>
          </a:p>
        </p:txBody>
      </p:sp>
      <p:sp>
        <p:nvSpPr>
          <p:cNvPr id="32787" name="Text Box 19">
            <a:hlinkClick r:id="" action="ppaction://noaction">
              <a:snd r:embed="rId27" name="negro.wav"/>
            </a:hlinkClick>
          </p:cNvPr>
          <p:cNvSpPr txBox="1">
            <a:spLocks noChangeArrowheads="1"/>
          </p:cNvSpPr>
          <p:nvPr/>
        </p:nvSpPr>
        <p:spPr bwMode="auto">
          <a:xfrm>
            <a:off x="6804025" y="750888"/>
            <a:ext cx="2160588" cy="523875"/>
          </a:xfrm>
          <a:prstGeom prst="rect">
            <a:avLst/>
          </a:prstGeom>
          <a:solidFill>
            <a:schemeClr val="bg1"/>
          </a:solidFill>
          <a:ln w="38100">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800">
                <a:latin typeface="Tw Cen MT" panose="020B0602020104020603" pitchFamily="34" charset="0"/>
              </a:rPr>
              <a:t>Il est noir.</a:t>
            </a:r>
          </a:p>
        </p:txBody>
      </p:sp>
      <p:sp>
        <p:nvSpPr>
          <p:cNvPr id="32788" name="Text Box 20">
            <a:hlinkClick r:id="" action="ppaction://noaction">
              <a:snd r:embed="rId28" name="blanco.wav"/>
            </a:hlinkClick>
          </p:cNvPr>
          <p:cNvSpPr txBox="1">
            <a:spLocks noChangeArrowheads="1"/>
          </p:cNvSpPr>
          <p:nvPr/>
        </p:nvSpPr>
        <p:spPr bwMode="auto">
          <a:xfrm>
            <a:off x="6804025" y="1312863"/>
            <a:ext cx="2160588" cy="523875"/>
          </a:xfrm>
          <a:prstGeom prst="rect">
            <a:avLst/>
          </a:prstGeom>
          <a:solidFill>
            <a:schemeClr val="bg1"/>
          </a:solidFill>
          <a:ln w="38100">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800">
                <a:latin typeface="Tw Cen MT" panose="020B0602020104020603" pitchFamily="34" charset="0"/>
              </a:rPr>
              <a:t>Il est blanc.</a:t>
            </a:r>
          </a:p>
        </p:txBody>
      </p:sp>
      <p:sp>
        <p:nvSpPr>
          <p:cNvPr id="32789" name="Text Box 21">
            <a:hlinkClick r:id="" action="ppaction://noaction">
              <a:snd r:embed="rId29" name="verde.wav"/>
            </a:hlinkClick>
          </p:cNvPr>
          <p:cNvSpPr txBox="1">
            <a:spLocks noChangeArrowheads="1"/>
          </p:cNvSpPr>
          <p:nvPr/>
        </p:nvSpPr>
        <p:spPr bwMode="auto">
          <a:xfrm>
            <a:off x="6804025" y="1844675"/>
            <a:ext cx="2160588" cy="523875"/>
          </a:xfrm>
          <a:prstGeom prst="rect">
            <a:avLst/>
          </a:prstGeom>
          <a:solidFill>
            <a:schemeClr val="bg1"/>
          </a:solidFill>
          <a:ln w="38100">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800">
                <a:latin typeface="Tw Cen MT" panose="020B0602020104020603" pitchFamily="34" charset="0"/>
              </a:rPr>
              <a:t>Il est vert.</a:t>
            </a:r>
          </a:p>
        </p:txBody>
      </p:sp>
      <p:sp>
        <p:nvSpPr>
          <p:cNvPr id="32790" name="Text Box 22">
            <a:hlinkClick r:id="" action="ppaction://noaction">
              <a:snd r:embed="rId30" name="naranja.wav"/>
            </a:hlinkClick>
          </p:cNvPr>
          <p:cNvSpPr txBox="1">
            <a:spLocks noChangeArrowheads="1"/>
          </p:cNvSpPr>
          <p:nvPr/>
        </p:nvSpPr>
        <p:spPr bwMode="auto">
          <a:xfrm>
            <a:off x="6804025" y="2392363"/>
            <a:ext cx="2160588" cy="523875"/>
          </a:xfrm>
          <a:prstGeom prst="rect">
            <a:avLst/>
          </a:prstGeom>
          <a:solidFill>
            <a:schemeClr val="bg1"/>
          </a:solidFill>
          <a:ln w="38100">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800">
                <a:latin typeface="Tw Cen MT" panose="020B0602020104020603" pitchFamily="34" charset="0"/>
              </a:rPr>
              <a:t>Il est orange.</a:t>
            </a:r>
          </a:p>
        </p:txBody>
      </p:sp>
      <p:sp>
        <p:nvSpPr>
          <p:cNvPr id="32791" name="Text Box 23">
            <a:hlinkClick r:id="" action="ppaction://noaction">
              <a:snd r:embed="rId31" name="azul.wav"/>
            </a:hlinkClick>
          </p:cNvPr>
          <p:cNvSpPr txBox="1">
            <a:spLocks noChangeArrowheads="1"/>
          </p:cNvSpPr>
          <p:nvPr/>
        </p:nvSpPr>
        <p:spPr bwMode="auto">
          <a:xfrm>
            <a:off x="6804025" y="2954338"/>
            <a:ext cx="2160588" cy="523875"/>
          </a:xfrm>
          <a:prstGeom prst="rect">
            <a:avLst/>
          </a:prstGeom>
          <a:solidFill>
            <a:schemeClr val="bg1"/>
          </a:solidFill>
          <a:ln w="38100">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800">
                <a:latin typeface="Tw Cen MT" panose="020B0602020104020603" pitchFamily="34" charset="0"/>
              </a:rPr>
              <a:t>Il est bleu.</a:t>
            </a:r>
          </a:p>
        </p:txBody>
      </p:sp>
      <p:sp>
        <p:nvSpPr>
          <p:cNvPr id="32792" name="Text Box 24">
            <a:hlinkClick r:id="" action="ppaction://noaction">
              <a:snd r:embed="rId32" name="morado.wav"/>
            </a:hlinkClick>
          </p:cNvPr>
          <p:cNvSpPr txBox="1">
            <a:spLocks noChangeArrowheads="1"/>
          </p:cNvSpPr>
          <p:nvPr/>
        </p:nvSpPr>
        <p:spPr bwMode="auto">
          <a:xfrm>
            <a:off x="6804025" y="3500438"/>
            <a:ext cx="2160588" cy="523220"/>
          </a:xfrm>
          <a:prstGeom prst="rect">
            <a:avLst/>
          </a:prstGeom>
          <a:solidFill>
            <a:schemeClr val="bg1"/>
          </a:solidFill>
          <a:ln w="38100">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800" dirty="0">
                <a:latin typeface="Tw Cen MT" panose="020B0602020104020603" pitchFamily="34" charset="0"/>
              </a:rPr>
              <a:t>Il </a:t>
            </a:r>
            <a:r>
              <a:rPr lang="en-GB" altLang="en-US" sz="2800" dirty="0" err="1">
                <a:latin typeface="Tw Cen MT" panose="020B0602020104020603" pitchFamily="34" charset="0"/>
              </a:rPr>
              <a:t>est</a:t>
            </a:r>
            <a:r>
              <a:rPr lang="en-GB" altLang="en-US" sz="2800" dirty="0">
                <a:latin typeface="Tw Cen MT" panose="020B0602020104020603" pitchFamily="34" charset="0"/>
              </a:rPr>
              <a:t> </a:t>
            </a:r>
            <a:r>
              <a:rPr lang="en-GB" altLang="en-US" sz="2800" dirty="0" smtClean="0">
                <a:latin typeface="Tw Cen MT" panose="020B0602020104020603" pitchFamily="34" charset="0"/>
              </a:rPr>
              <a:t>violet.</a:t>
            </a:r>
            <a:endParaRPr lang="en-GB" altLang="en-US" sz="2800" dirty="0">
              <a:latin typeface="Tw Cen MT" panose="020B0602020104020603" pitchFamily="34" charset="0"/>
            </a:endParaRPr>
          </a:p>
        </p:txBody>
      </p:sp>
      <p:sp>
        <p:nvSpPr>
          <p:cNvPr id="32793" name="Text Box 25">
            <a:hlinkClick r:id="" action="ppaction://noaction">
              <a:snd r:embed="rId33" name="rosa.wav"/>
            </a:hlinkClick>
          </p:cNvPr>
          <p:cNvSpPr txBox="1">
            <a:spLocks noChangeArrowheads="1"/>
          </p:cNvSpPr>
          <p:nvPr/>
        </p:nvSpPr>
        <p:spPr bwMode="auto">
          <a:xfrm>
            <a:off x="6804025" y="4048125"/>
            <a:ext cx="2160588" cy="523875"/>
          </a:xfrm>
          <a:prstGeom prst="rect">
            <a:avLst/>
          </a:prstGeom>
          <a:solidFill>
            <a:schemeClr val="bg1"/>
          </a:solidFill>
          <a:ln w="38100">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800">
                <a:latin typeface="Tw Cen MT" panose="020B0602020104020603" pitchFamily="34" charset="0"/>
              </a:rPr>
              <a:t>Il est rose.</a:t>
            </a:r>
          </a:p>
        </p:txBody>
      </p:sp>
      <p:sp>
        <p:nvSpPr>
          <p:cNvPr id="32794" name="Text Box 26">
            <a:hlinkClick r:id="" action="ppaction://noaction">
              <a:snd r:embed="rId34" name="gris.wav"/>
            </a:hlinkClick>
          </p:cNvPr>
          <p:cNvSpPr txBox="1">
            <a:spLocks noChangeArrowheads="1"/>
          </p:cNvSpPr>
          <p:nvPr/>
        </p:nvSpPr>
        <p:spPr bwMode="auto">
          <a:xfrm>
            <a:off x="6804025" y="4600575"/>
            <a:ext cx="2160588" cy="523875"/>
          </a:xfrm>
          <a:prstGeom prst="rect">
            <a:avLst/>
          </a:prstGeom>
          <a:solidFill>
            <a:schemeClr val="bg1"/>
          </a:solidFill>
          <a:ln w="38100">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800">
                <a:latin typeface="Tw Cen MT" panose="020B0602020104020603" pitchFamily="34" charset="0"/>
              </a:rPr>
              <a:t>Il est gris.</a:t>
            </a:r>
          </a:p>
        </p:txBody>
      </p:sp>
      <p:sp>
        <p:nvSpPr>
          <p:cNvPr id="32795" name="Text Box 27">
            <a:hlinkClick r:id="" action="ppaction://noaction">
              <a:snd r:embed="rId35" name="marron.wav"/>
            </a:hlinkClick>
          </p:cNvPr>
          <p:cNvSpPr txBox="1">
            <a:spLocks noChangeArrowheads="1"/>
          </p:cNvSpPr>
          <p:nvPr/>
        </p:nvSpPr>
        <p:spPr bwMode="auto">
          <a:xfrm>
            <a:off x="6804025" y="5148263"/>
            <a:ext cx="2160588" cy="523875"/>
          </a:xfrm>
          <a:prstGeom prst="rect">
            <a:avLst/>
          </a:prstGeom>
          <a:solidFill>
            <a:schemeClr val="bg1"/>
          </a:solidFill>
          <a:ln w="38100">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800">
                <a:latin typeface="Tw Cen MT" panose="020B0602020104020603" pitchFamily="34" charset="0"/>
              </a:rPr>
              <a:t>Il est marron.</a:t>
            </a:r>
          </a:p>
        </p:txBody>
      </p:sp>
      <p:sp>
        <p:nvSpPr>
          <p:cNvPr id="32798" name="Text Box 30">
            <a:hlinkClick r:id="" action="ppaction://noaction">
              <a:snd r:embed="rId36" name="amarillo.wav"/>
            </a:hlinkClick>
          </p:cNvPr>
          <p:cNvSpPr txBox="1">
            <a:spLocks noChangeArrowheads="1"/>
          </p:cNvSpPr>
          <p:nvPr/>
        </p:nvSpPr>
        <p:spPr bwMode="auto">
          <a:xfrm>
            <a:off x="6804025" y="5705475"/>
            <a:ext cx="2160588" cy="523875"/>
          </a:xfrm>
          <a:prstGeom prst="rect">
            <a:avLst/>
          </a:prstGeom>
          <a:solidFill>
            <a:schemeClr val="bg1"/>
          </a:solidFill>
          <a:ln w="38100">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800">
                <a:latin typeface="Tw Cen MT" panose="020B0602020104020603" pitchFamily="34" charset="0"/>
              </a:rPr>
              <a:t>Il est jaune.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19635 0.00209 L 1.46024 0.00209 " pathEditMode="relative" ptsTypes="AA">
                                      <p:cBhvr>
                                        <p:cTn id="6" dur="3000" fill="hold"/>
                                        <p:tgtEl>
                                          <p:spTgt spid="32775"/>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8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7.4_il_est_rouge.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2786"/>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0" presetClass="path" presetSubtype="0" accel="50000" decel="50000" fill="hold" nodeType="clickEffect">
                                  <p:stCondLst>
                                    <p:cond delay="0"/>
                                  </p:stCondLst>
                                  <p:childTnLst>
                                    <p:animMotion origin="layout" path="M 0.20573 0.02732 L 1.46181 0.02732 " pathEditMode="relative" ptsTypes="AA">
                                      <p:cBhvr>
                                        <p:cTn id="18" dur="3000" fill="hold"/>
                                        <p:tgtEl>
                                          <p:spTgt spid="32780"/>
                                        </p:tgtEl>
                                        <p:attrNameLst>
                                          <p:attrName>ppt_x</p:attrName>
                                          <p:attrName>ppt_y</p:attrName>
                                        </p:attrNameLst>
                                      </p:cBhvr>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78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7.4_il_est_noir.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32787"/>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0" presetClass="path" presetSubtype="0" accel="50000" decel="50000" fill="hold" nodeType="clickEffect">
                                  <p:stCondLst>
                                    <p:cond delay="0"/>
                                  </p:stCondLst>
                                  <p:childTnLst>
                                    <p:animMotion origin="layout" path="M 0.20469 0.04977 L 1.44497 0.04977 " pathEditMode="relative" ptsTypes="AA">
                                      <p:cBhvr>
                                        <p:cTn id="30" dur="3000" fill="hold"/>
                                        <p:tgtEl>
                                          <p:spTgt spid="32781"/>
                                        </p:tgtEl>
                                        <p:attrNameLst>
                                          <p:attrName>ppt_x</p:attrName>
                                          <p:attrName>ppt_y</p:attrName>
                                        </p:attrNameLst>
                                      </p:cBhvr>
                                    </p:animMotion>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78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7.4_il_est_blanc.wav"/>
                                        </p:tgtEl>
                                      </p:cMediaNode>
                                    </p:audio>
                                  </p:sub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32788"/>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0" presetClass="path" presetSubtype="0" accel="50000" decel="50000" fill="hold" nodeType="clickEffect">
                                  <p:stCondLst>
                                    <p:cond delay="0"/>
                                  </p:stCondLst>
                                  <p:childTnLst>
                                    <p:animMotion origin="layout" path="M 0.20573 0.05556 L 1.43802 0.05556 " pathEditMode="relative" ptsTypes="AA">
                                      <p:cBhvr>
                                        <p:cTn id="42" dur="3000" fill="hold"/>
                                        <p:tgtEl>
                                          <p:spTgt spid="32772"/>
                                        </p:tgtEl>
                                        <p:attrNameLst>
                                          <p:attrName>ppt_x</p:attrName>
                                          <p:attrName>ppt_y</p:attrName>
                                        </p:attrNameLst>
                                      </p:cBhvr>
                                    </p:animMotion>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78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6" name="7.4_il_est_vert.wav"/>
                                        </p:tgtEl>
                                      </p:cMediaNode>
                                    </p:audio>
                                  </p:sub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3278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0" presetClass="path" presetSubtype="0" accel="50000" decel="50000" fill="hold" nodeType="clickEffect">
                                  <p:stCondLst>
                                    <p:cond delay="0"/>
                                  </p:stCondLst>
                                  <p:childTnLst>
                                    <p:animMotion origin="layout" path="M 0.2033 0.05046 L 1.44358 0.05046 " pathEditMode="relative" rAng="0" ptsTypes="AA">
                                      <p:cBhvr>
                                        <p:cTn id="54" dur="3000" fill="hold"/>
                                        <p:tgtEl>
                                          <p:spTgt spid="32773"/>
                                        </p:tgtEl>
                                        <p:attrNameLst>
                                          <p:attrName>ppt_x</p:attrName>
                                          <p:attrName>ppt_y</p:attrName>
                                        </p:attrNameLst>
                                      </p:cBhvr>
                                      <p:rCtr x="6201400" y="0"/>
                                    </p:animMotion>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790"/>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7.4_il_est_orange.wav"/>
                                        </p:tgtEl>
                                      </p:cMediaNode>
                                    </p:audio>
                                  </p:sub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32790"/>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0" presetClass="path" presetSubtype="0" accel="50000" decel="50000" fill="hold" nodeType="clickEffect">
                                  <p:stCondLst>
                                    <p:cond delay="0"/>
                                  </p:stCondLst>
                                  <p:childTnLst>
                                    <p:animMotion origin="layout" path="M 0.20451 0.02546 L 1.44479 0.02546 " pathEditMode="relative" ptsTypes="AA">
                                      <p:cBhvr>
                                        <p:cTn id="66" dur="2000" fill="hold"/>
                                        <p:tgtEl>
                                          <p:spTgt spid="32777"/>
                                        </p:tgtEl>
                                        <p:attrNameLst>
                                          <p:attrName>ppt_x</p:attrName>
                                          <p:attrName>ppt_y</p:attrName>
                                        </p:attrNameLst>
                                      </p:cBhvr>
                                    </p:animMotion>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791"/>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8" name="7.4_il_est_bleu.wav"/>
                                        </p:tgtEl>
                                      </p:cMediaNode>
                                    </p:audio>
                                  </p:sub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32791"/>
                                        </p:tgtEl>
                                        <p:attrNameLst>
                                          <p:attrName>style.visibility</p:attrName>
                                        </p:attrNameLst>
                                      </p:cBhvr>
                                      <p:to>
                                        <p:strVal val="hidden"/>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0" presetClass="path" presetSubtype="0" accel="50000" decel="50000" fill="hold" nodeType="clickEffect">
                                  <p:stCondLst>
                                    <p:cond delay="0"/>
                                  </p:stCondLst>
                                  <p:childTnLst>
                                    <p:animMotion origin="layout" path="M 0.17153 0.01667 L 1.42361 0.01667 " pathEditMode="relative" ptsTypes="AA">
                                      <p:cBhvr>
                                        <p:cTn id="78" dur="3000" fill="hold"/>
                                        <p:tgtEl>
                                          <p:spTgt spid="32779"/>
                                        </p:tgtEl>
                                        <p:attrNameLst>
                                          <p:attrName>ppt_x</p:attrName>
                                          <p:attrName>ppt_y</p:attrName>
                                        </p:attrNameLst>
                                      </p:cBhvr>
                                    </p:animMotion>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2792"/>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9" name="7.4_il_est_violet.wav"/>
                                        </p:tgtEl>
                                      </p:cMediaNode>
                                    </p:audio>
                                  </p:sub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32792"/>
                                        </p:tgtEl>
                                        <p:attrNameLst>
                                          <p:attrName>style.visibility</p:attrName>
                                        </p:attrNameLst>
                                      </p:cBhvr>
                                      <p:to>
                                        <p:strVal val="hidden"/>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0" presetClass="path" presetSubtype="0" accel="50000" decel="50000" fill="hold" nodeType="clickEffect">
                                  <p:stCondLst>
                                    <p:cond delay="0"/>
                                  </p:stCondLst>
                                  <p:childTnLst>
                                    <p:animMotion origin="layout" path="M 0.20747 0.05509 L 1.41615 0.05509 " pathEditMode="relative" ptsTypes="AA">
                                      <p:cBhvr>
                                        <p:cTn id="90" dur="3000" fill="hold"/>
                                        <p:tgtEl>
                                          <p:spTgt spid="32776"/>
                                        </p:tgtEl>
                                        <p:attrNameLst>
                                          <p:attrName>ppt_x</p:attrName>
                                          <p:attrName>ppt_y</p:attrName>
                                        </p:attrNameLst>
                                      </p:cBhvr>
                                    </p:animMotion>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2793"/>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10" name="7.4_il_est_rose.wav"/>
                                        </p:tgtEl>
                                      </p:cMediaNode>
                                    </p:audio>
                                  </p:sub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32793"/>
                                        </p:tgtEl>
                                        <p:attrNameLst>
                                          <p:attrName>style.visibility</p:attrName>
                                        </p:attrNameLst>
                                      </p:cBhvr>
                                      <p:to>
                                        <p:strVal val="hidden"/>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0" presetClass="path" presetSubtype="0" accel="50000" decel="50000" fill="hold" nodeType="clickEffect">
                                  <p:stCondLst>
                                    <p:cond delay="0"/>
                                  </p:stCondLst>
                                  <p:childTnLst>
                                    <p:animMotion origin="layout" path="M 0.2033 0.06064 L 1.41198 0.06064 " pathEditMode="relative" ptsTypes="AA">
                                      <p:cBhvr>
                                        <p:cTn id="102" dur="3000" fill="hold"/>
                                        <p:tgtEl>
                                          <p:spTgt spid="32778"/>
                                        </p:tgtEl>
                                        <p:attrNameLst>
                                          <p:attrName>ppt_x</p:attrName>
                                          <p:attrName>ppt_y</p:attrName>
                                        </p:attrNameLst>
                                      </p:cBhvr>
                                    </p:animMotion>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2794"/>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11" name="7.4_il_est_gris.wav"/>
                                        </p:tgtEl>
                                      </p:cMediaNode>
                                    </p:audio>
                                  </p:sub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xit" presetSubtype="0" fill="hold" grpId="1" nodeType="clickEffect">
                                  <p:stCondLst>
                                    <p:cond delay="0"/>
                                  </p:stCondLst>
                                  <p:childTnLst>
                                    <p:set>
                                      <p:cBhvr>
                                        <p:cTn id="110" dur="1" fill="hold">
                                          <p:stCondLst>
                                            <p:cond delay="0"/>
                                          </p:stCondLst>
                                        </p:cTn>
                                        <p:tgtEl>
                                          <p:spTgt spid="32794"/>
                                        </p:tgtEl>
                                        <p:attrNameLst>
                                          <p:attrName>style.visibility</p:attrName>
                                        </p:attrNameLst>
                                      </p:cBhvr>
                                      <p:to>
                                        <p:strVal val="hidden"/>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0" presetClass="path" presetSubtype="0" accel="50000" decel="50000" fill="hold" nodeType="clickEffect">
                                  <p:stCondLst>
                                    <p:cond delay="0"/>
                                  </p:stCondLst>
                                  <p:childTnLst>
                                    <p:animMotion origin="layout" path="M 0.20503 0.08078 L 1.4217 0.08078 " pathEditMode="relative" ptsTypes="AA">
                                      <p:cBhvr>
                                        <p:cTn id="114" dur="3000" fill="hold"/>
                                        <p:tgtEl>
                                          <p:spTgt spid="32774"/>
                                        </p:tgtEl>
                                        <p:attrNameLst>
                                          <p:attrName>ppt_x</p:attrName>
                                          <p:attrName>ppt_y</p:attrName>
                                        </p:attrNameLst>
                                      </p:cBhvr>
                                    </p:animMotion>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2795"/>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12" name="7.4_il_est_marron.wav"/>
                                        </p:tgtEl>
                                      </p:cMediaNode>
                                    </p:audio>
                                  </p:sub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xit" presetSubtype="0" fill="hold" grpId="1" nodeType="clickEffect">
                                  <p:stCondLst>
                                    <p:cond delay="0"/>
                                  </p:stCondLst>
                                  <p:childTnLst>
                                    <p:set>
                                      <p:cBhvr>
                                        <p:cTn id="122" dur="1" fill="hold">
                                          <p:stCondLst>
                                            <p:cond delay="0"/>
                                          </p:stCondLst>
                                        </p:cTn>
                                        <p:tgtEl>
                                          <p:spTgt spid="32795"/>
                                        </p:tgtEl>
                                        <p:attrNameLst>
                                          <p:attrName>style.visibility</p:attrName>
                                        </p:attrNameLst>
                                      </p:cBhvr>
                                      <p:to>
                                        <p:strVal val="hidden"/>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0" presetClass="path" presetSubtype="0" accel="50000" decel="50000" fill="hold" nodeType="clickEffect">
                                  <p:stCondLst>
                                    <p:cond delay="0"/>
                                  </p:stCondLst>
                                  <p:childTnLst>
                                    <p:animMotion origin="layout" path="M -4.72222E-6 -8.09249E-7 L 1.39584 -0.00231 " pathEditMode="relative" rAng="0" ptsTypes="AA">
                                      <p:cBhvr>
                                        <p:cTn id="126" dur="3000" fill="hold"/>
                                        <p:tgtEl>
                                          <p:spTgt spid="32797"/>
                                        </p:tgtEl>
                                        <p:attrNameLst>
                                          <p:attrName>ppt_x</p:attrName>
                                          <p:attrName>ppt_y</p:attrName>
                                        </p:attrNameLst>
                                      </p:cBhvr>
                                      <p:rCtr x="6979200" y="-11600"/>
                                    </p:animMotion>
                                  </p:childTnLst>
                                </p:cTn>
                              </p:par>
                            </p:childTnLst>
                          </p:cTn>
                        </p:par>
                      </p:childTnLst>
                    </p:cTn>
                  </p:par>
                  <p:par>
                    <p:cTn id="127" fill="hold" nodeType="clickPar">
                      <p:stCondLst>
                        <p:cond delay="indefinite"/>
                      </p:stCondLst>
                      <p:childTnLst>
                        <p:par>
                          <p:cTn id="128" fill="hold" nodeType="withGroup">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32798"/>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13" name="7.4_il_est_jaune.wav"/>
                                        </p:tgtEl>
                                      </p:cMediaNode>
                                    </p:audio>
                                  </p:subTnLst>
                                </p:cTn>
                              </p:par>
                            </p:childTnLst>
                          </p:cTn>
                        </p:par>
                      </p:childTnLst>
                    </p:cTn>
                  </p:par>
                  <p:par>
                    <p:cTn id="131" fill="hold" nodeType="clickPar">
                      <p:stCondLst>
                        <p:cond delay="indefinite"/>
                      </p:stCondLst>
                      <p:childTnLst>
                        <p:par>
                          <p:cTn id="132" fill="hold" nodeType="withGroup">
                            <p:stCondLst>
                              <p:cond delay="0"/>
                            </p:stCondLst>
                            <p:childTnLst>
                              <p:par>
                                <p:cTn id="133" presetID="1" presetClass="exit" presetSubtype="0" fill="hold" grpId="1" nodeType="clickEffect">
                                  <p:stCondLst>
                                    <p:cond delay="0"/>
                                  </p:stCondLst>
                                  <p:childTnLst>
                                    <p:set>
                                      <p:cBhvr>
                                        <p:cTn id="134" dur="1" fill="hold">
                                          <p:stCondLst>
                                            <p:cond delay="0"/>
                                          </p:stCondLst>
                                        </p:cTn>
                                        <p:tgtEl>
                                          <p:spTgt spid="327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6" grpId="0" animBg="1"/>
      <p:bldP spid="32786" grpId="1" animBg="1"/>
      <p:bldP spid="32787" grpId="0" animBg="1"/>
      <p:bldP spid="32787" grpId="1" animBg="1"/>
      <p:bldP spid="32788" grpId="0" animBg="1"/>
      <p:bldP spid="32788" grpId="1" animBg="1"/>
      <p:bldP spid="32789" grpId="0" animBg="1"/>
      <p:bldP spid="32789" grpId="1" animBg="1"/>
      <p:bldP spid="32790" grpId="0" animBg="1"/>
      <p:bldP spid="32790" grpId="1" animBg="1"/>
      <p:bldP spid="32791" grpId="0" animBg="1"/>
      <p:bldP spid="32791" grpId="1" animBg="1"/>
      <p:bldP spid="32792" grpId="0" animBg="1"/>
      <p:bldP spid="32792" grpId="1" animBg="1"/>
      <p:bldP spid="32793" grpId="0" animBg="1"/>
      <p:bldP spid="32793" grpId="1" animBg="1"/>
      <p:bldP spid="32794" grpId="0" animBg="1"/>
      <p:bldP spid="32794" grpId="1" animBg="1"/>
      <p:bldP spid="32795" grpId="0" animBg="1"/>
      <p:bldP spid="32795" grpId="1" animBg="1"/>
      <p:bldP spid="32798" grpId="0" animBg="1"/>
      <p:bldP spid="3279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4"/>
          <p:cNvSpPr txBox="1">
            <a:spLocks noChangeArrowheads="1"/>
          </p:cNvSpPr>
          <p:nvPr/>
        </p:nvSpPr>
        <p:spPr bwMode="auto">
          <a:xfrm>
            <a:off x="2322512" y="2757780"/>
            <a:ext cx="2160588" cy="523875"/>
          </a:xfrm>
          <a:prstGeom prst="rect">
            <a:avLst/>
          </a:prstGeom>
          <a:solidFill>
            <a:srgbClr val="3333FF"/>
          </a:solidFill>
          <a:ln w="38100">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800">
                <a:solidFill>
                  <a:schemeClr val="bg1"/>
                </a:solidFill>
                <a:latin typeface="Tw Cen MT" panose="020B0602020104020603" pitchFamily="34" charset="0"/>
              </a:rPr>
              <a:t>Il est rouge.</a:t>
            </a:r>
          </a:p>
        </p:txBody>
      </p:sp>
      <p:sp>
        <p:nvSpPr>
          <p:cNvPr id="6147" name="Text Box 5"/>
          <p:cNvSpPr txBox="1">
            <a:spLocks noChangeArrowheads="1"/>
          </p:cNvSpPr>
          <p:nvPr/>
        </p:nvSpPr>
        <p:spPr bwMode="auto">
          <a:xfrm>
            <a:off x="2322512" y="1687451"/>
            <a:ext cx="2160588" cy="523875"/>
          </a:xfrm>
          <a:prstGeom prst="rect">
            <a:avLst/>
          </a:prstGeom>
          <a:solidFill>
            <a:srgbClr val="3333FF"/>
          </a:solidFill>
          <a:ln w="38100">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800" dirty="0">
                <a:solidFill>
                  <a:schemeClr val="bg1"/>
                </a:solidFill>
                <a:latin typeface="Tw Cen MT" panose="020B0602020104020603" pitchFamily="34" charset="0"/>
              </a:rPr>
              <a:t>Il </a:t>
            </a:r>
            <a:r>
              <a:rPr lang="en-GB" altLang="en-US" sz="2800" dirty="0" err="1">
                <a:solidFill>
                  <a:schemeClr val="bg1"/>
                </a:solidFill>
                <a:latin typeface="Tw Cen MT" panose="020B0602020104020603" pitchFamily="34" charset="0"/>
              </a:rPr>
              <a:t>est</a:t>
            </a:r>
            <a:r>
              <a:rPr lang="en-GB" altLang="en-US" sz="2800" dirty="0">
                <a:solidFill>
                  <a:schemeClr val="bg1"/>
                </a:solidFill>
                <a:latin typeface="Tw Cen MT" panose="020B0602020104020603" pitchFamily="34" charset="0"/>
              </a:rPr>
              <a:t> noir.</a:t>
            </a:r>
          </a:p>
        </p:txBody>
      </p:sp>
      <p:sp>
        <p:nvSpPr>
          <p:cNvPr id="6148" name="Text Box 6"/>
          <p:cNvSpPr txBox="1">
            <a:spLocks noChangeArrowheads="1"/>
          </p:cNvSpPr>
          <p:nvPr/>
        </p:nvSpPr>
        <p:spPr bwMode="auto">
          <a:xfrm>
            <a:off x="2322512" y="5459765"/>
            <a:ext cx="2160588" cy="523875"/>
          </a:xfrm>
          <a:prstGeom prst="rect">
            <a:avLst/>
          </a:prstGeom>
          <a:solidFill>
            <a:srgbClr val="3333FF"/>
          </a:solidFill>
          <a:ln w="38100">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800">
                <a:solidFill>
                  <a:schemeClr val="bg1"/>
                </a:solidFill>
                <a:latin typeface="Tw Cen MT" panose="020B0602020104020603" pitchFamily="34" charset="0"/>
              </a:rPr>
              <a:t>Il est blanc.</a:t>
            </a:r>
          </a:p>
        </p:txBody>
      </p:sp>
      <p:sp>
        <p:nvSpPr>
          <p:cNvPr id="6149" name="Text Box 7"/>
          <p:cNvSpPr txBox="1">
            <a:spLocks noChangeArrowheads="1"/>
          </p:cNvSpPr>
          <p:nvPr/>
        </p:nvSpPr>
        <p:spPr bwMode="auto">
          <a:xfrm>
            <a:off x="2322512" y="1168703"/>
            <a:ext cx="2160588" cy="523875"/>
          </a:xfrm>
          <a:prstGeom prst="rect">
            <a:avLst/>
          </a:prstGeom>
          <a:solidFill>
            <a:srgbClr val="3333FF"/>
          </a:solidFill>
          <a:ln w="38100">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800">
                <a:solidFill>
                  <a:schemeClr val="bg1"/>
                </a:solidFill>
                <a:latin typeface="Tw Cen MT" panose="020B0602020104020603" pitchFamily="34" charset="0"/>
              </a:rPr>
              <a:t>Il est vert.</a:t>
            </a:r>
          </a:p>
        </p:txBody>
      </p:sp>
      <p:sp>
        <p:nvSpPr>
          <p:cNvPr id="6150" name="Text Box 8"/>
          <p:cNvSpPr txBox="1">
            <a:spLocks noChangeArrowheads="1"/>
          </p:cNvSpPr>
          <p:nvPr/>
        </p:nvSpPr>
        <p:spPr bwMode="auto">
          <a:xfrm>
            <a:off x="2322512" y="3304234"/>
            <a:ext cx="2160588" cy="523875"/>
          </a:xfrm>
          <a:prstGeom prst="rect">
            <a:avLst/>
          </a:prstGeom>
          <a:solidFill>
            <a:srgbClr val="3333FF"/>
          </a:solidFill>
          <a:ln w="38100">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800">
                <a:solidFill>
                  <a:schemeClr val="bg1"/>
                </a:solidFill>
                <a:latin typeface="Tw Cen MT" panose="020B0602020104020603" pitchFamily="34" charset="0"/>
              </a:rPr>
              <a:t>Il est orange.</a:t>
            </a:r>
          </a:p>
        </p:txBody>
      </p:sp>
      <p:sp>
        <p:nvSpPr>
          <p:cNvPr id="6151" name="Text Box 9"/>
          <p:cNvSpPr txBox="1">
            <a:spLocks noChangeArrowheads="1"/>
          </p:cNvSpPr>
          <p:nvPr/>
        </p:nvSpPr>
        <p:spPr bwMode="auto">
          <a:xfrm>
            <a:off x="2322513" y="621016"/>
            <a:ext cx="2160587" cy="523875"/>
          </a:xfrm>
          <a:prstGeom prst="rect">
            <a:avLst/>
          </a:prstGeom>
          <a:solidFill>
            <a:srgbClr val="3333FF"/>
          </a:solidFill>
          <a:ln w="38100">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800">
                <a:solidFill>
                  <a:schemeClr val="bg1"/>
                </a:solidFill>
                <a:latin typeface="Tw Cen MT" panose="020B0602020104020603" pitchFamily="34" charset="0"/>
              </a:rPr>
              <a:t>Il est bleu.</a:t>
            </a:r>
          </a:p>
        </p:txBody>
      </p:sp>
      <p:sp>
        <p:nvSpPr>
          <p:cNvPr id="6152" name="Text Box 10"/>
          <p:cNvSpPr txBox="1">
            <a:spLocks noChangeArrowheads="1"/>
          </p:cNvSpPr>
          <p:nvPr/>
        </p:nvSpPr>
        <p:spPr bwMode="auto">
          <a:xfrm>
            <a:off x="2322512" y="6001927"/>
            <a:ext cx="2160588" cy="523875"/>
          </a:xfrm>
          <a:prstGeom prst="rect">
            <a:avLst/>
          </a:prstGeom>
          <a:solidFill>
            <a:srgbClr val="3333FF"/>
          </a:solidFill>
          <a:ln w="38100">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400" dirty="0">
                <a:solidFill>
                  <a:schemeClr val="bg1"/>
                </a:solidFill>
                <a:latin typeface="Tw Cen MT" panose="020B0602020104020603" pitchFamily="34" charset="0"/>
              </a:rPr>
              <a:t>Il </a:t>
            </a:r>
            <a:r>
              <a:rPr lang="en-GB" altLang="en-US" sz="2400" dirty="0" err="1">
                <a:solidFill>
                  <a:schemeClr val="bg1"/>
                </a:solidFill>
                <a:latin typeface="Tw Cen MT" panose="020B0602020104020603" pitchFamily="34" charset="0"/>
              </a:rPr>
              <a:t>est</a:t>
            </a:r>
            <a:r>
              <a:rPr lang="en-GB" altLang="en-US" sz="2400" dirty="0">
                <a:solidFill>
                  <a:schemeClr val="bg1"/>
                </a:solidFill>
                <a:latin typeface="Tw Cen MT" panose="020B0602020104020603" pitchFamily="34" charset="0"/>
              </a:rPr>
              <a:t> </a:t>
            </a:r>
            <a:r>
              <a:rPr lang="en-GB" altLang="en-US" sz="2400" dirty="0" smtClean="0">
                <a:solidFill>
                  <a:schemeClr val="bg1"/>
                </a:solidFill>
                <a:latin typeface="Tw Cen MT" panose="020B0602020104020603" pitchFamily="34" charset="0"/>
              </a:rPr>
              <a:t>violet</a:t>
            </a:r>
            <a:r>
              <a:rPr lang="en-GB" altLang="en-US" sz="2800" dirty="0" smtClean="0">
                <a:solidFill>
                  <a:schemeClr val="bg1"/>
                </a:solidFill>
                <a:latin typeface="Tw Cen MT" panose="020B0602020104020603" pitchFamily="34" charset="0"/>
              </a:rPr>
              <a:t>.</a:t>
            </a:r>
            <a:endParaRPr lang="en-GB" altLang="en-US" sz="2800" dirty="0">
              <a:solidFill>
                <a:schemeClr val="bg1"/>
              </a:solidFill>
              <a:latin typeface="Tw Cen MT" panose="020B0602020104020603" pitchFamily="34" charset="0"/>
            </a:endParaRPr>
          </a:p>
        </p:txBody>
      </p:sp>
      <p:sp>
        <p:nvSpPr>
          <p:cNvPr id="6153" name="Text Box 11"/>
          <p:cNvSpPr txBox="1">
            <a:spLocks noChangeArrowheads="1"/>
          </p:cNvSpPr>
          <p:nvPr/>
        </p:nvSpPr>
        <p:spPr bwMode="auto">
          <a:xfrm>
            <a:off x="2322512" y="3845832"/>
            <a:ext cx="2160588" cy="523875"/>
          </a:xfrm>
          <a:prstGeom prst="rect">
            <a:avLst/>
          </a:prstGeom>
          <a:solidFill>
            <a:srgbClr val="3333FF"/>
          </a:solidFill>
          <a:ln w="38100">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800">
                <a:solidFill>
                  <a:schemeClr val="bg1"/>
                </a:solidFill>
                <a:latin typeface="Tw Cen MT" panose="020B0602020104020603" pitchFamily="34" charset="0"/>
              </a:rPr>
              <a:t>Il est rose</a:t>
            </a:r>
          </a:p>
        </p:txBody>
      </p:sp>
      <p:sp>
        <p:nvSpPr>
          <p:cNvPr id="6154" name="Text Box 12"/>
          <p:cNvSpPr txBox="1">
            <a:spLocks noChangeArrowheads="1"/>
          </p:cNvSpPr>
          <p:nvPr/>
        </p:nvSpPr>
        <p:spPr bwMode="auto">
          <a:xfrm>
            <a:off x="2322512" y="2211326"/>
            <a:ext cx="2160588" cy="523875"/>
          </a:xfrm>
          <a:prstGeom prst="rect">
            <a:avLst/>
          </a:prstGeom>
          <a:solidFill>
            <a:srgbClr val="3333FF"/>
          </a:solidFill>
          <a:ln w="38100">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800">
                <a:solidFill>
                  <a:schemeClr val="bg1"/>
                </a:solidFill>
                <a:latin typeface="Tw Cen MT" panose="020B0602020104020603" pitchFamily="34" charset="0"/>
              </a:rPr>
              <a:t>Il est gris.</a:t>
            </a:r>
          </a:p>
        </p:txBody>
      </p:sp>
      <p:sp>
        <p:nvSpPr>
          <p:cNvPr id="6155" name="Text Box 13"/>
          <p:cNvSpPr txBox="1">
            <a:spLocks noChangeArrowheads="1"/>
          </p:cNvSpPr>
          <p:nvPr/>
        </p:nvSpPr>
        <p:spPr bwMode="auto">
          <a:xfrm>
            <a:off x="2322512" y="4917603"/>
            <a:ext cx="2160588" cy="523875"/>
          </a:xfrm>
          <a:prstGeom prst="rect">
            <a:avLst/>
          </a:prstGeom>
          <a:solidFill>
            <a:srgbClr val="3333FF"/>
          </a:solidFill>
          <a:ln w="38100">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800">
                <a:solidFill>
                  <a:schemeClr val="bg1"/>
                </a:solidFill>
                <a:latin typeface="Tw Cen MT" panose="020B0602020104020603" pitchFamily="34" charset="0"/>
              </a:rPr>
              <a:t>Il est marron.</a:t>
            </a:r>
          </a:p>
        </p:txBody>
      </p:sp>
      <p:sp>
        <p:nvSpPr>
          <p:cNvPr id="6156" name="Text Box 14"/>
          <p:cNvSpPr txBox="1">
            <a:spLocks noChangeArrowheads="1"/>
          </p:cNvSpPr>
          <p:nvPr/>
        </p:nvSpPr>
        <p:spPr bwMode="auto">
          <a:xfrm>
            <a:off x="2322512" y="4375441"/>
            <a:ext cx="2160588" cy="523875"/>
          </a:xfrm>
          <a:prstGeom prst="rect">
            <a:avLst/>
          </a:prstGeom>
          <a:solidFill>
            <a:srgbClr val="3333FF"/>
          </a:solidFill>
          <a:ln w="38100">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800">
                <a:solidFill>
                  <a:schemeClr val="bg1"/>
                </a:solidFill>
                <a:latin typeface="Tw Cen MT" panose="020B0602020104020603" pitchFamily="34" charset="0"/>
              </a:rPr>
              <a:t>Il est jaune.</a:t>
            </a:r>
          </a:p>
        </p:txBody>
      </p:sp>
      <p:sp>
        <p:nvSpPr>
          <p:cNvPr id="35855" name="Text Box 15"/>
          <p:cNvSpPr txBox="1">
            <a:spLocks noChangeArrowheads="1"/>
          </p:cNvSpPr>
          <p:nvPr/>
        </p:nvSpPr>
        <p:spPr bwMode="auto">
          <a:xfrm>
            <a:off x="4523390" y="2757549"/>
            <a:ext cx="2160587" cy="523875"/>
          </a:xfrm>
          <a:prstGeom prst="rect">
            <a:avLst/>
          </a:prstGeom>
          <a:solidFill>
            <a:srgbClr val="FF0000"/>
          </a:solidFill>
          <a:ln w="38100">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400">
                <a:solidFill>
                  <a:schemeClr val="bg1"/>
                </a:solidFill>
                <a:latin typeface="Tw Cen MT" panose="020B0602020104020603" pitchFamily="34" charset="0"/>
              </a:rPr>
              <a:t>Elle est </a:t>
            </a:r>
            <a:r>
              <a:rPr lang="en-GB" altLang="en-US" sz="2800">
                <a:solidFill>
                  <a:schemeClr val="bg1"/>
                </a:solidFill>
                <a:latin typeface="Tw Cen MT" panose="020B0602020104020603" pitchFamily="34" charset="0"/>
              </a:rPr>
              <a:t>rouge.</a:t>
            </a:r>
          </a:p>
        </p:txBody>
      </p:sp>
      <p:sp>
        <p:nvSpPr>
          <p:cNvPr id="35856" name="Text Box 16"/>
          <p:cNvSpPr txBox="1">
            <a:spLocks noChangeArrowheads="1"/>
          </p:cNvSpPr>
          <p:nvPr/>
        </p:nvSpPr>
        <p:spPr bwMode="auto">
          <a:xfrm>
            <a:off x="4523390" y="1687451"/>
            <a:ext cx="2160587" cy="523875"/>
          </a:xfrm>
          <a:prstGeom prst="rect">
            <a:avLst/>
          </a:prstGeom>
          <a:solidFill>
            <a:srgbClr val="FF0000"/>
          </a:solidFill>
          <a:ln w="38100">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800">
                <a:solidFill>
                  <a:schemeClr val="bg1"/>
                </a:solidFill>
                <a:latin typeface="Tw Cen MT" panose="020B0602020104020603" pitchFamily="34" charset="0"/>
              </a:rPr>
              <a:t>Elle est noire.</a:t>
            </a:r>
          </a:p>
        </p:txBody>
      </p:sp>
      <p:sp>
        <p:nvSpPr>
          <p:cNvPr id="35857" name="Text Box 17"/>
          <p:cNvSpPr txBox="1">
            <a:spLocks noChangeArrowheads="1"/>
          </p:cNvSpPr>
          <p:nvPr/>
        </p:nvSpPr>
        <p:spPr bwMode="auto">
          <a:xfrm>
            <a:off x="4523385" y="5464224"/>
            <a:ext cx="2160587" cy="523875"/>
          </a:xfrm>
          <a:prstGeom prst="rect">
            <a:avLst/>
          </a:prstGeom>
          <a:solidFill>
            <a:srgbClr val="FF0000"/>
          </a:solidFill>
          <a:ln w="38100">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000">
                <a:solidFill>
                  <a:schemeClr val="bg1"/>
                </a:solidFill>
                <a:latin typeface="Tw Cen MT" panose="020B0602020104020603" pitchFamily="34" charset="0"/>
              </a:rPr>
              <a:t>Elle est </a:t>
            </a:r>
            <a:r>
              <a:rPr lang="en-GB" altLang="en-US" sz="2400">
                <a:solidFill>
                  <a:schemeClr val="bg1"/>
                </a:solidFill>
                <a:latin typeface="Tw Cen MT" panose="020B0602020104020603" pitchFamily="34" charset="0"/>
              </a:rPr>
              <a:t>blanche</a:t>
            </a:r>
            <a:r>
              <a:rPr lang="en-GB" altLang="en-US" sz="2800">
                <a:solidFill>
                  <a:schemeClr val="bg1"/>
                </a:solidFill>
                <a:latin typeface="Tw Cen MT" panose="020B0602020104020603" pitchFamily="34" charset="0"/>
              </a:rPr>
              <a:t>.</a:t>
            </a:r>
          </a:p>
        </p:txBody>
      </p:sp>
      <p:sp>
        <p:nvSpPr>
          <p:cNvPr id="35858" name="Text Box 18"/>
          <p:cNvSpPr txBox="1">
            <a:spLocks noChangeArrowheads="1"/>
          </p:cNvSpPr>
          <p:nvPr/>
        </p:nvSpPr>
        <p:spPr bwMode="auto">
          <a:xfrm>
            <a:off x="4523390" y="1162051"/>
            <a:ext cx="2160587" cy="523875"/>
          </a:xfrm>
          <a:prstGeom prst="rect">
            <a:avLst/>
          </a:prstGeom>
          <a:solidFill>
            <a:srgbClr val="FF0000"/>
          </a:solidFill>
          <a:ln w="38100">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800">
                <a:solidFill>
                  <a:schemeClr val="bg1"/>
                </a:solidFill>
                <a:latin typeface="Tw Cen MT" panose="020B0602020104020603" pitchFamily="34" charset="0"/>
              </a:rPr>
              <a:t>Elle est verte.</a:t>
            </a:r>
          </a:p>
        </p:txBody>
      </p:sp>
      <p:sp>
        <p:nvSpPr>
          <p:cNvPr id="35859" name="Text Box 19"/>
          <p:cNvSpPr txBox="1">
            <a:spLocks noChangeArrowheads="1"/>
          </p:cNvSpPr>
          <p:nvPr/>
        </p:nvSpPr>
        <p:spPr bwMode="auto">
          <a:xfrm>
            <a:off x="4523389" y="3304234"/>
            <a:ext cx="2160587" cy="523875"/>
          </a:xfrm>
          <a:prstGeom prst="rect">
            <a:avLst/>
          </a:prstGeom>
          <a:solidFill>
            <a:srgbClr val="FF0000"/>
          </a:solidFill>
          <a:ln w="38100">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000" dirty="0">
                <a:solidFill>
                  <a:schemeClr val="bg1"/>
                </a:solidFill>
                <a:latin typeface="Tw Cen MT" panose="020B0602020104020603" pitchFamily="34" charset="0"/>
              </a:rPr>
              <a:t>Elle </a:t>
            </a:r>
            <a:r>
              <a:rPr lang="en-GB" altLang="en-US" sz="2000" dirty="0" err="1">
                <a:solidFill>
                  <a:schemeClr val="bg1"/>
                </a:solidFill>
                <a:latin typeface="Tw Cen MT" panose="020B0602020104020603" pitchFamily="34" charset="0"/>
              </a:rPr>
              <a:t>est</a:t>
            </a:r>
            <a:r>
              <a:rPr lang="en-GB" altLang="en-US" sz="2000" dirty="0">
                <a:solidFill>
                  <a:schemeClr val="bg1"/>
                </a:solidFill>
                <a:latin typeface="Tw Cen MT" panose="020B0602020104020603" pitchFamily="34" charset="0"/>
              </a:rPr>
              <a:t> </a:t>
            </a:r>
            <a:r>
              <a:rPr lang="en-GB" altLang="en-US" sz="2800" dirty="0">
                <a:solidFill>
                  <a:schemeClr val="bg1"/>
                </a:solidFill>
                <a:latin typeface="Tw Cen MT" panose="020B0602020104020603" pitchFamily="34" charset="0"/>
              </a:rPr>
              <a:t>orange.</a:t>
            </a:r>
          </a:p>
        </p:txBody>
      </p:sp>
      <p:sp>
        <p:nvSpPr>
          <p:cNvPr id="35860" name="Text Box 20"/>
          <p:cNvSpPr txBox="1">
            <a:spLocks noChangeArrowheads="1"/>
          </p:cNvSpPr>
          <p:nvPr/>
        </p:nvSpPr>
        <p:spPr bwMode="auto">
          <a:xfrm>
            <a:off x="4524245" y="621016"/>
            <a:ext cx="2160587" cy="523875"/>
          </a:xfrm>
          <a:prstGeom prst="rect">
            <a:avLst/>
          </a:prstGeom>
          <a:solidFill>
            <a:srgbClr val="FF0000"/>
          </a:solidFill>
          <a:ln w="38100">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000">
                <a:solidFill>
                  <a:schemeClr val="bg1"/>
                </a:solidFill>
                <a:latin typeface="Tw Cen MT" panose="020B0602020104020603" pitchFamily="34" charset="0"/>
              </a:rPr>
              <a:t>Elle est </a:t>
            </a:r>
            <a:r>
              <a:rPr lang="en-GB" altLang="en-US" sz="2800">
                <a:solidFill>
                  <a:schemeClr val="bg1"/>
                </a:solidFill>
                <a:latin typeface="Tw Cen MT" panose="020B0602020104020603" pitchFamily="34" charset="0"/>
              </a:rPr>
              <a:t>bleue.</a:t>
            </a:r>
          </a:p>
        </p:txBody>
      </p:sp>
      <p:sp>
        <p:nvSpPr>
          <p:cNvPr id="35861" name="Text Box 21"/>
          <p:cNvSpPr txBox="1">
            <a:spLocks noChangeArrowheads="1"/>
          </p:cNvSpPr>
          <p:nvPr/>
        </p:nvSpPr>
        <p:spPr bwMode="auto">
          <a:xfrm>
            <a:off x="4523385" y="6016041"/>
            <a:ext cx="2160587" cy="523875"/>
          </a:xfrm>
          <a:prstGeom prst="rect">
            <a:avLst/>
          </a:prstGeom>
          <a:solidFill>
            <a:srgbClr val="FF0000"/>
          </a:solidFill>
          <a:ln w="38100">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000" dirty="0">
                <a:solidFill>
                  <a:schemeClr val="bg1"/>
                </a:solidFill>
                <a:latin typeface="Tw Cen MT" panose="020B0602020104020603" pitchFamily="34" charset="0"/>
              </a:rPr>
              <a:t>Elle </a:t>
            </a:r>
            <a:r>
              <a:rPr lang="en-GB" altLang="en-US" sz="2000" dirty="0" err="1">
                <a:solidFill>
                  <a:schemeClr val="bg1"/>
                </a:solidFill>
                <a:latin typeface="Tw Cen MT" panose="020B0602020104020603" pitchFamily="34" charset="0"/>
              </a:rPr>
              <a:t>est</a:t>
            </a:r>
            <a:r>
              <a:rPr lang="en-GB" altLang="en-US" sz="2000" dirty="0">
                <a:solidFill>
                  <a:schemeClr val="bg1"/>
                </a:solidFill>
                <a:latin typeface="Tw Cen MT" panose="020B0602020104020603" pitchFamily="34" charset="0"/>
              </a:rPr>
              <a:t> </a:t>
            </a:r>
            <a:r>
              <a:rPr lang="en-GB" altLang="en-US" sz="2400" dirty="0" err="1" smtClean="0">
                <a:solidFill>
                  <a:schemeClr val="bg1"/>
                </a:solidFill>
                <a:latin typeface="Tw Cen MT" panose="020B0602020104020603" pitchFamily="34" charset="0"/>
              </a:rPr>
              <a:t>violette</a:t>
            </a:r>
            <a:r>
              <a:rPr lang="en-GB" altLang="en-US" sz="2800" dirty="0" smtClean="0">
                <a:solidFill>
                  <a:schemeClr val="bg1"/>
                </a:solidFill>
                <a:latin typeface="Tw Cen MT" panose="020B0602020104020603" pitchFamily="34" charset="0"/>
              </a:rPr>
              <a:t>.</a:t>
            </a:r>
            <a:endParaRPr lang="en-GB" altLang="en-US" sz="2800" dirty="0">
              <a:solidFill>
                <a:schemeClr val="bg1"/>
              </a:solidFill>
              <a:latin typeface="Tw Cen MT" panose="020B0602020104020603" pitchFamily="34" charset="0"/>
            </a:endParaRPr>
          </a:p>
        </p:txBody>
      </p:sp>
      <p:sp>
        <p:nvSpPr>
          <p:cNvPr id="35862" name="Text Box 22"/>
          <p:cNvSpPr txBox="1">
            <a:spLocks noChangeArrowheads="1"/>
          </p:cNvSpPr>
          <p:nvPr/>
        </p:nvSpPr>
        <p:spPr bwMode="auto">
          <a:xfrm>
            <a:off x="4523388" y="3840808"/>
            <a:ext cx="2160587" cy="523875"/>
          </a:xfrm>
          <a:prstGeom prst="rect">
            <a:avLst/>
          </a:prstGeom>
          <a:solidFill>
            <a:srgbClr val="FF0000"/>
          </a:solidFill>
          <a:ln w="38100">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800">
                <a:solidFill>
                  <a:schemeClr val="bg1"/>
                </a:solidFill>
                <a:latin typeface="Tw Cen MT" panose="020B0602020104020603" pitchFamily="34" charset="0"/>
              </a:rPr>
              <a:t>Elle est rose.</a:t>
            </a:r>
          </a:p>
        </p:txBody>
      </p:sp>
      <p:sp>
        <p:nvSpPr>
          <p:cNvPr id="35863" name="Text Box 23"/>
          <p:cNvSpPr txBox="1">
            <a:spLocks noChangeArrowheads="1"/>
          </p:cNvSpPr>
          <p:nvPr/>
        </p:nvSpPr>
        <p:spPr bwMode="auto">
          <a:xfrm>
            <a:off x="4523390" y="2222500"/>
            <a:ext cx="2160587" cy="523875"/>
          </a:xfrm>
          <a:prstGeom prst="rect">
            <a:avLst/>
          </a:prstGeom>
          <a:solidFill>
            <a:srgbClr val="FF0000"/>
          </a:solidFill>
          <a:ln w="38100">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800">
                <a:solidFill>
                  <a:schemeClr val="bg1"/>
                </a:solidFill>
                <a:latin typeface="Tw Cen MT" panose="020B0602020104020603" pitchFamily="34" charset="0"/>
              </a:rPr>
              <a:t>Elle est grise.</a:t>
            </a:r>
          </a:p>
        </p:txBody>
      </p:sp>
      <p:sp>
        <p:nvSpPr>
          <p:cNvPr id="35864" name="Text Box 24"/>
          <p:cNvSpPr txBox="1">
            <a:spLocks noChangeArrowheads="1"/>
          </p:cNvSpPr>
          <p:nvPr/>
        </p:nvSpPr>
        <p:spPr bwMode="auto">
          <a:xfrm>
            <a:off x="4523386" y="4928540"/>
            <a:ext cx="2160587" cy="523875"/>
          </a:xfrm>
          <a:prstGeom prst="rect">
            <a:avLst/>
          </a:prstGeom>
          <a:solidFill>
            <a:srgbClr val="FF0000"/>
          </a:solidFill>
          <a:ln w="38100">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000">
                <a:solidFill>
                  <a:schemeClr val="bg1"/>
                </a:solidFill>
                <a:latin typeface="Tw Cen MT" panose="020B0602020104020603" pitchFamily="34" charset="0"/>
              </a:rPr>
              <a:t>Elle est </a:t>
            </a:r>
            <a:r>
              <a:rPr lang="en-GB" altLang="en-US" sz="2800">
                <a:solidFill>
                  <a:schemeClr val="bg1"/>
                </a:solidFill>
                <a:latin typeface="Tw Cen MT" panose="020B0602020104020603" pitchFamily="34" charset="0"/>
              </a:rPr>
              <a:t>marron.</a:t>
            </a:r>
          </a:p>
        </p:txBody>
      </p:sp>
      <p:sp>
        <p:nvSpPr>
          <p:cNvPr id="35865" name="Text Box 25"/>
          <p:cNvSpPr txBox="1">
            <a:spLocks noChangeArrowheads="1"/>
          </p:cNvSpPr>
          <p:nvPr/>
        </p:nvSpPr>
        <p:spPr bwMode="auto">
          <a:xfrm>
            <a:off x="4523387" y="4391966"/>
            <a:ext cx="2160587" cy="523875"/>
          </a:xfrm>
          <a:prstGeom prst="rect">
            <a:avLst/>
          </a:prstGeom>
          <a:solidFill>
            <a:srgbClr val="FF0000"/>
          </a:solidFill>
          <a:ln w="38100">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400">
                <a:solidFill>
                  <a:schemeClr val="bg1"/>
                </a:solidFill>
                <a:latin typeface="Tw Cen MT" panose="020B0602020104020603" pitchFamily="34" charset="0"/>
              </a:rPr>
              <a:t>Elle est </a:t>
            </a:r>
            <a:r>
              <a:rPr lang="en-GB" altLang="en-US" sz="2800">
                <a:solidFill>
                  <a:schemeClr val="bg1"/>
                </a:solidFill>
                <a:latin typeface="Tw Cen MT" panose="020B0602020104020603" pitchFamily="34" charset="0"/>
              </a:rPr>
              <a:t>jaune.</a:t>
            </a:r>
          </a:p>
        </p:txBody>
      </p:sp>
      <p:sp>
        <p:nvSpPr>
          <p:cNvPr id="6168" name="Text Box 26"/>
          <p:cNvSpPr txBox="1">
            <a:spLocks noChangeArrowheads="1"/>
          </p:cNvSpPr>
          <p:nvPr/>
        </p:nvSpPr>
        <p:spPr bwMode="auto">
          <a:xfrm>
            <a:off x="2266950" y="30163"/>
            <a:ext cx="22336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800" dirty="0">
                <a:solidFill>
                  <a:srgbClr val="3333FF"/>
                </a:solidFill>
                <a:latin typeface="Tw Cen MT" panose="020B0602020104020603" pitchFamily="34" charset="0"/>
              </a:rPr>
              <a:t>Le bateau…</a:t>
            </a:r>
          </a:p>
        </p:txBody>
      </p:sp>
      <p:sp>
        <p:nvSpPr>
          <p:cNvPr id="6169" name="Text Box 27"/>
          <p:cNvSpPr txBox="1">
            <a:spLocks noChangeArrowheads="1"/>
          </p:cNvSpPr>
          <p:nvPr/>
        </p:nvSpPr>
        <p:spPr bwMode="auto">
          <a:xfrm>
            <a:off x="4572000" y="30163"/>
            <a:ext cx="25923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800" dirty="0">
                <a:solidFill>
                  <a:srgbClr val="FF0000"/>
                </a:solidFill>
                <a:latin typeface="Tw Cen MT" panose="020B0602020104020603" pitchFamily="34" charset="0"/>
              </a:rPr>
              <a:t>La </a:t>
            </a:r>
            <a:r>
              <a:rPr lang="en-GB" altLang="en-US" sz="2800" dirty="0" err="1">
                <a:solidFill>
                  <a:srgbClr val="FF0000"/>
                </a:solidFill>
                <a:latin typeface="Tw Cen MT" panose="020B0602020104020603" pitchFamily="34" charset="0"/>
              </a:rPr>
              <a:t>feuille</a:t>
            </a:r>
            <a:r>
              <a:rPr lang="en-GB" altLang="en-US" sz="2800" dirty="0">
                <a:solidFill>
                  <a:srgbClr val="FF0000"/>
                </a:solidFill>
                <a:latin typeface="Tw Cen MT" panose="020B0602020104020603" pitchFamily="34" charset="0"/>
              </a:rPr>
              <a:t> …</a:t>
            </a:r>
          </a:p>
        </p:txBody>
      </p:sp>
      <p:pic>
        <p:nvPicPr>
          <p:cNvPr id="6170" name="Picture 31" descr="Barco_de_vela_1_g"/>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t="10097" b="13463"/>
          <a:stretch>
            <a:fillRect/>
          </a:stretch>
        </p:blipFill>
        <p:spPr bwMode="auto">
          <a:xfrm>
            <a:off x="-36513" y="1098550"/>
            <a:ext cx="2341563"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1" name="Rectangle 34"/>
          <p:cNvSpPr>
            <a:spLocks noChangeArrowheads="1"/>
          </p:cNvSpPr>
          <p:nvPr/>
        </p:nvSpPr>
        <p:spPr bwMode="auto">
          <a:xfrm>
            <a:off x="73025" y="1268413"/>
            <a:ext cx="2195513" cy="2232025"/>
          </a:xfrm>
          <a:prstGeom prst="rect">
            <a:avLst/>
          </a:prstGeom>
          <a:noFill/>
          <a:ln w="635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a:latin typeface="Calibri" panose="020F0502020204030204" pitchFamily="34" charset="0"/>
            </a:endParaRPr>
          </a:p>
        </p:txBody>
      </p:sp>
      <p:sp>
        <p:nvSpPr>
          <p:cNvPr id="6172" name="Rectangle 35"/>
          <p:cNvSpPr>
            <a:spLocks noChangeArrowheads="1"/>
          </p:cNvSpPr>
          <p:nvPr/>
        </p:nvSpPr>
        <p:spPr bwMode="auto">
          <a:xfrm>
            <a:off x="6761163" y="1268413"/>
            <a:ext cx="2195512" cy="2232025"/>
          </a:xfrm>
          <a:prstGeom prst="rect">
            <a:avLst/>
          </a:prstGeom>
          <a:noFill/>
          <a:ln w="635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a:latin typeface="Calibri" panose="020F0502020204030204" pitchFamily="34" charset="0"/>
            </a:endParaRPr>
          </a:p>
        </p:txBody>
      </p:sp>
      <p:pic>
        <p:nvPicPr>
          <p:cNvPr id="6173" name="Picture 26" descr="maple-lea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070725" y="1403350"/>
            <a:ext cx="1716088"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6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7.5_elle_est_bleu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85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7.5_elle_verte.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85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7.5_elle_noire.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86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7.5_elle_grise.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85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7.5_elle_rouge.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85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7.5_elle_orange.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86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7.5_elle_rose.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86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7.5_elle_jaune.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86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7.5_elle_marron.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85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7.5_elle_blanche.wav"/>
                                        </p:tgtEl>
                                      </p:cMediaNode>
                                    </p:audio>
                                  </p:sub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86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7.5_elle_violet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5" grpId="0" animBg="1"/>
      <p:bldP spid="35856" grpId="0" animBg="1"/>
      <p:bldP spid="35857" grpId="0" animBg="1"/>
      <p:bldP spid="35858" grpId="0" animBg="1"/>
      <p:bldP spid="35859" grpId="0" animBg="1"/>
      <p:bldP spid="35860" grpId="0" animBg="1"/>
      <p:bldP spid="35861" grpId="0" animBg="1"/>
      <p:bldP spid="35862" grpId="0" animBg="1"/>
      <p:bldP spid="35863" grpId="0" animBg="1"/>
      <p:bldP spid="35864" grpId="0" animBg="1"/>
      <p:bldP spid="3586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arg_spider_bw_url"/>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5031" b="5006"/>
          <a:stretch>
            <a:fillRect/>
          </a:stretch>
        </p:blipFill>
        <p:spPr bwMode="auto">
          <a:xfrm>
            <a:off x="2627313" y="836613"/>
            <a:ext cx="1717675"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5" descr="Chocolate"/>
          <p:cNvPicPr>
            <a:picLocks noChangeAspect="1" noChangeArrowheads="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860925" y="1009650"/>
            <a:ext cx="1944688"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8" descr="tn_12_toy"/>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64388" y="549275"/>
            <a:ext cx="1944687"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11" descr="clipart_swan"/>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288" y="1052513"/>
            <a:ext cx="2195512"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13" descr="Number%204%20-%20Blue"/>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5118" r="14038"/>
          <a:stretch>
            <a:fillRect/>
          </a:stretch>
        </p:blipFill>
        <p:spPr bwMode="auto">
          <a:xfrm>
            <a:off x="2798763" y="3716338"/>
            <a:ext cx="1557337"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14" descr="gglo"/>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889" r="70866" b="3149"/>
          <a:stretch>
            <a:fillRect/>
          </a:stretch>
        </p:blipFill>
        <p:spPr bwMode="auto">
          <a:xfrm>
            <a:off x="4902200" y="3429000"/>
            <a:ext cx="1254125" cy="264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Text Box 16">
            <a:hlinkClick r:id="" action="ppaction://noaction">
              <a:snd r:embed="rId9" name="7.6_de_quelle_couleur_est.wav"/>
            </a:hlinkClick>
          </p:cNvPr>
          <p:cNvSpPr txBox="1">
            <a:spLocks noChangeArrowheads="1"/>
          </p:cNvSpPr>
          <p:nvPr/>
        </p:nvSpPr>
        <p:spPr bwMode="auto">
          <a:xfrm>
            <a:off x="93663" y="101600"/>
            <a:ext cx="3994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800" b="1" dirty="0">
                <a:latin typeface="Tw Cen MT" panose="020B0602020104020603" pitchFamily="34" charset="0"/>
              </a:rPr>
              <a:t>De </a:t>
            </a:r>
            <a:r>
              <a:rPr lang="en-GB" altLang="en-US" sz="2800" b="1" dirty="0" err="1">
                <a:latin typeface="Tw Cen MT" panose="020B0602020104020603" pitchFamily="34" charset="0"/>
              </a:rPr>
              <a:t>quelle</a:t>
            </a:r>
            <a:r>
              <a:rPr lang="en-GB" altLang="en-US" sz="2800" b="1" dirty="0">
                <a:latin typeface="Tw Cen MT" panose="020B0602020104020603" pitchFamily="34" charset="0"/>
              </a:rPr>
              <a:t> </a:t>
            </a:r>
            <a:r>
              <a:rPr lang="en-GB" altLang="en-US" sz="2800" b="1" dirty="0" err="1">
                <a:latin typeface="Tw Cen MT" panose="020B0602020104020603" pitchFamily="34" charset="0"/>
              </a:rPr>
              <a:t>couleur</a:t>
            </a:r>
            <a:r>
              <a:rPr lang="en-GB" altLang="en-US" sz="2800" b="1" dirty="0">
                <a:latin typeface="Tw Cen MT" panose="020B0602020104020603" pitchFamily="34" charset="0"/>
              </a:rPr>
              <a:t> </a:t>
            </a:r>
            <a:r>
              <a:rPr lang="en-GB" altLang="en-US" sz="2800" b="1" dirty="0" err="1">
                <a:latin typeface="Tw Cen MT" panose="020B0602020104020603" pitchFamily="34" charset="0"/>
              </a:rPr>
              <a:t>est</a:t>
            </a:r>
            <a:r>
              <a:rPr lang="en-GB" altLang="en-US" sz="2800" b="1" dirty="0">
                <a:latin typeface="Tw Cen MT" panose="020B0602020104020603" pitchFamily="34" charset="0"/>
              </a:rPr>
              <a:t>…?</a:t>
            </a:r>
          </a:p>
        </p:txBody>
      </p:sp>
      <p:sp>
        <p:nvSpPr>
          <p:cNvPr id="7177" name="Text Box 17"/>
          <p:cNvSpPr txBox="1">
            <a:spLocks noChangeArrowheads="1"/>
          </p:cNvSpPr>
          <p:nvPr/>
        </p:nvSpPr>
        <p:spPr bwMode="auto">
          <a:xfrm>
            <a:off x="179388" y="836613"/>
            <a:ext cx="504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400">
                <a:latin typeface="Calibri" panose="020F0502020204030204" pitchFamily="34" charset="0"/>
              </a:rPr>
              <a:t>1.</a:t>
            </a:r>
          </a:p>
        </p:txBody>
      </p:sp>
      <p:sp>
        <p:nvSpPr>
          <p:cNvPr id="7178" name="Text Box 18"/>
          <p:cNvSpPr txBox="1">
            <a:spLocks noChangeArrowheads="1"/>
          </p:cNvSpPr>
          <p:nvPr/>
        </p:nvSpPr>
        <p:spPr bwMode="auto">
          <a:xfrm>
            <a:off x="2555875" y="836613"/>
            <a:ext cx="504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400">
                <a:latin typeface="Calibri" panose="020F0502020204030204" pitchFamily="34" charset="0"/>
              </a:rPr>
              <a:t>2.</a:t>
            </a:r>
          </a:p>
        </p:txBody>
      </p:sp>
      <p:sp>
        <p:nvSpPr>
          <p:cNvPr id="7179" name="Text Box 19"/>
          <p:cNvSpPr txBox="1">
            <a:spLocks noChangeArrowheads="1"/>
          </p:cNvSpPr>
          <p:nvPr/>
        </p:nvSpPr>
        <p:spPr bwMode="auto">
          <a:xfrm>
            <a:off x="4572000" y="836613"/>
            <a:ext cx="504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400">
                <a:latin typeface="Calibri" panose="020F0502020204030204" pitchFamily="34" charset="0"/>
              </a:rPr>
              <a:t>3.</a:t>
            </a:r>
          </a:p>
        </p:txBody>
      </p:sp>
      <p:sp>
        <p:nvSpPr>
          <p:cNvPr id="7180" name="Text Box 20"/>
          <p:cNvSpPr txBox="1">
            <a:spLocks noChangeArrowheads="1"/>
          </p:cNvSpPr>
          <p:nvPr/>
        </p:nvSpPr>
        <p:spPr bwMode="auto">
          <a:xfrm>
            <a:off x="6948488" y="836613"/>
            <a:ext cx="504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400">
                <a:latin typeface="Calibri" panose="020F0502020204030204" pitchFamily="34" charset="0"/>
              </a:rPr>
              <a:t>4.</a:t>
            </a:r>
          </a:p>
        </p:txBody>
      </p:sp>
      <p:sp>
        <p:nvSpPr>
          <p:cNvPr id="7181" name="Text Box 21"/>
          <p:cNvSpPr txBox="1">
            <a:spLocks noChangeArrowheads="1"/>
          </p:cNvSpPr>
          <p:nvPr/>
        </p:nvSpPr>
        <p:spPr bwMode="auto">
          <a:xfrm>
            <a:off x="179388" y="3692525"/>
            <a:ext cx="504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400">
                <a:latin typeface="Calibri" panose="020F0502020204030204" pitchFamily="34" charset="0"/>
              </a:rPr>
              <a:t>5.</a:t>
            </a:r>
          </a:p>
        </p:txBody>
      </p:sp>
      <p:sp>
        <p:nvSpPr>
          <p:cNvPr id="7182" name="Text Box 22"/>
          <p:cNvSpPr txBox="1">
            <a:spLocks noChangeArrowheads="1"/>
          </p:cNvSpPr>
          <p:nvPr/>
        </p:nvSpPr>
        <p:spPr bwMode="auto">
          <a:xfrm>
            <a:off x="2555875" y="3692525"/>
            <a:ext cx="504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400">
                <a:latin typeface="Calibri" panose="020F0502020204030204" pitchFamily="34" charset="0"/>
              </a:rPr>
              <a:t>6.</a:t>
            </a:r>
          </a:p>
        </p:txBody>
      </p:sp>
      <p:sp>
        <p:nvSpPr>
          <p:cNvPr id="7183" name="Text Box 23"/>
          <p:cNvSpPr txBox="1">
            <a:spLocks noChangeArrowheads="1"/>
          </p:cNvSpPr>
          <p:nvPr/>
        </p:nvSpPr>
        <p:spPr bwMode="auto">
          <a:xfrm>
            <a:off x="4572000" y="3692525"/>
            <a:ext cx="504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400">
                <a:latin typeface="Calibri" panose="020F0502020204030204" pitchFamily="34" charset="0"/>
              </a:rPr>
              <a:t>7.</a:t>
            </a:r>
          </a:p>
        </p:txBody>
      </p:sp>
      <p:sp>
        <p:nvSpPr>
          <p:cNvPr id="7184" name="Text Box 24"/>
          <p:cNvSpPr txBox="1">
            <a:spLocks noChangeArrowheads="1"/>
          </p:cNvSpPr>
          <p:nvPr/>
        </p:nvSpPr>
        <p:spPr bwMode="auto">
          <a:xfrm>
            <a:off x="6948488" y="3692525"/>
            <a:ext cx="504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400">
                <a:latin typeface="Calibri" panose="020F0502020204030204" pitchFamily="34" charset="0"/>
              </a:rPr>
              <a:t>8.</a:t>
            </a:r>
          </a:p>
        </p:txBody>
      </p:sp>
      <p:pic>
        <p:nvPicPr>
          <p:cNvPr id="7185" name="Picture 25" descr="cow_cartoon"/>
          <p:cNvPicPr>
            <a:picLocks noChangeAspect="1" noChangeArrowheads="1"/>
          </p:cNvPicPr>
          <p:nvPr/>
        </p:nvPicPr>
        <p:blipFill>
          <a:blip r:embed="rId10">
            <a:clrChange>
              <a:clrFrom>
                <a:srgbClr val="FEFFFC"/>
              </a:clrFrom>
              <a:clrTo>
                <a:srgbClr val="FEFFFC">
                  <a:alpha val="0"/>
                </a:srgbClr>
              </a:clrTo>
            </a:clrChange>
            <a:extLst>
              <a:ext uri="{28A0092B-C50C-407E-A947-70E740481C1C}">
                <a14:useLocalDpi xmlns:a14="http://schemas.microsoft.com/office/drawing/2010/main" val="0"/>
              </a:ext>
            </a:extLst>
          </a:blip>
          <a:srcRect/>
          <a:stretch>
            <a:fillRect/>
          </a:stretch>
        </p:blipFill>
        <p:spPr bwMode="auto">
          <a:xfrm>
            <a:off x="250825" y="3644900"/>
            <a:ext cx="2125663"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6" name="Picture 26" descr="maple-lea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77050" y="4076700"/>
            <a:ext cx="1716088"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7" name="Text Box 27">
            <a:hlinkClick r:id="" action="ppaction://noaction">
              <a:snd r:embed="rId12" name="7.6_le_cygnet.wav"/>
            </a:hlinkClick>
          </p:cNvPr>
          <p:cNvSpPr txBox="1">
            <a:spLocks noChangeArrowheads="1"/>
          </p:cNvSpPr>
          <p:nvPr/>
        </p:nvSpPr>
        <p:spPr bwMode="auto">
          <a:xfrm>
            <a:off x="682625" y="2611438"/>
            <a:ext cx="1441450" cy="461962"/>
          </a:xfrm>
          <a:prstGeom prst="rect">
            <a:avLst/>
          </a:prstGeom>
          <a:noFill/>
          <a:ln w="635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400" dirty="0">
                <a:latin typeface="Tw Cen MT" panose="020B0602020104020603" pitchFamily="34" charset="0"/>
              </a:rPr>
              <a:t>Le </a:t>
            </a:r>
            <a:r>
              <a:rPr lang="en-GB" altLang="en-US" sz="2400" dirty="0" smtClean="0">
                <a:latin typeface="Tw Cen MT" panose="020B0602020104020603" pitchFamily="34" charset="0"/>
              </a:rPr>
              <a:t>cygnet</a:t>
            </a:r>
            <a:endParaRPr lang="en-GB" altLang="en-US" sz="2400" dirty="0">
              <a:latin typeface="Tw Cen MT" panose="020B0602020104020603" pitchFamily="34" charset="0"/>
            </a:endParaRPr>
          </a:p>
        </p:txBody>
      </p:sp>
      <p:sp>
        <p:nvSpPr>
          <p:cNvPr id="7188" name="Text Box 28">
            <a:hlinkClick r:id="" action="ppaction://noaction">
              <a:snd r:embed="rId13" name="7.6_l'arraignee.wav"/>
            </a:hlinkClick>
          </p:cNvPr>
          <p:cNvSpPr txBox="1">
            <a:spLocks noChangeArrowheads="1"/>
          </p:cNvSpPr>
          <p:nvPr/>
        </p:nvSpPr>
        <p:spPr bwMode="auto">
          <a:xfrm>
            <a:off x="2843212" y="2622550"/>
            <a:ext cx="1512887" cy="461665"/>
          </a:xfrm>
          <a:prstGeom prst="rect">
            <a:avLst/>
          </a:prstGeom>
          <a:noFill/>
          <a:ln w="635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400">
                <a:latin typeface="Tw Cen MT" panose="020B0602020104020603" pitchFamily="34" charset="0"/>
              </a:rPr>
              <a:t>L’araign</a:t>
            </a:r>
            <a:r>
              <a:rPr lang="en-GB" altLang="en-US" sz="2400">
                <a:latin typeface="Tw Cen MT" panose="020B0602020104020603" pitchFamily="34" charset="0"/>
                <a:cs typeface="Calibri" panose="020F0502020204030204" pitchFamily="34" charset="0"/>
              </a:rPr>
              <a:t>ée</a:t>
            </a:r>
            <a:endParaRPr lang="en-GB" altLang="en-US" sz="2400">
              <a:latin typeface="Tw Cen MT" panose="020B0602020104020603" pitchFamily="34" charset="0"/>
            </a:endParaRPr>
          </a:p>
        </p:txBody>
      </p:sp>
      <p:sp>
        <p:nvSpPr>
          <p:cNvPr id="7189" name="Text Box 29">
            <a:hlinkClick r:id="" action="ppaction://noaction">
              <a:snd r:embed="rId14" name="7.6_le_chocolat.wav"/>
            </a:hlinkClick>
          </p:cNvPr>
          <p:cNvSpPr txBox="1">
            <a:spLocks noChangeArrowheads="1"/>
          </p:cNvSpPr>
          <p:nvPr/>
        </p:nvSpPr>
        <p:spPr bwMode="auto">
          <a:xfrm>
            <a:off x="5075238" y="2622550"/>
            <a:ext cx="1944687" cy="461963"/>
          </a:xfrm>
          <a:prstGeom prst="rect">
            <a:avLst/>
          </a:prstGeom>
          <a:noFill/>
          <a:ln w="635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400">
                <a:latin typeface="Tw Cen MT" panose="020B0602020104020603" pitchFamily="34" charset="0"/>
              </a:rPr>
              <a:t>le chocolat</a:t>
            </a:r>
          </a:p>
        </p:txBody>
      </p:sp>
      <p:sp>
        <p:nvSpPr>
          <p:cNvPr id="7190" name="Text Box 30">
            <a:hlinkClick r:id="" action="ppaction://noaction">
              <a:snd r:embed="rId15" name="7.6_le_jouet.wav"/>
            </a:hlinkClick>
          </p:cNvPr>
          <p:cNvSpPr txBox="1">
            <a:spLocks noChangeArrowheads="1"/>
          </p:cNvSpPr>
          <p:nvPr/>
        </p:nvSpPr>
        <p:spPr bwMode="auto">
          <a:xfrm>
            <a:off x="7380288" y="2636838"/>
            <a:ext cx="1584325" cy="461962"/>
          </a:xfrm>
          <a:prstGeom prst="rect">
            <a:avLst/>
          </a:prstGeom>
          <a:noFill/>
          <a:ln w="635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400">
                <a:latin typeface="Tw Cen MT" panose="020B0602020104020603" pitchFamily="34" charset="0"/>
              </a:rPr>
              <a:t>Le jouet</a:t>
            </a:r>
          </a:p>
        </p:txBody>
      </p:sp>
      <p:sp>
        <p:nvSpPr>
          <p:cNvPr id="7191" name="Text Box 31">
            <a:hlinkClick r:id="" action="ppaction://noaction">
              <a:snd r:embed="rId16" name="7.6_la_vache.wav"/>
            </a:hlinkClick>
          </p:cNvPr>
          <p:cNvSpPr txBox="1">
            <a:spLocks noChangeArrowheads="1"/>
          </p:cNvSpPr>
          <p:nvPr/>
        </p:nvSpPr>
        <p:spPr bwMode="auto">
          <a:xfrm>
            <a:off x="684213" y="6186488"/>
            <a:ext cx="1441450" cy="461962"/>
          </a:xfrm>
          <a:prstGeom prst="rect">
            <a:avLst/>
          </a:prstGeom>
          <a:noFill/>
          <a:ln w="635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400">
                <a:latin typeface="Tw Cen MT" panose="020B0602020104020603" pitchFamily="34" charset="0"/>
              </a:rPr>
              <a:t>la vache</a:t>
            </a:r>
          </a:p>
        </p:txBody>
      </p:sp>
      <p:sp>
        <p:nvSpPr>
          <p:cNvPr id="7192" name="Text Box 32">
            <a:hlinkClick r:id="" action="ppaction://noaction">
              <a:snd r:embed="rId17" name="7.6_le_quatre.wav"/>
            </a:hlinkClick>
          </p:cNvPr>
          <p:cNvSpPr txBox="1">
            <a:spLocks noChangeArrowheads="1"/>
          </p:cNvSpPr>
          <p:nvPr/>
        </p:nvSpPr>
        <p:spPr bwMode="auto">
          <a:xfrm>
            <a:off x="2844800" y="6197600"/>
            <a:ext cx="1441450" cy="461963"/>
          </a:xfrm>
          <a:prstGeom prst="rect">
            <a:avLst/>
          </a:prstGeom>
          <a:noFill/>
          <a:ln w="635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400">
                <a:latin typeface="Tw Cen MT" panose="020B0602020104020603" pitchFamily="34" charset="0"/>
              </a:rPr>
              <a:t>le quatre</a:t>
            </a:r>
          </a:p>
        </p:txBody>
      </p:sp>
      <p:sp>
        <p:nvSpPr>
          <p:cNvPr id="7193" name="Text Box 33">
            <a:hlinkClick r:id="" action="ppaction://noaction">
              <a:snd r:embed="rId18" name="7.6_le_geant.wav"/>
            </a:hlinkClick>
          </p:cNvPr>
          <p:cNvSpPr txBox="1">
            <a:spLocks noChangeArrowheads="1"/>
          </p:cNvSpPr>
          <p:nvPr/>
        </p:nvSpPr>
        <p:spPr bwMode="auto">
          <a:xfrm>
            <a:off x="4787900" y="6197600"/>
            <a:ext cx="1728788" cy="461963"/>
          </a:xfrm>
          <a:prstGeom prst="rect">
            <a:avLst/>
          </a:prstGeom>
          <a:noFill/>
          <a:ln w="635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400">
                <a:latin typeface="Tw Cen MT" panose="020B0602020104020603" pitchFamily="34" charset="0"/>
              </a:rPr>
              <a:t>Le g</a:t>
            </a:r>
            <a:r>
              <a:rPr lang="en-GB" altLang="en-US" sz="2400">
                <a:latin typeface="Tw Cen MT" panose="020B0602020104020603" pitchFamily="34" charset="0"/>
                <a:cs typeface="Calibri" panose="020F0502020204030204" pitchFamily="34" charset="0"/>
              </a:rPr>
              <a:t>éant</a:t>
            </a:r>
            <a:endParaRPr lang="en-GB" altLang="en-US" sz="2400">
              <a:latin typeface="Tw Cen MT" panose="020B0602020104020603" pitchFamily="34" charset="0"/>
            </a:endParaRPr>
          </a:p>
        </p:txBody>
      </p:sp>
      <p:sp>
        <p:nvSpPr>
          <p:cNvPr id="7194" name="Text Box 34">
            <a:hlinkClick r:id="" action="ppaction://noaction">
              <a:snd r:embed="rId19" name="7.6_la_feuille.wav"/>
            </a:hlinkClick>
          </p:cNvPr>
          <p:cNvSpPr txBox="1">
            <a:spLocks noChangeArrowheads="1"/>
          </p:cNvSpPr>
          <p:nvPr/>
        </p:nvSpPr>
        <p:spPr bwMode="auto">
          <a:xfrm>
            <a:off x="7019925" y="6194425"/>
            <a:ext cx="1728788" cy="461963"/>
          </a:xfrm>
          <a:prstGeom prst="rect">
            <a:avLst/>
          </a:prstGeom>
          <a:noFill/>
          <a:ln w="635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400">
                <a:latin typeface="Tw Cen MT" panose="020B0602020104020603" pitchFamily="34" charset="0"/>
              </a:rPr>
              <a:t>La feuille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8">
            <a:hlinkClick r:id="" action="ppaction://noaction">
              <a:snd r:embed="rId8" name="7.7.2.wav"/>
            </a:hlinkClick>
          </p:cNvPr>
          <p:cNvSpPr txBox="1">
            <a:spLocks noChangeArrowheads="1"/>
          </p:cNvSpPr>
          <p:nvPr/>
        </p:nvSpPr>
        <p:spPr bwMode="auto">
          <a:xfrm>
            <a:off x="1717674" y="2420938"/>
            <a:ext cx="44464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400" dirty="0">
                <a:solidFill>
                  <a:srgbClr val="0070C0"/>
                </a:solidFill>
                <a:latin typeface="Tw Cen MT" panose="020B0602020104020603" pitchFamily="34" charset="0"/>
              </a:rPr>
              <a:t>Le </a:t>
            </a:r>
            <a:r>
              <a:rPr lang="en-GB" altLang="en-US" sz="2400" dirty="0" err="1">
                <a:solidFill>
                  <a:srgbClr val="0070C0"/>
                </a:solidFill>
                <a:latin typeface="Tw Cen MT" panose="020B0602020104020603" pitchFamily="34" charset="0"/>
              </a:rPr>
              <a:t>drapeau</a:t>
            </a:r>
            <a:r>
              <a:rPr lang="en-GB" altLang="en-US" sz="2400" dirty="0">
                <a:solidFill>
                  <a:srgbClr val="0070C0"/>
                </a:solidFill>
                <a:latin typeface="Tw Cen MT" panose="020B0602020104020603" pitchFamily="34" charset="0"/>
              </a:rPr>
              <a:t> </a:t>
            </a:r>
            <a:r>
              <a:rPr lang="en-GB" altLang="en-US" sz="2400" dirty="0" err="1">
                <a:latin typeface="Tw Cen MT" panose="020B0602020104020603" pitchFamily="34" charset="0"/>
              </a:rPr>
              <a:t>d’Allemagne</a:t>
            </a:r>
            <a:r>
              <a:rPr lang="en-GB" altLang="en-US" sz="2400" dirty="0">
                <a:latin typeface="Tw Cen MT" panose="020B0602020104020603" pitchFamily="34" charset="0"/>
              </a:rPr>
              <a:t> </a:t>
            </a:r>
            <a:r>
              <a:rPr lang="en-GB" altLang="en-US" sz="2400" dirty="0" err="1">
                <a:latin typeface="Tw Cen MT" panose="020B0602020104020603" pitchFamily="34" charset="0"/>
              </a:rPr>
              <a:t>est</a:t>
            </a:r>
            <a:r>
              <a:rPr lang="en-GB" altLang="en-US" sz="2400" dirty="0">
                <a:latin typeface="Tw Cen MT" panose="020B0602020104020603" pitchFamily="34" charset="0"/>
              </a:rPr>
              <a:t> …</a:t>
            </a:r>
          </a:p>
        </p:txBody>
      </p:sp>
      <p:sp>
        <p:nvSpPr>
          <p:cNvPr id="8195" name="Text Box 9">
            <a:hlinkClick r:id="" action="ppaction://noaction">
              <a:snd r:embed="rId9" name="7.7_3.wav"/>
            </a:hlinkClick>
          </p:cNvPr>
          <p:cNvSpPr txBox="1">
            <a:spLocks noChangeArrowheads="1"/>
          </p:cNvSpPr>
          <p:nvPr/>
        </p:nvSpPr>
        <p:spPr bwMode="auto">
          <a:xfrm>
            <a:off x="1717674" y="3357563"/>
            <a:ext cx="39408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400" dirty="0">
                <a:solidFill>
                  <a:srgbClr val="0070C0"/>
                </a:solidFill>
                <a:latin typeface="Tw Cen MT" panose="020B0602020104020603" pitchFamily="34" charset="0"/>
              </a:rPr>
              <a:t>Le </a:t>
            </a:r>
            <a:r>
              <a:rPr lang="en-GB" altLang="en-US" sz="2400" dirty="0" err="1">
                <a:solidFill>
                  <a:srgbClr val="0070C0"/>
                </a:solidFill>
                <a:latin typeface="Tw Cen MT" panose="020B0602020104020603" pitchFamily="34" charset="0"/>
              </a:rPr>
              <a:t>drapeau</a:t>
            </a:r>
            <a:r>
              <a:rPr lang="en-GB" altLang="en-US" sz="2400" dirty="0">
                <a:solidFill>
                  <a:srgbClr val="0070C0"/>
                </a:solidFill>
                <a:latin typeface="Tw Cen MT" panose="020B0602020104020603" pitchFamily="34" charset="0"/>
              </a:rPr>
              <a:t> </a:t>
            </a:r>
            <a:r>
              <a:rPr lang="en-GB" altLang="en-US" sz="2400" dirty="0">
                <a:latin typeface="Tw Cen MT" panose="020B0602020104020603" pitchFamily="34" charset="0"/>
              </a:rPr>
              <a:t>de France </a:t>
            </a:r>
            <a:r>
              <a:rPr lang="en-GB" altLang="en-US" sz="2400" dirty="0" err="1">
                <a:latin typeface="Tw Cen MT" panose="020B0602020104020603" pitchFamily="34" charset="0"/>
              </a:rPr>
              <a:t>est</a:t>
            </a:r>
            <a:r>
              <a:rPr lang="en-GB" altLang="en-US" sz="2400" dirty="0">
                <a:latin typeface="Tw Cen MT" panose="020B0602020104020603" pitchFamily="34" charset="0"/>
              </a:rPr>
              <a:t> …</a:t>
            </a:r>
          </a:p>
        </p:txBody>
      </p:sp>
      <p:sp>
        <p:nvSpPr>
          <p:cNvPr id="8196" name="Text Box 10">
            <a:hlinkClick r:id="" action="ppaction://noaction">
              <a:snd r:embed="rId10" name="7.7_1.wav"/>
            </a:hlinkClick>
          </p:cNvPr>
          <p:cNvSpPr txBox="1">
            <a:spLocks noChangeArrowheads="1"/>
          </p:cNvSpPr>
          <p:nvPr/>
        </p:nvSpPr>
        <p:spPr bwMode="auto">
          <a:xfrm>
            <a:off x="1703388" y="1450975"/>
            <a:ext cx="4164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400" dirty="0">
                <a:solidFill>
                  <a:srgbClr val="0070C0"/>
                </a:solidFill>
                <a:latin typeface="Tw Cen MT" panose="020B0602020104020603" pitchFamily="34" charset="0"/>
              </a:rPr>
              <a:t>Le </a:t>
            </a:r>
            <a:r>
              <a:rPr lang="en-GB" altLang="en-US" sz="2400" dirty="0" err="1">
                <a:solidFill>
                  <a:srgbClr val="0070C0"/>
                </a:solidFill>
                <a:latin typeface="Tw Cen MT" panose="020B0602020104020603" pitchFamily="34" charset="0"/>
              </a:rPr>
              <a:t>drapeau</a:t>
            </a:r>
            <a:r>
              <a:rPr lang="en-GB" altLang="en-US" sz="2400" dirty="0">
                <a:solidFill>
                  <a:srgbClr val="0070C0"/>
                </a:solidFill>
                <a:latin typeface="Tw Cen MT" panose="020B0602020104020603" pitchFamily="34" charset="0"/>
              </a:rPr>
              <a:t> </a:t>
            </a:r>
            <a:r>
              <a:rPr lang="en-GB" altLang="en-US" sz="2400" dirty="0" err="1">
                <a:latin typeface="Tw Cen MT" panose="020B0602020104020603" pitchFamily="34" charset="0"/>
              </a:rPr>
              <a:t>d’Angleterre</a:t>
            </a:r>
            <a:r>
              <a:rPr lang="en-GB" altLang="en-US" sz="2400" dirty="0">
                <a:latin typeface="Tw Cen MT" panose="020B0602020104020603" pitchFamily="34" charset="0"/>
              </a:rPr>
              <a:t> </a:t>
            </a:r>
            <a:r>
              <a:rPr lang="en-GB" altLang="en-US" sz="2400" dirty="0" err="1">
                <a:latin typeface="Tw Cen MT" panose="020B0602020104020603" pitchFamily="34" charset="0"/>
              </a:rPr>
              <a:t>est</a:t>
            </a:r>
            <a:r>
              <a:rPr lang="en-GB" altLang="en-US" sz="2400" dirty="0">
                <a:latin typeface="Tw Cen MT" panose="020B0602020104020603" pitchFamily="34" charset="0"/>
              </a:rPr>
              <a:t>…</a:t>
            </a:r>
          </a:p>
        </p:txBody>
      </p:sp>
      <p:sp>
        <p:nvSpPr>
          <p:cNvPr id="8197" name="Text Box 11">
            <a:hlinkClick r:id="" action="ppaction://noaction">
              <a:snd r:embed="rId11" name="7.7_4.wav"/>
            </a:hlinkClick>
          </p:cNvPr>
          <p:cNvSpPr txBox="1">
            <a:spLocks noChangeArrowheads="1"/>
          </p:cNvSpPr>
          <p:nvPr/>
        </p:nvSpPr>
        <p:spPr bwMode="auto">
          <a:xfrm>
            <a:off x="1717674" y="4292600"/>
            <a:ext cx="40269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400" dirty="0">
                <a:solidFill>
                  <a:srgbClr val="0070C0"/>
                </a:solidFill>
                <a:latin typeface="Tw Cen MT" panose="020B0602020104020603" pitchFamily="34" charset="0"/>
              </a:rPr>
              <a:t>Le </a:t>
            </a:r>
            <a:r>
              <a:rPr lang="en-GB" altLang="en-US" sz="2400" dirty="0" err="1">
                <a:solidFill>
                  <a:srgbClr val="0070C0"/>
                </a:solidFill>
                <a:latin typeface="Tw Cen MT" panose="020B0602020104020603" pitchFamily="34" charset="0"/>
              </a:rPr>
              <a:t>drapeau</a:t>
            </a:r>
            <a:r>
              <a:rPr lang="en-GB" altLang="en-US" sz="2400" dirty="0">
                <a:solidFill>
                  <a:srgbClr val="0070C0"/>
                </a:solidFill>
                <a:latin typeface="Tw Cen MT" panose="020B0602020104020603" pitchFamily="34" charset="0"/>
              </a:rPr>
              <a:t> </a:t>
            </a:r>
            <a:r>
              <a:rPr lang="en-GB" altLang="en-US" sz="2400" dirty="0" err="1">
                <a:latin typeface="Tw Cen MT" panose="020B0602020104020603" pitchFamily="34" charset="0"/>
              </a:rPr>
              <a:t>d’Espagne</a:t>
            </a:r>
            <a:r>
              <a:rPr lang="en-GB" altLang="en-US" sz="2400" dirty="0">
                <a:latin typeface="Tw Cen MT" panose="020B0602020104020603" pitchFamily="34" charset="0"/>
              </a:rPr>
              <a:t> </a:t>
            </a:r>
            <a:r>
              <a:rPr lang="en-GB" altLang="en-US" sz="2400" dirty="0" err="1">
                <a:latin typeface="Tw Cen MT" panose="020B0602020104020603" pitchFamily="34" charset="0"/>
              </a:rPr>
              <a:t>est</a:t>
            </a:r>
            <a:r>
              <a:rPr lang="en-GB" altLang="en-US" sz="2400" dirty="0">
                <a:latin typeface="Tw Cen MT" panose="020B0602020104020603" pitchFamily="34" charset="0"/>
              </a:rPr>
              <a:t>…</a:t>
            </a:r>
          </a:p>
        </p:txBody>
      </p:sp>
      <p:sp>
        <p:nvSpPr>
          <p:cNvPr id="8198" name="Text Box 12">
            <a:hlinkClick r:id="" action="ppaction://noaction">
              <a:snd r:embed="rId12" name="7.7_5.wav"/>
            </a:hlinkClick>
          </p:cNvPr>
          <p:cNvSpPr txBox="1">
            <a:spLocks noChangeArrowheads="1"/>
          </p:cNvSpPr>
          <p:nvPr/>
        </p:nvSpPr>
        <p:spPr bwMode="auto">
          <a:xfrm>
            <a:off x="1704975" y="5229225"/>
            <a:ext cx="3587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400" dirty="0">
                <a:solidFill>
                  <a:srgbClr val="0070C0"/>
                </a:solidFill>
                <a:latin typeface="Tw Cen MT" panose="020B0602020104020603" pitchFamily="34" charset="0"/>
              </a:rPr>
              <a:t>Le </a:t>
            </a:r>
            <a:r>
              <a:rPr lang="en-GB" altLang="en-US" sz="2400" dirty="0" err="1">
                <a:solidFill>
                  <a:srgbClr val="0070C0"/>
                </a:solidFill>
                <a:latin typeface="Tw Cen MT" panose="020B0602020104020603" pitchFamily="34" charset="0"/>
              </a:rPr>
              <a:t>drapeau</a:t>
            </a:r>
            <a:r>
              <a:rPr lang="en-GB" altLang="en-US" sz="2400" dirty="0">
                <a:solidFill>
                  <a:srgbClr val="0070C0"/>
                </a:solidFill>
                <a:latin typeface="Tw Cen MT" panose="020B0602020104020603" pitchFamily="34" charset="0"/>
              </a:rPr>
              <a:t> </a:t>
            </a:r>
            <a:r>
              <a:rPr lang="en-GB" altLang="en-US" sz="2400" dirty="0" err="1">
                <a:latin typeface="Tw Cen MT" panose="020B0602020104020603" pitchFamily="34" charset="0"/>
              </a:rPr>
              <a:t>d’Irlande</a:t>
            </a:r>
            <a:r>
              <a:rPr lang="en-GB" altLang="en-US" sz="2400" dirty="0">
                <a:latin typeface="Tw Cen MT" panose="020B0602020104020603" pitchFamily="34" charset="0"/>
              </a:rPr>
              <a:t> </a:t>
            </a:r>
            <a:r>
              <a:rPr lang="en-GB" altLang="en-US" sz="2400" dirty="0" err="1">
                <a:latin typeface="Tw Cen MT" panose="020B0602020104020603" pitchFamily="34" charset="0"/>
              </a:rPr>
              <a:t>est</a:t>
            </a:r>
            <a:r>
              <a:rPr lang="en-GB" altLang="en-US" sz="2400" dirty="0">
                <a:latin typeface="Tw Cen MT" panose="020B0602020104020603" pitchFamily="34" charset="0"/>
              </a:rPr>
              <a:t> …</a:t>
            </a:r>
          </a:p>
        </p:txBody>
      </p:sp>
      <p:pic>
        <p:nvPicPr>
          <p:cNvPr id="8199" name="Picture 13" descr="Ireland_fla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8788" y="5013325"/>
            <a:ext cx="1139825" cy="865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200" name="Picture 14" descr="[Flag of England]"/>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8788" y="1268413"/>
            <a:ext cx="1138237" cy="865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201" name="Picture 15" descr="french_fla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8788" y="3141663"/>
            <a:ext cx="1152525" cy="865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202" name="Picture 16" descr="German_fla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8788" y="2205038"/>
            <a:ext cx="1152525" cy="8747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203" name="Picture 17" descr="spanishfla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58788" y="4076700"/>
            <a:ext cx="1152525" cy="865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204" name="Text Box 24">
            <a:hlinkClick r:id="" action="ppaction://noaction">
              <a:snd r:embed="rId18" name="7.7_Q.wav"/>
            </a:hlinkClick>
          </p:cNvPr>
          <p:cNvSpPr txBox="1">
            <a:spLocks noChangeArrowheads="1"/>
          </p:cNvSpPr>
          <p:nvPr/>
        </p:nvSpPr>
        <p:spPr bwMode="auto">
          <a:xfrm>
            <a:off x="468313" y="333375"/>
            <a:ext cx="78438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800" b="1" dirty="0">
                <a:latin typeface="Tw Cen MT" panose="020B0602020104020603" pitchFamily="34" charset="0"/>
              </a:rPr>
              <a:t>De </a:t>
            </a:r>
            <a:r>
              <a:rPr lang="en-GB" altLang="en-US" sz="2800" b="1" dirty="0" err="1">
                <a:latin typeface="Tw Cen MT" panose="020B0602020104020603" pitchFamily="34" charset="0"/>
              </a:rPr>
              <a:t>quelle</a:t>
            </a:r>
            <a:r>
              <a:rPr lang="en-GB" altLang="en-US" sz="2800" b="1" dirty="0">
                <a:latin typeface="Tw Cen MT" panose="020B0602020104020603" pitchFamily="34" charset="0"/>
              </a:rPr>
              <a:t> </a:t>
            </a:r>
            <a:r>
              <a:rPr lang="en-GB" altLang="en-US" sz="2800" b="1" dirty="0" err="1">
                <a:latin typeface="Tw Cen MT" panose="020B0602020104020603" pitchFamily="34" charset="0"/>
              </a:rPr>
              <a:t>couleurs</a:t>
            </a:r>
            <a:r>
              <a:rPr lang="en-GB" altLang="en-US" sz="2800" b="1" dirty="0">
                <a:latin typeface="Tw Cen MT" panose="020B0602020104020603" pitchFamily="34" charset="0"/>
              </a:rPr>
              <a:t> </a:t>
            </a:r>
            <a:r>
              <a:rPr lang="en-GB" altLang="en-US" sz="2800" b="1" dirty="0" err="1">
                <a:latin typeface="Tw Cen MT" panose="020B0602020104020603" pitchFamily="34" charset="0"/>
              </a:rPr>
              <a:t>sont</a:t>
            </a:r>
            <a:r>
              <a:rPr lang="en-GB" altLang="en-US" sz="2800" b="1" dirty="0">
                <a:latin typeface="Tw Cen MT" panose="020B0602020104020603" pitchFamily="34" charset="0"/>
              </a:rPr>
              <a:t> les </a:t>
            </a:r>
            <a:r>
              <a:rPr lang="en-GB" altLang="en-US" sz="2800" b="1" dirty="0" err="1">
                <a:latin typeface="Tw Cen MT" panose="020B0602020104020603" pitchFamily="34" charset="0"/>
              </a:rPr>
              <a:t>drapeaux</a:t>
            </a:r>
            <a:r>
              <a:rPr lang="en-GB" altLang="en-US" sz="2800" b="1" dirty="0">
                <a:latin typeface="Tw Cen MT" panose="020B0602020104020603" pitchFamily="34" charset="0"/>
              </a:rPr>
              <a:t> de </a:t>
            </a:r>
            <a:r>
              <a:rPr lang="en-GB" altLang="en-US" sz="2800" b="1" dirty="0" err="1">
                <a:latin typeface="Tw Cen MT" panose="020B0602020104020603" pitchFamily="34" charset="0"/>
              </a:rPr>
              <a:t>ces</a:t>
            </a:r>
            <a:r>
              <a:rPr lang="en-GB" altLang="en-US" sz="2800" b="1" dirty="0">
                <a:latin typeface="Tw Cen MT" panose="020B0602020104020603" pitchFamily="34" charset="0"/>
              </a:rPr>
              <a:t> pays?</a:t>
            </a:r>
          </a:p>
        </p:txBody>
      </p:sp>
      <p:sp>
        <p:nvSpPr>
          <p:cNvPr id="30745" name="Text Box 25">
            <a:hlinkClick r:id="" action="ppaction://noaction">
              <a:snd r:embed="rId19" name="rojablanca.wav"/>
            </a:hlinkClick>
          </p:cNvPr>
          <p:cNvSpPr txBox="1">
            <a:spLocks noChangeArrowheads="1"/>
          </p:cNvSpPr>
          <p:nvPr/>
        </p:nvSpPr>
        <p:spPr bwMode="auto">
          <a:xfrm>
            <a:off x="5867400" y="1427163"/>
            <a:ext cx="2514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400" dirty="0">
                <a:latin typeface="Tw Cen MT" panose="020B0602020104020603" pitchFamily="34" charset="0"/>
              </a:rPr>
              <a:t>rouge et blanc.</a:t>
            </a:r>
          </a:p>
        </p:txBody>
      </p:sp>
      <p:sp>
        <p:nvSpPr>
          <p:cNvPr id="30746" name="Text Box 26">
            <a:hlinkClick r:id="" action="ppaction://noaction">
              <a:snd r:embed="rId20" name="negrarojaamarilla.wav"/>
            </a:hlinkClick>
          </p:cNvPr>
          <p:cNvSpPr txBox="1">
            <a:spLocks noChangeArrowheads="1"/>
          </p:cNvSpPr>
          <p:nvPr/>
        </p:nvSpPr>
        <p:spPr bwMode="auto">
          <a:xfrm>
            <a:off x="5868988" y="2395538"/>
            <a:ext cx="30241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400" dirty="0">
                <a:latin typeface="Tw Cen MT" panose="020B0602020104020603" pitchFamily="34" charset="0"/>
              </a:rPr>
              <a:t>noir, rouge et </a:t>
            </a:r>
            <a:r>
              <a:rPr lang="en-GB" altLang="en-US" sz="2400" dirty="0" err="1">
                <a:latin typeface="Tw Cen MT" panose="020B0602020104020603" pitchFamily="34" charset="0"/>
              </a:rPr>
              <a:t>jaune</a:t>
            </a:r>
            <a:r>
              <a:rPr lang="en-GB" altLang="en-US" sz="2400" dirty="0">
                <a:latin typeface="Tw Cen MT" panose="020B0602020104020603" pitchFamily="34" charset="0"/>
              </a:rPr>
              <a:t>.</a:t>
            </a:r>
          </a:p>
        </p:txBody>
      </p:sp>
      <p:sp>
        <p:nvSpPr>
          <p:cNvPr id="30747" name="Text Box 27">
            <a:hlinkClick r:id="" action="ppaction://noaction">
              <a:snd r:embed="rId21" name="azulblancaroja.wav"/>
            </a:hlinkClick>
          </p:cNvPr>
          <p:cNvSpPr txBox="1">
            <a:spLocks noChangeArrowheads="1"/>
          </p:cNvSpPr>
          <p:nvPr/>
        </p:nvSpPr>
        <p:spPr bwMode="auto">
          <a:xfrm>
            <a:off x="5868988" y="3332163"/>
            <a:ext cx="30241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400" dirty="0" smtClean="0">
                <a:latin typeface="Tw Cen MT" panose="020B0602020104020603" pitchFamily="34" charset="0"/>
              </a:rPr>
              <a:t>bleu</a:t>
            </a:r>
            <a:r>
              <a:rPr lang="en-GB" altLang="en-US" sz="2400" dirty="0">
                <a:latin typeface="Tw Cen MT" panose="020B0602020104020603" pitchFamily="34" charset="0"/>
              </a:rPr>
              <a:t>, blanc et rouge.</a:t>
            </a:r>
          </a:p>
        </p:txBody>
      </p:sp>
      <p:sp>
        <p:nvSpPr>
          <p:cNvPr id="30748" name="Text Box 28">
            <a:hlinkClick r:id="" action="ppaction://noaction">
              <a:snd r:embed="rId22" name="rojaamarilla.wav"/>
            </a:hlinkClick>
          </p:cNvPr>
          <p:cNvSpPr txBox="1">
            <a:spLocks noChangeArrowheads="1"/>
          </p:cNvSpPr>
          <p:nvPr/>
        </p:nvSpPr>
        <p:spPr bwMode="auto">
          <a:xfrm>
            <a:off x="5868988" y="4267200"/>
            <a:ext cx="30241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400" dirty="0">
                <a:latin typeface="Tw Cen MT" panose="020B0602020104020603" pitchFamily="34" charset="0"/>
              </a:rPr>
              <a:t>rouge et </a:t>
            </a:r>
            <a:r>
              <a:rPr lang="en-GB" altLang="en-US" sz="2400" dirty="0" err="1">
                <a:latin typeface="Tw Cen MT" panose="020B0602020104020603" pitchFamily="34" charset="0"/>
              </a:rPr>
              <a:t>jaune</a:t>
            </a:r>
            <a:r>
              <a:rPr lang="en-GB" altLang="en-US" sz="2400" dirty="0">
                <a:latin typeface="Tw Cen MT" panose="020B0602020104020603" pitchFamily="34" charset="0"/>
              </a:rPr>
              <a:t>.</a:t>
            </a:r>
          </a:p>
        </p:txBody>
      </p:sp>
      <p:sp>
        <p:nvSpPr>
          <p:cNvPr id="30749" name="Text Box 29">
            <a:hlinkClick r:id="" action="ppaction://noaction">
              <a:snd r:embed="rId23" name="verdeblancanaranja.wav"/>
            </a:hlinkClick>
          </p:cNvPr>
          <p:cNvSpPr txBox="1">
            <a:spLocks noChangeArrowheads="1"/>
          </p:cNvSpPr>
          <p:nvPr/>
        </p:nvSpPr>
        <p:spPr bwMode="auto">
          <a:xfrm>
            <a:off x="5867400" y="5229225"/>
            <a:ext cx="3168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400" dirty="0">
                <a:latin typeface="Tw Cen MT" panose="020B0602020104020603" pitchFamily="34" charset="0"/>
              </a:rPr>
              <a:t>vert, blanc et orange.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7.7_1b.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4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7.7_2b.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4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7.7_3b.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4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7.7_4b.wav"/>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74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7.7_5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5" grpId="0"/>
      <p:bldP spid="30746" grpId="0"/>
      <p:bldP spid="30747" grpId="0"/>
      <p:bldP spid="30748" grpId="0"/>
      <p:bldP spid="30749"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1141</TotalTime>
  <Words>729</Words>
  <Application>Microsoft Office PowerPoint</Application>
  <PresentationFormat>On-screen Show (4:3)</PresentationFormat>
  <Paragraphs>113</Paragraphs>
  <Slides>7</Slides>
  <Notes>6</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Dotum</vt:lpstr>
      <vt:lpstr>Year supply of fairy cakes</vt:lpstr>
      <vt:lpstr>Arial</vt:lpstr>
      <vt:lpstr>Arial Rounded MT Bold</vt:lpstr>
      <vt:lpstr>Calibri</vt:lpstr>
      <vt:lpstr>Calibri Light</vt:lpstr>
      <vt:lpstr>Tw Cen MT</vt:lpstr>
      <vt:lpstr>Office Theme</vt:lpstr>
      <vt:lpstr>PowerPoint Presentation</vt:lpstr>
      <vt:lpstr>Nous allons…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55WD</dc:creator>
  <cp:lastModifiedBy>Study</cp:lastModifiedBy>
  <cp:revision>19</cp:revision>
  <dcterms:created xsi:type="dcterms:W3CDTF">2014-08-25T17:33:09Z</dcterms:created>
  <dcterms:modified xsi:type="dcterms:W3CDTF">2018-10-24T11:50:02Z</dcterms:modified>
</cp:coreProperties>
</file>