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83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02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57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38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29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1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41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9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0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97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30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8FD6-E7E4-4869-B87A-099A7095A30A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D7B9-C50E-407A-87C4-5386001E8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66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Tw Cen MT" panose="020B0602020104020603" pitchFamily="34" charset="0"/>
              </a:rPr>
              <a:t>Aujourd’hui</a:t>
            </a:r>
            <a:r>
              <a:rPr lang="en-GB" b="1" dirty="0" smtClean="0">
                <a:latin typeface="Tw Cen MT" panose="020B0602020104020603" pitchFamily="34" charset="0"/>
              </a:rPr>
              <a:t> on </a:t>
            </a:r>
            <a:r>
              <a:rPr lang="en-GB" b="1" dirty="0" err="1" smtClean="0">
                <a:latin typeface="Tw Cen MT" panose="020B0602020104020603" pitchFamily="34" charset="0"/>
              </a:rPr>
              <a:t>va</a:t>
            </a:r>
            <a:r>
              <a:rPr lang="en-GB" b="1" dirty="0" smtClean="0">
                <a:latin typeface="Tw Cen MT" panose="020B0602020104020603" pitchFamily="34" charset="0"/>
              </a:rPr>
              <a:t>…</a:t>
            </a:r>
            <a:endParaRPr lang="en-GB" b="1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36" y="1458156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3600" dirty="0" smtClean="0">
                <a:latin typeface="Tw Cen MT" panose="020B0602020104020603" pitchFamily="34" charset="0"/>
              </a:rPr>
              <a:t>réviser les mois, les saisons, le temps</a:t>
            </a:r>
          </a:p>
          <a:p>
            <a:pPr>
              <a:lnSpc>
                <a:spcPct val="150000"/>
              </a:lnSpc>
            </a:pPr>
            <a:r>
              <a:rPr lang="fr-FR" sz="3600" dirty="0" smtClean="0">
                <a:latin typeface="Tw Cen MT" panose="020B0602020104020603" pitchFamily="34" charset="0"/>
              </a:rPr>
              <a:t>pratiquer les phonèmes en fran</a:t>
            </a:r>
            <a:r>
              <a:rPr lang="fr-FR" sz="36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ç</a:t>
            </a:r>
            <a:r>
              <a:rPr lang="fr-FR" sz="3600" dirty="0" smtClean="0">
                <a:latin typeface="Tw Cen MT" panose="020B0602020104020603" pitchFamily="34" charset="0"/>
              </a:rPr>
              <a:t>ais et lire une poème en fran</a:t>
            </a:r>
            <a:r>
              <a:rPr lang="fr-FR" sz="36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ç</a:t>
            </a:r>
            <a:r>
              <a:rPr lang="fr-FR" sz="3600" dirty="0" smtClean="0">
                <a:latin typeface="Tw Cen MT" panose="020B0602020104020603" pitchFamily="34" charset="0"/>
              </a:rPr>
              <a:t>ais</a:t>
            </a:r>
          </a:p>
          <a:p>
            <a:endParaRPr lang="en-GB" sz="36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GB" sz="3600" dirty="0">
              <a:latin typeface="Tw Cen MT" panose="020B06020201040206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5779" y="4430170"/>
            <a:ext cx="1649214" cy="17969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150" y="4653136"/>
            <a:ext cx="1623036" cy="2040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91" y="4200256"/>
            <a:ext cx="2008802" cy="202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39" y="56800"/>
            <a:ext cx="5244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>
                <a:latin typeface="French Script MT" panose="03020402040607040605" pitchFamily="66" charset="0"/>
              </a:rPr>
              <a:t>C’est</a:t>
            </a:r>
            <a:r>
              <a:rPr lang="en-GB" sz="4000" dirty="0">
                <a:latin typeface="French Script MT" panose="03020402040607040605" pitchFamily="66" charset="0"/>
              </a:rPr>
              <a:t> </a:t>
            </a:r>
            <a:r>
              <a:rPr lang="en-GB" sz="4000" dirty="0" err="1">
                <a:latin typeface="French Script MT" panose="03020402040607040605" pitchFamily="66" charset="0"/>
              </a:rPr>
              <a:t>l’automne</a:t>
            </a:r>
            <a:endParaRPr lang="en-GB" sz="4000" dirty="0">
              <a:latin typeface="French Script MT" panose="03020402040607040605" pitchFamily="66" charset="0"/>
            </a:endParaRPr>
          </a:p>
          <a:p>
            <a:pPr algn="ctr"/>
            <a:r>
              <a:rPr lang="en-GB" sz="4000" dirty="0" err="1" smtClean="0">
                <a:latin typeface="French Script MT" panose="03020402040607040605" pitchFamily="66" charset="0"/>
              </a:rPr>
              <a:t>J’ai</a:t>
            </a:r>
            <a:r>
              <a:rPr lang="en-GB" sz="4000" dirty="0" smtClean="0">
                <a:latin typeface="French Script MT" panose="03020402040607040605" pitchFamily="66" charset="0"/>
              </a:rPr>
              <a:t> </a:t>
            </a:r>
            <a:r>
              <a:rPr lang="en-GB" sz="4000" dirty="0" err="1">
                <a:latin typeface="French Script MT" panose="03020402040607040605" pitchFamily="66" charset="0"/>
              </a:rPr>
              <a:t>regardé</a:t>
            </a:r>
            <a:r>
              <a:rPr lang="en-GB" sz="4000" dirty="0">
                <a:latin typeface="French Script MT" panose="03020402040607040605" pitchFamily="66" charset="0"/>
              </a:rPr>
              <a:t> les </a:t>
            </a:r>
            <a:r>
              <a:rPr lang="en-GB" sz="4000" dirty="0" err="1">
                <a:latin typeface="French Script MT" panose="03020402040607040605" pitchFamily="66" charset="0"/>
              </a:rPr>
              <a:t>feuilles</a:t>
            </a:r>
            <a:r>
              <a:rPr lang="en-GB" sz="4000" dirty="0">
                <a:latin typeface="French Script MT" panose="03020402040607040605" pitchFamily="66" charset="0"/>
              </a:rPr>
              <a:t> rouges.</a:t>
            </a:r>
          </a:p>
          <a:p>
            <a:pPr algn="ctr"/>
            <a:r>
              <a:rPr lang="en-GB" sz="4000" dirty="0" err="1">
                <a:latin typeface="French Script MT" panose="03020402040607040605" pitchFamily="66" charset="0"/>
              </a:rPr>
              <a:t>Elles</a:t>
            </a:r>
            <a:r>
              <a:rPr lang="en-GB" sz="4000" dirty="0">
                <a:latin typeface="French Script MT" panose="03020402040607040605" pitchFamily="66" charset="0"/>
              </a:rPr>
              <a:t> </a:t>
            </a:r>
            <a:r>
              <a:rPr lang="en-GB" sz="4000" dirty="0" err="1">
                <a:latin typeface="French Script MT" panose="03020402040607040605" pitchFamily="66" charset="0"/>
              </a:rPr>
              <a:t>tombaient</a:t>
            </a:r>
            <a:r>
              <a:rPr lang="en-GB" sz="4000" dirty="0">
                <a:latin typeface="French Script MT" panose="03020402040607040605" pitchFamily="66" charset="0"/>
              </a:rPr>
              <a:t>.</a:t>
            </a:r>
          </a:p>
          <a:p>
            <a:pPr algn="ctr"/>
            <a:r>
              <a:rPr lang="en-GB" sz="4000" dirty="0" err="1" smtClean="0">
                <a:latin typeface="French Script MT" panose="03020402040607040605" pitchFamily="66" charset="0"/>
              </a:rPr>
              <a:t>J’ai</a:t>
            </a:r>
            <a:r>
              <a:rPr lang="en-GB" sz="4000" dirty="0" smtClean="0">
                <a:latin typeface="French Script MT" panose="03020402040607040605" pitchFamily="66" charset="0"/>
              </a:rPr>
              <a:t> </a:t>
            </a:r>
            <a:r>
              <a:rPr lang="en-GB" sz="4000" dirty="0" err="1">
                <a:latin typeface="French Script MT" panose="03020402040607040605" pitchFamily="66" charset="0"/>
              </a:rPr>
              <a:t>regardé</a:t>
            </a:r>
            <a:r>
              <a:rPr lang="en-GB" sz="4000" dirty="0">
                <a:latin typeface="French Script MT" panose="03020402040607040605" pitchFamily="66" charset="0"/>
              </a:rPr>
              <a:t> les </a:t>
            </a:r>
            <a:r>
              <a:rPr lang="en-GB" sz="4000" dirty="0" err="1">
                <a:latin typeface="French Script MT" panose="03020402040607040605" pitchFamily="66" charset="0"/>
              </a:rPr>
              <a:t>feuilles</a:t>
            </a:r>
            <a:r>
              <a:rPr lang="en-GB" sz="4000" dirty="0">
                <a:latin typeface="French Script MT" panose="03020402040607040605" pitchFamily="66" charset="0"/>
              </a:rPr>
              <a:t> </a:t>
            </a:r>
            <a:r>
              <a:rPr lang="en-GB" sz="4000" dirty="0" err="1">
                <a:latin typeface="French Script MT" panose="03020402040607040605" pitchFamily="66" charset="0"/>
              </a:rPr>
              <a:t>jaunes</a:t>
            </a:r>
            <a:r>
              <a:rPr lang="en-GB" sz="4000" dirty="0">
                <a:latin typeface="French Script MT" panose="03020402040607040605" pitchFamily="66" charset="0"/>
              </a:rPr>
              <a:t>.</a:t>
            </a:r>
          </a:p>
          <a:p>
            <a:pPr algn="ctr"/>
            <a:r>
              <a:rPr lang="en-GB" sz="4000" dirty="0" err="1">
                <a:latin typeface="French Script MT" panose="03020402040607040605" pitchFamily="66" charset="0"/>
              </a:rPr>
              <a:t>Elles</a:t>
            </a:r>
            <a:r>
              <a:rPr lang="en-GB" sz="4000" dirty="0">
                <a:latin typeface="French Script MT" panose="03020402040607040605" pitchFamily="66" charset="0"/>
              </a:rPr>
              <a:t> </a:t>
            </a:r>
            <a:r>
              <a:rPr lang="en-GB" sz="4000" dirty="0" err="1">
                <a:latin typeface="French Script MT" panose="03020402040607040605" pitchFamily="66" charset="0"/>
              </a:rPr>
              <a:t>volaient</a:t>
            </a:r>
            <a:r>
              <a:rPr lang="en-GB" sz="4000" dirty="0">
                <a:latin typeface="French Script MT" panose="03020402040607040605" pitchFamily="66" charset="0"/>
              </a:rPr>
              <a:t>.</a:t>
            </a:r>
          </a:p>
          <a:p>
            <a:pPr algn="ctr"/>
            <a:r>
              <a:rPr lang="en-GB" sz="4000" dirty="0" err="1" smtClean="0">
                <a:latin typeface="French Script MT" panose="03020402040607040605" pitchFamily="66" charset="0"/>
              </a:rPr>
              <a:t>J’ai</a:t>
            </a:r>
            <a:r>
              <a:rPr lang="en-GB" sz="4000" dirty="0" smtClean="0">
                <a:latin typeface="French Script MT" panose="03020402040607040605" pitchFamily="66" charset="0"/>
              </a:rPr>
              <a:t> </a:t>
            </a:r>
            <a:r>
              <a:rPr lang="en-GB" sz="4000" dirty="0" err="1">
                <a:latin typeface="French Script MT" panose="03020402040607040605" pitchFamily="66" charset="0"/>
              </a:rPr>
              <a:t>regardé</a:t>
            </a:r>
            <a:r>
              <a:rPr lang="en-GB" sz="4000" dirty="0">
                <a:latin typeface="French Script MT" panose="03020402040607040605" pitchFamily="66" charset="0"/>
              </a:rPr>
              <a:t> les </a:t>
            </a:r>
            <a:r>
              <a:rPr lang="en-GB" sz="4000" dirty="0" err="1">
                <a:latin typeface="French Script MT" panose="03020402040607040605" pitchFamily="66" charset="0"/>
              </a:rPr>
              <a:t>feuilles</a:t>
            </a:r>
            <a:r>
              <a:rPr lang="en-GB" sz="4000" dirty="0">
                <a:latin typeface="French Script MT" panose="03020402040607040605" pitchFamily="66" charset="0"/>
              </a:rPr>
              <a:t> </a:t>
            </a:r>
            <a:r>
              <a:rPr lang="en-GB" sz="4000" dirty="0" err="1">
                <a:latin typeface="French Script MT" panose="03020402040607040605" pitchFamily="66" charset="0"/>
              </a:rPr>
              <a:t>brunes</a:t>
            </a:r>
            <a:endParaRPr lang="en-GB" sz="4000" dirty="0">
              <a:latin typeface="French Script MT" panose="03020402040607040605" pitchFamily="66" charset="0"/>
            </a:endParaRPr>
          </a:p>
          <a:p>
            <a:pPr algn="ctr"/>
            <a:r>
              <a:rPr lang="en-GB" sz="4000" dirty="0">
                <a:latin typeface="French Script MT" panose="03020402040607040605" pitchFamily="66" charset="0"/>
              </a:rPr>
              <a:t>Que le vent </a:t>
            </a:r>
            <a:r>
              <a:rPr lang="en-GB" sz="4000" dirty="0" err="1">
                <a:latin typeface="French Script MT" panose="03020402040607040605" pitchFamily="66" charset="0"/>
              </a:rPr>
              <a:t>poussaient</a:t>
            </a:r>
            <a:r>
              <a:rPr lang="en-GB" sz="4000" dirty="0">
                <a:latin typeface="French Script MT" panose="03020402040607040605" pitchFamily="66" charset="0"/>
              </a:rPr>
              <a:t>.</a:t>
            </a:r>
          </a:p>
          <a:p>
            <a:pPr algn="ctr"/>
            <a:r>
              <a:rPr lang="en-GB" sz="4000" dirty="0" smtClean="0">
                <a:latin typeface="French Script MT" panose="03020402040607040605" pitchFamily="66" charset="0"/>
              </a:rPr>
              <a:t>Rouges</a:t>
            </a:r>
            <a:r>
              <a:rPr lang="en-GB" sz="4000" dirty="0">
                <a:latin typeface="French Script MT" panose="03020402040607040605" pitchFamily="66" charset="0"/>
              </a:rPr>
              <a:t>, </a:t>
            </a:r>
            <a:r>
              <a:rPr lang="en-GB" sz="4000" dirty="0" err="1">
                <a:latin typeface="French Script MT" panose="03020402040607040605" pitchFamily="66" charset="0"/>
              </a:rPr>
              <a:t>jaunes</a:t>
            </a:r>
            <a:r>
              <a:rPr lang="en-GB" sz="4000" dirty="0">
                <a:latin typeface="French Script MT" panose="03020402040607040605" pitchFamily="66" charset="0"/>
              </a:rPr>
              <a:t>, </a:t>
            </a:r>
            <a:r>
              <a:rPr lang="en-GB" sz="4000" dirty="0" err="1">
                <a:latin typeface="French Script MT" panose="03020402040607040605" pitchFamily="66" charset="0"/>
              </a:rPr>
              <a:t>brunes</a:t>
            </a:r>
            <a:endParaRPr lang="en-GB" sz="4000" dirty="0">
              <a:latin typeface="French Script MT" panose="03020402040607040605" pitchFamily="66" charset="0"/>
            </a:endParaRPr>
          </a:p>
          <a:p>
            <a:pPr algn="ctr"/>
            <a:r>
              <a:rPr lang="en-GB" sz="4000" dirty="0" err="1">
                <a:latin typeface="French Script MT" panose="03020402040607040605" pitchFamily="66" charset="0"/>
              </a:rPr>
              <a:t>Chacune</a:t>
            </a:r>
            <a:r>
              <a:rPr lang="en-GB" sz="4000" dirty="0">
                <a:latin typeface="French Script MT" panose="03020402040607040605" pitchFamily="66" charset="0"/>
              </a:rPr>
              <a:t> </a:t>
            </a:r>
            <a:r>
              <a:rPr lang="en-GB" sz="4000" dirty="0" err="1">
                <a:latin typeface="French Script MT" panose="03020402040607040605" pitchFamily="66" charset="0"/>
              </a:rPr>
              <a:t>dansaient</a:t>
            </a:r>
            <a:r>
              <a:rPr lang="en-GB" sz="4000" dirty="0">
                <a:latin typeface="French Script MT" panose="03020402040607040605" pitchFamily="66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178" y="3224117"/>
            <a:ext cx="1649214" cy="17969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4805" y="1328685"/>
            <a:ext cx="1623036" cy="20403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78" y="293801"/>
            <a:ext cx="2008802" cy="20268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2178" y="5815625"/>
            <a:ext cx="480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/>
              <a:t>1)</a:t>
            </a:r>
            <a:r>
              <a:rPr lang="en-GB" dirty="0" smtClean="0"/>
              <a:t>  Read the poem aloud..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534696" y="5815625"/>
            <a:ext cx="566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/>
              <a:t>2) </a:t>
            </a:r>
            <a:r>
              <a:rPr lang="en-GB" dirty="0" smtClean="0"/>
              <a:t>With a partner, try to work out what it means.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13216" y="6437985"/>
            <a:ext cx="480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/>
              <a:t>3)</a:t>
            </a:r>
            <a:r>
              <a:rPr lang="en-GB" dirty="0" smtClean="0"/>
              <a:t>  Try and learn the poem off by heart.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054" y="285498"/>
            <a:ext cx="4413745" cy="5922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3" y="285498"/>
            <a:ext cx="4421040" cy="592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43" y="322729"/>
            <a:ext cx="4805364" cy="641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76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11" y="0"/>
            <a:ext cx="5016900" cy="676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88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94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French Script MT</vt:lpstr>
      <vt:lpstr>Times New Roman</vt:lpstr>
      <vt:lpstr>Tw Cen MT</vt:lpstr>
      <vt:lpstr>Office Theme</vt:lpstr>
      <vt:lpstr>Aujourd’hui on va…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Aujourd’hui on va…</dc:title>
  <dc:creator>Study</dc:creator>
  <cp:lastModifiedBy>Study</cp:lastModifiedBy>
  <cp:revision>2</cp:revision>
  <dcterms:created xsi:type="dcterms:W3CDTF">2018-08-02T16:25:53Z</dcterms:created>
  <dcterms:modified xsi:type="dcterms:W3CDTF">2018-08-03T17:55:28Z</dcterms:modified>
</cp:coreProperties>
</file>