
<file path=[Content_Types].xml><?xml version="1.0" encoding="utf-8"?>
<Types xmlns="http://schemas.openxmlformats.org/package/2006/content-types">
  <Default Extension="png" ContentType="image/png"/>
  <Default Extension="MP3" ContentType="audio/mpeg"/>
  <Default Extension="m4a" ContentType="audio/mp4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0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1" autoAdjust="0"/>
    <p:restoredTop sz="81013" autoAdjust="0"/>
  </p:normalViewPr>
  <p:slideViewPr>
    <p:cSldViewPr snapToGrid="0">
      <p:cViewPr>
        <p:scale>
          <a:sx n="64" d="100"/>
          <a:sy n="64" d="100"/>
        </p:scale>
        <p:origin x="1236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C15AD-8643-4989-A801-598E46A32C9A}" type="datetimeFigureOut">
              <a:rPr lang="en-GB" smtClean="0"/>
              <a:t>24/10/2018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B2706-E4C0-42A8-A86A-F1763D191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52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8KNtyZb4g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5FF481-6F46-4B9C-AB7A-B9974260F852}" type="slidenum">
              <a:rPr lang="en-GB" altLang="en-US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1085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Weather symbols appear</a:t>
            </a:r>
            <a:r>
              <a:rPr lang="en-GB" baseline="0" dirty="0" smtClean="0"/>
              <a:t> with audio rhyming weather with place name.</a:t>
            </a:r>
          </a:p>
          <a:p>
            <a:r>
              <a:rPr lang="en-GB" baseline="0" dirty="0" smtClean="0"/>
              <a:t>This slide can be done several times, with pupils joining 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B2706-E4C0-42A8-A86A-F1763D191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50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Slide</a:t>
            </a:r>
            <a:r>
              <a:rPr lang="en-GB" baseline="0" dirty="0" smtClean="0"/>
              <a:t> with </a:t>
            </a:r>
            <a:r>
              <a:rPr lang="en-GB" baseline="0" dirty="0" smtClean="0"/>
              <a:t>written answers </a:t>
            </a:r>
            <a:r>
              <a:rPr lang="en-GB" baseline="0" dirty="0" smtClean="0"/>
              <a:t>for further pronunciation practice</a:t>
            </a:r>
            <a:r>
              <a:rPr lang="en-GB" baseline="0" dirty="0" smtClean="0"/>
              <a:t>.</a:t>
            </a:r>
            <a:br>
              <a:rPr lang="en-GB" baseline="0" dirty="0" smtClean="0"/>
            </a:br>
            <a:r>
              <a:rPr lang="en-GB" baseline="0" dirty="0" smtClean="0"/>
              <a:t>Click on the weather symbol to hear the audio again.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F4C54-6719-45F6-ACBA-3E749C51EFC8}" type="slidenum">
              <a:rPr lang="en-GB" altLang="en-US" smtClean="0">
                <a:solidFill>
                  <a:srgbClr val="000000"/>
                </a:solidFill>
              </a:rPr>
              <a:pPr/>
              <a:t>3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471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ED521B-927D-4573-AA87-E2A486F72C1D}" type="slidenum">
              <a:rPr lang="en-GB" altLang="en-US">
                <a:solidFill>
                  <a:srgbClr val="000000"/>
                </a:solidFill>
              </a:rPr>
              <a:pPr/>
              <a:t>4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Click on each number and you hear</a:t>
            </a:r>
            <a:r>
              <a:rPr lang="en-US" altLang="en-US" baseline="0" dirty="0" smtClean="0"/>
              <a:t> several weather phrases that describe each picture.</a:t>
            </a:r>
            <a:br>
              <a:rPr lang="en-US" altLang="en-US" baseline="0" dirty="0" smtClean="0"/>
            </a:br>
            <a:r>
              <a:rPr lang="en-US" altLang="en-US" baseline="0" dirty="0" smtClean="0"/>
              <a:t>Answers revealed when by individual mouse clicks.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00569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0E24906-1F4E-4F62-AA07-0680A7CD14F7}" type="slidenum">
              <a:rPr lang="en-GB" altLang="en-US">
                <a:solidFill>
                  <a:srgbClr val="000000"/>
                </a:solidFill>
              </a:rPr>
              <a:pPr eaLnBrk="1" hangingPunct="1"/>
              <a:t>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556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63F2065-AC0E-4537-8EE2-1AE16CC3D64E}" type="slidenum">
              <a:rPr lang="en-GB" altLang="en-US">
                <a:solidFill>
                  <a:srgbClr val="000000"/>
                </a:solidFill>
              </a:rPr>
              <a:pPr eaLnBrk="1" hangingPunct="1"/>
              <a:t>6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hlinkClick r:id="rId3"/>
              </a:rPr>
              <a:t>https://www.youtube.com/watch?v=5I8KNtyZb4g</a:t>
            </a:r>
            <a:endParaRPr lang="en-GB" dirty="0" smtClean="0"/>
          </a:p>
          <a:p>
            <a:pPr eaLnBrk="1" hangingPunct="1"/>
            <a:endParaRPr lang="en-US" alt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dirty="0" smtClean="0">
                <a:latin typeface="Arial" panose="020B0604020202020204" pitchFamily="34" charset="0"/>
              </a:rPr>
              <a:t>An alternative song, if you prefer.</a:t>
            </a:r>
          </a:p>
        </p:txBody>
      </p:sp>
    </p:spTree>
    <p:extLst>
      <p:ext uri="{BB962C8B-B14F-4D97-AF65-F5344CB8AC3E}">
        <p14:creationId xmlns:p14="http://schemas.microsoft.com/office/powerpoint/2010/main" val="10644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6B785-8685-481B-88B1-439D8FEE7EB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551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8FF83-7581-441E-894E-64B4CBA22AD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39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AF876-407B-400F-B016-B227D6D5CB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242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E84E4-CBCC-496B-9868-021559F0F9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00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EFECF5-0FCC-4722-BAD8-B9F168BD204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0015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1D26DA-92CA-4632-8783-F684CE21792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65EE3B-566B-4544-A7B7-6B5B7C2B4D2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11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DE853-2A83-4134-BCD7-6AE37D3EBDE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930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DE2A3E-C555-4FFF-94FC-C9840C6897A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9766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2B853A-7B1F-4C4F-876C-E99B8A833C4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87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A899E2-0CBD-426D-85D3-678B01AC756D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61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E20E6-C5FB-4C5D-9838-57FF340D0E20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0158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9EE68-E79B-4711-84AB-4B222099141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178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7BBB02-9E28-46D3-8DE9-EF86CD3D51D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14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A8EB70-0C01-44FC-9410-1D8E65E4B24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20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BC38F-4269-4269-BA8E-1B591C2F8F9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41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074B54-F2FD-410B-84E4-DA0FFC85616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78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BDBE7-A467-40AE-B14C-94101C93E22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6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7B0F5-0541-4C21-985A-1C94DA310AB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71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ACD63D-10DC-45D5-8C61-4823A50FCEE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22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2A9565-983A-470C-8A18-BE4B1F1989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0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8741F0-FBA3-491E-897A-D2D55E6E306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80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C8BE5-6456-40F7-8FC9-C2D721C5ADC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4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993F1-D8E3-4A02-B72C-0731A702F04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83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4682E0-582E-47B2-BD88-2E98194B1C9A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52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8151ED-CF73-4B26-A98A-F4566107268F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70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4.png"/><Relationship Id="rId1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3.png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2.png"/><Relationship Id="rId5" Type="http://schemas.openxmlformats.org/officeDocument/2006/relationships/audio" Target="../media/audio3.wav"/><Relationship Id="rId15" Type="http://schemas.openxmlformats.org/officeDocument/2006/relationships/image" Target="../media/image6.png"/><Relationship Id="rId10" Type="http://schemas.openxmlformats.org/officeDocument/2006/relationships/audio" Target="../media/audio8.wav"/><Relationship Id="rId19" Type="http://schemas.openxmlformats.org/officeDocument/2006/relationships/image" Target="../media/image10.png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3.wav"/><Relationship Id="rId18" Type="http://schemas.openxmlformats.org/officeDocument/2006/relationships/image" Target="../media/image10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12" Type="http://schemas.openxmlformats.org/officeDocument/2006/relationships/image" Target="../media/image9.png"/><Relationship Id="rId17" Type="http://schemas.openxmlformats.org/officeDocument/2006/relationships/audio" Target="../media/audio6.wav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audio" Target="../media/audio7.wav"/><Relationship Id="rId5" Type="http://schemas.openxmlformats.org/officeDocument/2006/relationships/audio" Target="../media/audio2.wav"/><Relationship Id="rId15" Type="http://schemas.openxmlformats.org/officeDocument/2006/relationships/audio" Target="../media/audio8.wav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audio" Target="../media/audio5.wav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openxmlformats.org/officeDocument/2006/relationships/slideLayout" Target="../slideLayouts/slideLayout7.xml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openxmlformats.org/officeDocument/2006/relationships/image" Target="../media/image17.png"/><Relationship Id="rId2" Type="http://schemas.openxmlformats.org/officeDocument/2006/relationships/audio" Target="../media/media1.m4a"/><Relationship Id="rId16" Type="http://schemas.openxmlformats.org/officeDocument/2006/relationships/image" Target="../media/image16.jp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5" Type="http://schemas.microsoft.com/office/2007/relationships/media" Target="../media/media3.m4a"/><Relationship Id="rId15" Type="http://schemas.openxmlformats.org/officeDocument/2006/relationships/image" Target="../media/image15.png"/><Relationship Id="rId10" Type="http://schemas.openxmlformats.org/officeDocument/2006/relationships/audio" Target="../media/media5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17.png"/><Relationship Id="rId10" Type="http://schemas.openxmlformats.org/officeDocument/2006/relationships/image" Target="../media/image23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2.wmf"/><Relationship Id="rId1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wmf"/><Relationship Id="rId11" Type="http://schemas.openxmlformats.org/officeDocument/2006/relationships/image" Target="../media/image26.png"/><Relationship Id="rId5" Type="http://schemas.openxmlformats.org/officeDocument/2006/relationships/image" Target="../media/image2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11" Type="http://schemas.openxmlformats.org/officeDocument/2006/relationships/image" Target="../media/image28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13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996436" y="281721"/>
            <a:ext cx="5257502" cy="4154984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8800" b="1" dirty="0" err="1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Quel</a:t>
            </a:r>
            <a:r>
              <a:rPr lang="en-US" altLang="en-US" sz="8800" b="1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 temps </a:t>
            </a:r>
            <a:r>
              <a:rPr lang="en-US" altLang="en-US" sz="8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/>
            </a:r>
            <a:br>
              <a:rPr lang="en-US" altLang="en-US" sz="8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</a:br>
            <a:r>
              <a:rPr lang="en-US" altLang="en-US" sz="8800" b="1" dirty="0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fait-</a:t>
            </a:r>
            <a:r>
              <a:rPr lang="en-US" altLang="en-US" sz="8800" b="1" dirty="0" err="1" smtClean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il</a:t>
            </a:r>
            <a:r>
              <a:rPr lang="en-US" altLang="en-US" sz="8800" b="1" dirty="0">
                <a:solidFill>
                  <a:srgbClr val="000000"/>
                </a:solidFill>
                <a:latin typeface="Tw Cen MT" panose="020B0602020104020603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707" y="4674903"/>
            <a:ext cx="2647429" cy="200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6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rance_map_moder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b="6706"/>
          <a:stretch>
            <a:fillRect/>
          </a:stretch>
        </p:blipFill>
        <p:spPr bwMode="auto">
          <a:xfrm>
            <a:off x="611981" y="0"/>
            <a:ext cx="7777162" cy="68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439618" y="261143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348038" y="4724400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92500" y="4508500"/>
            <a:ext cx="2879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Bordeaux</a:t>
            </a:r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4498974" y="2420144"/>
            <a:ext cx="144463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39407" y="1412373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2482850" y="2708275"/>
            <a:ext cx="144463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7" name="Text Box 16"/>
          <p:cNvSpPr txBox="1">
            <a:spLocks noChangeArrowheads="1"/>
          </p:cNvSpPr>
          <p:nvPr/>
        </p:nvSpPr>
        <p:spPr bwMode="auto">
          <a:xfrm>
            <a:off x="2627313" y="2492375"/>
            <a:ext cx="158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Rieux</a:t>
            </a:r>
            <a:endParaRPr lang="en-GB" altLang="en-US" sz="3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6340332" y="5734050"/>
            <a:ext cx="144462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6732588" y="549275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5148263" y="333375"/>
            <a:ext cx="1655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Liège</a:t>
            </a:r>
          </a:p>
        </p:txBody>
      </p:sp>
      <p:sp>
        <p:nvSpPr>
          <p:cNvPr id="23" name="Text Box 16"/>
          <p:cNvSpPr txBox="1">
            <a:spLocks noChangeArrowheads="1"/>
          </p:cNvSpPr>
          <p:nvPr/>
        </p:nvSpPr>
        <p:spPr bwMode="auto">
          <a:xfrm>
            <a:off x="4423517" y="2456219"/>
            <a:ext cx="15843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Blois</a:t>
            </a:r>
          </a:p>
        </p:txBody>
      </p:sp>
      <p:sp>
        <p:nvSpPr>
          <p:cNvPr id="24" name="Text Box 20"/>
          <p:cNvSpPr txBox="1">
            <a:spLocks noChangeArrowheads="1"/>
          </p:cNvSpPr>
          <p:nvPr/>
        </p:nvSpPr>
        <p:spPr bwMode="auto">
          <a:xfrm>
            <a:off x="3743324" y="334651"/>
            <a:ext cx="16557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Calais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4280655" y="1230669"/>
            <a:ext cx="28797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Rouen</a:t>
            </a:r>
          </a:p>
        </p:txBody>
      </p:sp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6340332" y="5087719"/>
            <a:ext cx="219327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000000"/>
                </a:solidFill>
                <a:latin typeface="Tw Cen MT" panose="020B0602020104020603" pitchFamily="34" charset="0"/>
              </a:rPr>
              <a:t>Marseille</a:t>
            </a: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auto">
          <a:xfrm>
            <a:off x="7292506" y="2743308"/>
            <a:ext cx="144462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2400" b="1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6007843" y="2708275"/>
            <a:ext cx="267986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Montbéliard</a:t>
            </a:r>
            <a:endParaRPr lang="en-GB" altLang="en-US" sz="3600" b="1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6752" y="-3925"/>
            <a:ext cx="34195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2800" b="1" dirty="0" err="1">
                <a:solidFill>
                  <a:prstClr val="black"/>
                </a:solidFill>
                <a:cs typeface="Arial" panose="020B0604020202020204" pitchFamily="34" charset="0"/>
              </a:rPr>
              <a:t>Quel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 temps fait-</a:t>
            </a:r>
            <a:r>
              <a:rPr lang="en-GB" sz="2800" b="1" dirty="0" err="1">
                <a:solidFill>
                  <a:prstClr val="black"/>
                </a:solidFill>
                <a:cs typeface="Arial" panose="020B0604020202020204" pitchFamily="34" charset="0"/>
              </a:rPr>
              <a:t>il</a:t>
            </a:r>
            <a:r>
              <a:rPr lang="en-GB" sz="2800" b="1" dirty="0">
                <a:solidFill>
                  <a:prstClr val="black"/>
                </a:solidFill>
                <a:cs typeface="Arial" panose="020B0604020202020204" pitchFamily="34" charset="0"/>
              </a:rPr>
              <a:t>? </a:t>
            </a:r>
            <a:endParaRPr lang="en-GB" sz="2800" dirty="0">
              <a:solidFill>
                <a:srgbClr val="000000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3" y="456865"/>
            <a:ext cx="1278333" cy="69669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892" y="2202086"/>
            <a:ext cx="984189" cy="9366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192" y="5658924"/>
            <a:ext cx="900375" cy="85685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24" y="952826"/>
            <a:ext cx="904864" cy="83549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56" y="1719866"/>
            <a:ext cx="1126405" cy="70775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362" y="2620964"/>
            <a:ext cx="1058199" cy="101926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11" y="4724400"/>
            <a:ext cx="259432" cy="117334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944" y="3251421"/>
            <a:ext cx="767079" cy="7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8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4.3.3_A_Calais_il_fait_mauva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.3.7_A_Liege_il_nei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4.3.5_A_Rieux_il_ple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4.3.4_A_Rouen_il_fait_du_ven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4.3.1_A_Blois_il_fait_froi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4.3.6_A_Montbeliard_il_y_a_du_brouillar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4.3.2_A_Bordeaux_il_fait_chaud_il_fait_bea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4.3.8_A_Marseille_il_fait_du_solei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3960813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Blois….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Bordeaux….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Calais….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Rouen….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Rieux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Montbéliard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Liège….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À Marseille…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419475" y="188913"/>
            <a:ext cx="4824413" cy="646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froid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chaud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/beau.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mauvais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dirty="0" smtClean="0">
                <a:solidFill>
                  <a:srgbClr val="000000"/>
                </a:solidFill>
                <a:latin typeface="Tw Cen MT" panose="020B0602020104020603" pitchFamily="34" charset="0"/>
              </a:rPr>
              <a:t>fait du 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vent.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pleut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y a du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brouillard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neige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…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 fait du </a:t>
            </a:r>
            <a:r>
              <a:rPr lang="en-GB" altLang="en-US" sz="3600" dirty="0" err="1">
                <a:solidFill>
                  <a:srgbClr val="000000"/>
                </a:solidFill>
                <a:latin typeface="Tw Cen MT" panose="020B0602020104020603" pitchFamily="34" charset="0"/>
              </a:rPr>
              <a:t>soleil</a:t>
            </a:r>
            <a:r>
              <a:rPr lang="en-GB" altLang="en-US" sz="3600" dirty="0">
                <a:solidFill>
                  <a:srgbClr val="000000"/>
                </a:solidFill>
                <a:latin typeface="Tw Cen MT" panose="020B0602020104020603" pitchFamily="34" charset="0"/>
              </a:rPr>
              <a:t>.</a:t>
            </a:r>
          </a:p>
        </p:txBody>
      </p:sp>
      <p:pic>
        <p:nvPicPr>
          <p:cNvPr id="7" name="Picture 6">
            <a:hlinkClick r:id="" action="ppaction://noaction">
              <a:snd r:embed="rId3" name="4.3.3_A_Calais_il_fait_mauvais.wav"/>
            </a:hlinkClick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6421" y="2090321"/>
            <a:ext cx="828917" cy="451760"/>
          </a:xfrm>
          <a:prstGeom prst="rect">
            <a:avLst/>
          </a:prstGeom>
        </p:spPr>
      </p:pic>
      <p:pic>
        <p:nvPicPr>
          <p:cNvPr id="8" name="Picture 7">
            <a:hlinkClick r:id="" action="ppaction://noaction">
              <a:snd r:embed="rId5" name="4.3.7_A_Liege_il_neige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512" y="5301208"/>
            <a:ext cx="646064" cy="596532"/>
          </a:xfrm>
          <a:prstGeom prst="rect">
            <a:avLst/>
          </a:prstGeom>
        </p:spPr>
      </p:pic>
      <p:pic>
        <p:nvPicPr>
          <p:cNvPr id="9" name="Picture 8">
            <a:hlinkClick r:id="" action="ppaction://noaction">
              <a:snd r:embed="rId7" name="4.3.4_A_Rouen_il_fait_du_vent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374" y="2771334"/>
            <a:ext cx="936590" cy="588491"/>
          </a:xfrm>
          <a:prstGeom prst="rect">
            <a:avLst/>
          </a:prstGeom>
        </p:spPr>
      </p:pic>
      <p:pic>
        <p:nvPicPr>
          <p:cNvPr id="10" name="Picture 9">
            <a:hlinkClick r:id="" action="ppaction://noaction">
              <a:snd r:embed="rId9" name="4.3.1_A_Blois_il_fait_froid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801" y="0"/>
            <a:ext cx="1058199" cy="1019269"/>
          </a:xfrm>
          <a:prstGeom prst="rect">
            <a:avLst/>
          </a:prstGeom>
        </p:spPr>
      </p:pic>
      <p:pic>
        <p:nvPicPr>
          <p:cNvPr id="11" name="Picture 10">
            <a:hlinkClick r:id="" action="ppaction://noaction">
              <a:snd r:embed="rId11" name="4.3.2_A_Bordeaux_il_fait_chaud_il_fait_beau.wav"/>
            </a:hlinkClick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74" y="782244"/>
            <a:ext cx="259432" cy="1173340"/>
          </a:xfrm>
          <a:prstGeom prst="rect">
            <a:avLst/>
          </a:prstGeom>
        </p:spPr>
      </p:pic>
      <p:pic>
        <p:nvPicPr>
          <p:cNvPr id="12" name="Picture 11">
            <a:hlinkClick r:id="" action="ppaction://noaction">
              <a:snd r:embed="rId13" name="4.3.5_A_Rieux_il_pleut.wav"/>
            </a:hlinkClick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076" y="3481217"/>
            <a:ext cx="873730" cy="831500"/>
          </a:xfrm>
          <a:prstGeom prst="rect">
            <a:avLst/>
          </a:prstGeom>
        </p:spPr>
      </p:pic>
      <p:pic>
        <p:nvPicPr>
          <p:cNvPr id="13" name="Picture 12">
            <a:hlinkClick r:id="" action="ppaction://noaction">
              <a:snd r:embed="rId15" name="4.3.8_A_Marseille_il_fait_du_soleil.wav"/>
            </a:hlinkClick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5739" y="5930101"/>
            <a:ext cx="900375" cy="856857"/>
          </a:xfrm>
          <a:prstGeom prst="rect">
            <a:avLst/>
          </a:prstGeom>
        </p:spPr>
      </p:pic>
      <p:pic>
        <p:nvPicPr>
          <p:cNvPr id="14" name="Picture 13">
            <a:hlinkClick r:id="" action="ppaction://noaction">
              <a:snd r:embed="rId17" name="4.3.6_A_Montbeliard_il_y_a_du_brouillard.wav"/>
            </a:hlinkClick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339" y="4334770"/>
            <a:ext cx="767079" cy="777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33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575"/>
            <a:ext cx="9144000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1635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Écoutez</a:t>
            </a:r>
            <a:r>
              <a:rPr lang="en-GB" alt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 and </a:t>
            </a:r>
            <a:r>
              <a:rPr lang="en-GB" altLang="en-US" sz="2800" b="1" dirty="0" err="1">
                <a:solidFill>
                  <a:srgbClr val="000000"/>
                </a:solidFill>
                <a:latin typeface="Tw Cen MT" panose="020B0602020104020603" pitchFamily="34" charset="0"/>
              </a:rPr>
              <a:t>reliez</a:t>
            </a:r>
            <a:r>
              <a:rPr lang="en-GB" alt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 les phrases avec les images.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692275" y="7397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1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9162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2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3995738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3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076825" y="7651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4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63007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5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7380288" y="790575"/>
            <a:ext cx="647700" cy="457200"/>
          </a:xfrm>
          <a:prstGeom prst="rect">
            <a:avLst/>
          </a:prstGeom>
          <a:solidFill>
            <a:srgbClr val="FF7C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000000"/>
                </a:solidFill>
                <a:latin typeface="Snap ITC" panose="04040A07060A02020202" pitchFamily="82" charset="0"/>
              </a:rPr>
              <a:t>6</a:t>
            </a: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1692275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b</a:t>
            </a:r>
          </a:p>
        </p:txBody>
      </p:sp>
      <p:sp>
        <p:nvSpPr>
          <p:cNvPr id="12302" name="Text Box 14"/>
          <p:cNvSpPr txBox="1">
            <a:spLocks noChangeArrowheads="1"/>
          </p:cNvSpPr>
          <p:nvPr/>
        </p:nvSpPr>
        <p:spPr bwMode="auto">
          <a:xfrm>
            <a:off x="291623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e</a:t>
            </a: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399573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a</a:t>
            </a: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5076825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c</a:t>
            </a: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630078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f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7380288" y="1196975"/>
            <a:ext cx="647700" cy="457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GB" altLang="en-US" sz="2400">
                <a:solidFill>
                  <a:srgbClr val="FFFFFF"/>
                </a:solidFill>
                <a:latin typeface="Snap ITC" panose="04040A07060A02020202" pitchFamily="82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324" y="73541"/>
            <a:ext cx="1378112" cy="1102489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77344" y="725925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738187" y="1450975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-677344" y="2278279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00198" y="97739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00198" y="1044575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9800198" y="20004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55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10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10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100000" showWhenStopped="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22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9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41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2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3" dur="45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2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57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8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3" dur="39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2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354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00"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  <p:bldP spid="12303" grpId="0" animBg="1"/>
      <p:bldP spid="12304" grpId="0" animBg="1"/>
      <p:bldP spid="12305" grpId="0" animBg="1"/>
      <p:bldP spid="1230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-36513" y="260350"/>
            <a:ext cx="6108701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chaud 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mauvais 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froid (clap clap)  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vent   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pleut    </a:t>
            </a:r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soleil  </a:t>
            </a:r>
          </a:p>
        </p:txBody>
      </p:sp>
      <p:sp>
        <p:nvSpPr>
          <p:cNvPr id="27657" name="Rectangle 9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neige  </a:t>
            </a:r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nuages </a:t>
            </a:r>
          </a:p>
        </p:txBody>
      </p:sp>
      <p:sp>
        <p:nvSpPr>
          <p:cNvPr id="27659" name="Rectangle 11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orage  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brouillard </a:t>
            </a:r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Encore!</a:t>
            </a:r>
          </a:p>
        </p:txBody>
      </p:sp>
      <p:pic>
        <p:nvPicPr>
          <p:cNvPr id="27662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1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1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1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2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9" name="Picture 2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0" name="Picture 2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71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fait chaud - weather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23654" y="260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81000" y="9144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</a:t>
            </a: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381000" y="1447800"/>
            <a:ext cx="2895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………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81000" y="20256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fait ……. (clap clap) 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81000" y="25908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 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81000" y="309245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   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381000" y="3657600"/>
            <a:ext cx="46482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  </a:t>
            </a: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381000" y="4191000"/>
            <a:ext cx="1905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……..  </a:t>
            </a: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381000" y="464820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des ……. 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381000" y="5226050"/>
            <a:ext cx="3581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un ………  </a:t>
            </a:r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381000" y="5683250"/>
            <a:ext cx="4114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 y a du …………. </a:t>
            </a:r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4953000" y="2743200"/>
            <a:ext cx="1752600" cy="698500"/>
          </a:xfrm>
          <a:prstGeom prst="rect">
            <a:avLst/>
          </a:prstGeom>
          <a:solidFill>
            <a:srgbClr val="FFFF66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……!</a:t>
            </a:r>
          </a:p>
        </p:txBody>
      </p:sp>
      <p:pic>
        <p:nvPicPr>
          <p:cNvPr id="2868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914400"/>
            <a:ext cx="63976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00200"/>
            <a:ext cx="500063" cy="58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40163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67000"/>
            <a:ext cx="990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0"/>
            <a:ext cx="5635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657600"/>
            <a:ext cx="6207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1" name="Picture 1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267200"/>
            <a:ext cx="4889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2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648200"/>
            <a:ext cx="87788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Picture 2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257800"/>
            <a:ext cx="685800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Picture 2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562600"/>
            <a:ext cx="90646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95" name="Rectangle 23"/>
          <p:cNvSpPr>
            <a:spLocks noChangeArrowheads="1"/>
          </p:cNvSpPr>
          <p:nvPr/>
        </p:nvSpPr>
        <p:spPr bwMode="auto">
          <a:xfrm>
            <a:off x="-36513" y="260350"/>
            <a:ext cx="6894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4000" b="1">
                <a:solidFill>
                  <a:srgbClr val="000000"/>
                </a:solidFill>
                <a:latin typeface="Andy" pitchFamily="66" charset="0"/>
                <a:cs typeface="Times New Roman" panose="02020603050405020304" pitchFamily="18" charset="0"/>
              </a:rPr>
              <a:t>Weather Song</a:t>
            </a:r>
            <a:endParaRPr lang="en-GB" altLang="en-US" sz="4000" b="1">
              <a:solidFill>
                <a:srgbClr val="000000"/>
              </a:solidFill>
              <a:latin typeface="Andy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2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1646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04" y="4913833"/>
            <a:ext cx="2704323" cy="14738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03" y="2510779"/>
            <a:ext cx="2102033" cy="1940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658" y="318257"/>
            <a:ext cx="2820261" cy="1772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3204">
            <a:off x="326219" y="2182654"/>
            <a:ext cx="2305886" cy="2221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230" y="2334729"/>
            <a:ext cx="483542" cy="2186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339" y="159872"/>
            <a:ext cx="2117323" cy="2014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00" y="224683"/>
            <a:ext cx="1853524" cy="17639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71" y="4771626"/>
            <a:ext cx="1861962" cy="18875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515" y="4681528"/>
            <a:ext cx="2647429" cy="2007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9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303" y="869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256" y="0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5" y="2295085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763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653" y="2285138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502" y="2284185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77" y="4562514"/>
            <a:ext cx="3059394" cy="2283150"/>
          </a:xfrm>
          <a:prstGeom prst="rect">
            <a:avLst/>
          </a:prstGeom>
          <a:solidFill>
            <a:srgbClr val="002060"/>
          </a:solidFill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475" y="4572495"/>
            <a:ext cx="3059394" cy="2283150"/>
          </a:xfrm>
          <a:prstGeom prst="rect">
            <a:avLst/>
          </a:prstGeom>
          <a:solidFill>
            <a:srgbClr val="002060"/>
          </a:solidFill>
        </p:spPr>
      </p:pic>
    </p:spTree>
    <p:extLst>
      <p:ext uri="{BB962C8B-B14F-4D97-AF65-F5344CB8AC3E}">
        <p14:creationId xmlns:p14="http://schemas.microsoft.com/office/powerpoint/2010/main" val="284837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253</Words>
  <Application>Microsoft Office PowerPoint</Application>
  <PresentationFormat>On-screen Show (4:3)</PresentationFormat>
  <Paragraphs>76</Paragraphs>
  <Slides>7</Slides>
  <Notes>6</Notes>
  <HiddenSlides>0</HiddenSlides>
  <MMClips>7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Andy</vt:lpstr>
      <vt:lpstr>Arial</vt:lpstr>
      <vt:lpstr>Calibri</vt:lpstr>
      <vt:lpstr>Snap ITC</vt:lpstr>
      <vt:lpstr>Times New Roman</vt:lpstr>
      <vt:lpstr>Tw Cen MT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Study</dc:creator>
  <cp:lastModifiedBy>Study</cp:lastModifiedBy>
  <cp:revision>8</cp:revision>
  <dcterms:created xsi:type="dcterms:W3CDTF">2018-08-02T16:05:37Z</dcterms:created>
  <dcterms:modified xsi:type="dcterms:W3CDTF">2018-10-24T09:22:56Z</dcterms:modified>
</cp:coreProperties>
</file>