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C15AD-8643-4989-A801-598E46A32C9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2706-E4C0-42A8-A86A-F1763D191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8KNtyZb4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FF481-6F46-4B9C-AB7A-B9974260F852}" type="slidenum">
              <a:rPr lang="en-GB" altLang="en-US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108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</a:t>
            </a:r>
            <a:r>
              <a:rPr lang="en-GB" baseline="0" dirty="0" smtClean="0"/>
              <a:t> with answers for further pronunciation practice.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C54-6719-45F6-ACBA-3E749C51EFC8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7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D521B-927D-4573-AA87-E2A486F72C1D}" type="slidenum">
              <a:rPr lang="en-GB" altLang="en-US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Click on each number and you hear</a:t>
            </a:r>
            <a:r>
              <a:rPr lang="en-US" altLang="en-US" baseline="0" dirty="0" smtClean="0"/>
              <a:t> several weather phrases that describe each picture.</a:t>
            </a:r>
            <a:br>
              <a:rPr lang="en-US" altLang="en-US" baseline="0" dirty="0" smtClean="0"/>
            </a:br>
            <a:r>
              <a:rPr lang="en-US" altLang="en-US" baseline="0" dirty="0" smtClean="0"/>
              <a:t>Answers revealed when by individual mouse clicks.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538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24906-1F4E-4F62-AA07-0680A7CD14F7}" type="slidenum">
              <a:rPr lang="en-GB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5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3F2065-AC0E-4537-8EE2-1AE16CC3D64E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https://www.youtube.com/watch?v=5I8KNtyZb4g</a:t>
            </a:r>
            <a:endParaRPr lang="en-GB" dirty="0" smtClean="0"/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An alternative song, if you prefer.</a:t>
            </a:r>
          </a:p>
        </p:txBody>
      </p:sp>
    </p:spTree>
    <p:extLst>
      <p:ext uri="{BB962C8B-B14F-4D97-AF65-F5344CB8AC3E}">
        <p14:creationId xmlns:p14="http://schemas.microsoft.com/office/powerpoint/2010/main" val="1064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B785-8685-481B-88B1-439D8FEE7EB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8FF83-7581-441E-894E-64B4CBA22A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AF876-407B-400F-B016-B227D6D5CB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4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E84E4-CBCC-496B-9868-021559F0F9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FECF5-0FCC-4722-BAD8-B9F168BD20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0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D26DA-92CA-4632-8783-F684CE2179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E3B-566B-4544-A7B7-6B5B7C2B4D2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DE853-2A83-4134-BCD7-6AE37D3EBDE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E2A3E-C555-4FFF-94FC-C9840C6897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B853A-7B1F-4C4F-876C-E99B8A833C4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8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899E2-0CBD-426D-85D3-678B01AC75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20E6-C5FB-4C5D-9838-57FF340D0E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15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9EE68-E79B-4711-84AB-4B222099141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7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BBB02-9E28-46D3-8DE9-EF86CD3D5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8EB70-0C01-44FC-9410-1D8E65E4B2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BC38F-4269-4269-BA8E-1B591C2F8F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1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74B54-F2FD-410B-84E4-DA0FFC8561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DBE7-A467-40AE-B14C-94101C93E22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6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B0F5-0541-4C21-985A-1C94DA310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CD63D-10DC-45D5-8C61-4823A50FCE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9565-983A-470C-8A18-BE4B1F1989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741F0-FBA3-491E-897A-D2D55E6E30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8BE5-6456-40F7-8FC9-C2D721C5AD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4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93F1-D8E3-4A02-B72C-0731A702F0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682E0-582E-47B2-BD88-2E98194B1C9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151ED-CF73-4B26-A98A-F4566107268F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17.png"/><Relationship Id="rId2" Type="http://schemas.openxmlformats.org/officeDocument/2006/relationships/audio" Target="../media/media1.m4a"/><Relationship Id="rId16" Type="http://schemas.openxmlformats.org/officeDocument/2006/relationships/image" Target="../media/image16.jp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15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17.png"/><Relationship Id="rId10" Type="http://schemas.openxmlformats.org/officeDocument/2006/relationships/image" Target="../media/image23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wmf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wmf"/><Relationship Id="rId11" Type="http://schemas.openxmlformats.org/officeDocument/2006/relationships/image" Target="../media/image26.png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96436" y="281721"/>
            <a:ext cx="5257502" cy="415498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b="1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Quel</a:t>
            </a:r>
            <a:r>
              <a:rPr lang="en-US" altLang="en-US" sz="8800" b="1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temps </a:t>
            </a:r>
            <a:r>
              <a:rPr lang="en-US" altLang="en-US" sz="8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altLang="en-US" sz="8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altLang="en-US" sz="8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fait-</a:t>
            </a:r>
            <a:r>
              <a:rPr lang="en-US" altLang="en-US" sz="88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r>
              <a:rPr lang="en-US" altLang="en-US" sz="8800" b="1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07" y="4674903"/>
            <a:ext cx="2647429" cy="20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nce_map_mode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b="6706"/>
          <a:stretch>
            <a:fillRect/>
          </a:stretch>
        </p:blipFill>
        <p:spPr bwMode="auto">
          <a:xfrm>
            <a:off x="611981" y="0"/>
            <a:ext cx="7777162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39618" y="261143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48038" y="47244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92500" y="4508500"/>
            <a:ext cx="2879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Bordeaux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98974" y="2420144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39407" y="1412373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82850" y="27082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627313" y="2492375"/>
            <a:ext cx="158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Rieux</a:t>
            </a:r>
            <a:endParaRPr lang="en-GB" altLang="en-US" sz="3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40332" y="573405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32588" y="5492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148263" y="333375"/>
            <a:ext cx="1655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Liège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23517" y="2456219"/>
            <a:ext cx="158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Blois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743324" y="334651"/>
            <a:ext cx="1655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Calais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280655" y="1230669"/>
            <a:ext cx="2879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Rouen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340332" y="5087719"/>
            <a:ext cx="2193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Marseille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292506" y="274330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007843" y="2708275"/>
            <a:ext cx="2679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Montbéliard</a:t>
            </a:r>
            <a:endParaRPr lang="en-GB" altLang="en-US" sz="3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2" y="-3925"/>
            <a:ext cx="341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err="1">
                <a:solidFill>
                  <a:prstClr val="black"/>
                </a:solidFill>
                <a:cs typeface="Arial" panose="020B0604020202020204" pitchFamily="34" charset="0"/>
              </a:rPr>
              <a:t>Quel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 temps fait-</a:t>
            </a:r>
            <a:r>
              <a:rPr lang="en-GB" sz="2800" b="1" dirty="0" err="1">
                <a:solidFill>
                  <a:prstClr val="black"/>
                </a:solidFill>
                <a:cs typeface="Arial" panose="020B0604020202020204" pitchFamily="34" charset="0"/>
              </a:rPr>
              <a:t>il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? 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3" y="456865"/>
            <a:ext cx="1278333" cy="6966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2202086"/>
            <a:ext cx="984189" cy="9366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92" y="5658924"/>
            <a:ext cx="900375" cy="8568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4" y="952826"/>
            <a:ext cx="904864" cy="8354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56" y="1719866"/>
            <a:ext cx="1126405" cy="707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2" y="2620964"/>
            <a:ext cx="1058199" cy="10192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11" y="4724400"/>
            <a:ext cx="259432" cy="11733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44" y="3251421"/>
            <a:ext cx="767079" cy="7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3960813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Blois….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Bordeaux….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Calais….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Rouen….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Rieux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Montbéliard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Liège….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Marseille…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19475" y="188913"/>
            <a:ext cx="4824413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froid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chaud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/beau.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mauvais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fait du 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vent.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pleut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y a du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brouillard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neige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du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soleil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21" y="2090321"/>
            <a:ext cx="828917" cy="451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12" y="5301208"/>
            <a:ext cx="646064" cy="596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74" y="2771334"/>
            <a:ext cx="936590" cy="588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1" y="0"/>
            <a:ext cx="1058199" cy="1019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74" y="782244"/>
            <a:ext cx="259432" cy="1173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76" y="3481217"/>
            <a:ext cx="873730" cy="83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39" y="5930101"/>
            <a:ext cx="900375" cy="856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39" y="4334770"/>
            <a:ext cx="767079" cy="7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635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 and </a:t>
            </a:r>
            <a:r>
              <a:rPr lang="en-GB" altLang="en-US" sz="2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reliez</a:t>
            </a:r>
            <a:r>
              <a:rPr lang="en-GB" alt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 les phrases avec les images.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92275" y="7397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162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957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076825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3007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3802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692275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b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91623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99573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76825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c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30078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f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38028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24" y="73541"/>
            <a:ext cx="1378112" cy="110248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77344" y="72592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38187" y="1450975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77344" y="227827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00198" y="9773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00198" y="104457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00198" y="2000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36513" y="260350"/>
            <a:ext cx="61087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chaud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mauvais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froid (clap clap)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vent  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pleut   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soleil 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neige 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nuages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orage 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brouillard 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Encore!</a:t>
            </a: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fait chaud - weather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23654" y="26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………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(clap clap)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…….. 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…….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……… 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…………. 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……!</a:t>
            </a: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-36513" y="260350"/>
            <a:ext cx="6894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164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4" y="4913833"/>
            <a:ext cx="2704323" cy="147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03" y="2510779"/>
            <a:ext cx="2102033" cy="1940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58" y="318257"/>
            <a:ext cx="2820261" cy="1772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04">
            <a:off x="326219" y="2182654"/>
            <a:ext cx="2305886" cy="2221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30" y="2334729"/>
            <a:ext cx="483542" cy="2186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39" y="159872"/>
            <a:ext cx="2117323" cy="2014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" y="224683"/>
            <a:ext cx="1853524" cy="1763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71" y="4771626"/>
            <a:ext cx="1861962" cy="1887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15" y="4681528"/>
            <a:ext cx="2647429" cy="2007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03" y="869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56" y="0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5" y="2295085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63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53" y="228513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2" y="2284185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77" y="4562514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5" y="4572495"/>
            <a:ext cx="3059394" cy="228315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8483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227</Words>
  <Application>Microsoft Office PowerPoint</Application>
  <PresentationFormat>On-screen Show (4:3)</PresentationFormat>
  <Paragraphs>73</Paragraphs>
  <Slides>7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Andy</vt:lpstr>
      <vt:lpstr>Arial</vt:lpstr>
      <vt:lpstr>Calibri</vt:lpstr>
      <vt:lpstr>Snap ITC</vt:lpstr>
      <vt:lpstr>Times New Roman</vt:lpstr>
      <vt:lpstr>Tw Cen MT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7</cp:revision>
  <dcterms:created xsi:type="dcterms:W3CDTF">2018-08-02T16:05:37Z</dcterms:created>
  <dcterms:modified xsi:type="dcterms:W3CDTF">2018-10-24T09:23:24Z</dcterms:modified>
</cp:coreProperties>
</file>