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7" r:id="rId2"/>
    <p:sldId id="260" r:id="rId3"/>
    <p:sldId id="261" r:id="rId4"/>
    <p:sldId id="262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B4EE7-5B87-48D7-8959-8F4F2F4F8938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8C562-509C-43ED-B0C4-6BDC64710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67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/>
              <a:t>This lesson is about consolidating all the language learnt so far about music, likes, dislikes and reasons and bringing it together so that pupils end up being confident in have a short exchange of up to a max. of 6 questions and answers.</a:t>
            </a:r>
            <a:br>
              <a:rPr lang="en-GB" altLang="en-US" smtClean="0"/>
            </a:br>
            <a:r>
              <a:rPr lang="en-GB" altLang="en-US" smtClean="0"/>
              <a:t>We are going to begin with some game activities to rehearse the language they have met, develop fluency, memory, pronunciation and confidence in speaking.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4CC29A7-EC2C-4F2E-858B-B92936AE8134}" type="slidenum">
              <a:rPr lang="en-GB" altLang="en-US">
                <a:solidFill>
                  <a:prstClr val="black"/>
                </a:solidFill>
              </a:rPr>
              <a:pPr/>
              <a:t>1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3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17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55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6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44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58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86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08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044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005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9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8C6E-305A-4ACF-BC55-4EEEBF86810F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96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88C6E-305A-4ACF-BC55-4EEEBF86810F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EAC38-C425-46D4-8A78-947D5F718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58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audio" Target="../media/audio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8437" y="541867"/>
            <a:ext cx="8192230" cy="59666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0200" y="2174875"/>
            <a:ext cx="4572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800" b="1" dirty="0" err="1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Révision</a:t>
            </a:r>
            <a:r>
              <a:rPr lang="en-GB" sz="48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10608" r="10054"/>
          <a:stretch/>
        </p:blipFill>
        <p:spPr>
          <a:xfrm>
            <a:off x="2941563" y="3032258"/>
            <a:ext cx="1682989" cy="98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73" y="0"/>
            <a:ext cx="4985284" cy="66830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24405" y="201480"/>
            <a:ext cx="3409627" cy="4832092"/>
          </a:xfrm>
          <a:prstGeom prst="rec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 </a:t>
            </a:r>
            <a:r>
              <a:rPr lang="en-GB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Read the texts again. </a:t>
            </a:r>
            <a:br>
              <a:rPr lang="en-GB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Write down any questions in French that you know would get the information given.</a:t>
            </a:r>
            <a:br>
              <a:rPr lang="en-GB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E.g. Je </a:t>
            </a:r>
            <a:r>
              <a:rPr lang="en-GB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m’appelle</a:t>
            </a:r>
            <a:r>
              <a:rPr lang="en-GB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Jackie Chan. </a:t>
            </a:r>
            <a:r>
              <a:rPr lang="en-GB" sz="2800" dirty="0" smtClean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Comment </a:t>
            </a:r>
            <a:r>
              <a:rPr lang="en-GB" sz="2800" dirty="0" err="1" smtClean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tu</a:t>
            </a:r>
            <a:r>
              <a:rPr lang="en-GB" sz="2800" dirty="0" smtClean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t’appelles</a:t>
            </a:r>
            <a:r>
              <a:rPr lang="en-GB" sz="2800" dirty="0" smtClean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?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4404" y="5173854"/>
            <a:ext cx="3409627" cy="1384995"/>
          </a:xfrm>
          <a:prstGeom prst="rec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 </a:t>
            </a:r>
            <a:r>
              <a:rPr lang="en-GB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Use your questions to interview your partner, who will be one of the five people.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hlinkClick r:id="" action="ppaction://noaction">
              <a:snd r:embed="rId3" name="JackieChan.wav"/>
            </a:hlinkClick>
          </p:cNvPr>
          <p:cNvSpPr/>
          <p:nvPr/>
        </p:nvSpPr>
        <p:spPr>
          <a:xfrm>
            <a:off x="171773" y="96263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>
            <a:hlinkClick r:id="" action="ppaction://noaction">
              <a:snd r:embed="rId4" name="SergioAguero.wav"/>
            </a:hlinkClick>
          </p:cNvPr>
          <p:cNvSpPr/>
          <p:nvPr/>
        </p:nvSpPr>
        <p:spPr>
          <a:xfrm>
            <a:off x="165632" y="20344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>
            <a:hlinkClick r:id="" action="ppaction://noaction">
              <a:snd r:embed="rId5" name="Marion Cotilard.wav"/>
            </a:hlinkClick>
          </p:cNvPr>
          <p:cNvSpPr/>
          <p:nvPr/>
        </p:nvSpPr>
        <p:spPr>
          <a:xfrm>
            <a:off x="160236" y="32546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angle 9">
            <a:hlinkClick r:id="" action="ppaction://noaction">
              <a:snd r:embed="rId6" name="Maria Sharapova.wav"/>
            </a:hlinkClick>
          </p:cNvPr>
          <p:cNvSpPr/>
          <p:nvPr/>
        </p:nvSpPr>
        <p:spPr>
          <a:xfrm>
            <a:off x="171773" y="465220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ctangle 10">
            <a:hlinkClick r:id="" action="ppaction://noaction">
              <a:snd r:embed="rId7" name="Shakira.wav"/>
            </a:hlinkClick>
          </p:cNvPr>
          <p:cNvSpPr/>
          <p:nvPr/>
        </p:nvSpPr>
        <p:spPr>
          <a:xfrm>
            <a:off x="171773" y="575974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40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75" y="115463"/>
            <a:ext cx="4952354" cy="6438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30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99533" y="533400"/>
            <a:ext cx="2717800" cy="939800"/>
          </a:xfrm>
          <a:prstGeom prst="wedgeRoundRectCallou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Century Gothic" panose="020B0502020202020204" pitchFamily="34" charset="0"/>
              </a:rPr>
              <a:t>Comment </a:t>
            </a:r>
            <a:r>
              <a:rPr lang="en-GB" sz="2400" dirty="0" err="1" smtClean="0">
                <a:latin typeface="Century Gothic" panose="020B0502020202020204" pitchFamily="34" charset="0"/>
              </a:rPr>
              <a:t>tu</a:t>
            </a:r>
            <a:r>
              <a:rPr lang="en-GB" sz="2400" dirty="0" smtClean="0">
                <a:latin typeface="Century Gothic" panose="020B0502020202020204" pitchFamily="34" charset="0"/>
              </a:rPr>
              <a:t> </a:t>
            </a:r>
            <a:r>
              <a:rPr lang="en-GB" sz="2400" dirty="0" err="1" smtClean="0">
                <a:latin typeface="Century Gothic" panose="020B0502020202020204" pitchFamily="34" charset="0"/>
              </a:rPr>
              <a:t>t’appelles</a:t>
            </a:r>
            <a:r>
              <a:rPr lang="en-GB" sz="2400" dirty="0" smtClean="0">
                <a:latin typeface="Century Gothic" panose="020B0502020202020204" pitchFamily="34" charset="0"/>
              </a:rPr>
              <a:t>?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403600" y="533400"/>
            <a:ext cx="2717800" cy="939800"/>
          </a:xfrm>
          <a:prstGeom prst="wedgeRoundRectCallou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Century Gothic" panose="020B0502020202020204" pitchFamily="34" charset="0"/>
              </a:rPr>
              <a:t>Quel</a:t>
            </a:r>
            <a:r>
              <a:rPr lang="en-GB" sz="2400" dirty="0" smtClean="0">
                <a:latin typeface="Century Gothic" panose="020B0502020202020204" pitchFamily="34" charset="0"/>
              </a:rPr>
              <a:t> </a:t>
            </a:r>
            <a:r>
              <a:rPr lang="en-GB" sz="2400" dirty="0" err="1" smtClean="0">
                <a:latin typeface="Century Gothic" panose="020B0502020202020204" pitchFamily="34" charset="0"/>
              </a:rPr>
              <a:t>âge</a:t>
            </a:r>
            <a:r>
              <a:rPr lang="en-GB" sz="2400" dirty="0" smtClean="0">
                <a:latin typeface="Century Gothic" panose="020B0502020202020204" pitchFamily="34" charset="0"/>
              </a:rPr>
              <a:t> as-</a:t>
            </a:r>
            <a:r>
              <a:rPr lang="en-GB" sz="2400" dirty="0" err="1" smtClean="0">
                <a:latin typeface="Century Gothic" panose="020B0502020202020204" pitchFamily="34" charset="0"/>
              </a:rPr>
              <a:t>tu</a:t>
            </a:r>
            <a:r>
              <a:rPr lang="en-GB" sz="2400" dirty="0" smtClean="0">
                <a:latin typeface="Century Gothic" panose="020B0502020202020204" pitchFamily="34" charset="0"/>
              </a:rPr>
              <a:t>?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210733" y="2603500"/>
            <a:ext cx="3551767" cy="939800"/>
          </a:xfrm>
          <a:prstGeom prst="wedgeRoundRectCallou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Century Gothic" panose="020B0502020202020204" pitchFamily="34" charset="0"/>
              </a:rPr>
              <a:t>Quelle</a:t>
            </a:r>
            <a:r>
              <a:rPr lang="en-GB" sz="2400" dirty="0" smtClean="0">
                <a:latin typeface="Century Gothic" panose="020B0502020202020204" pitchFamily="34" charset="0"/>
              </a:rPr>
              <a:t> </a:t>
            </a:r>
            <a:r>
              <a:rPr lang="en-GB" sz="2400" dirty="0" err="1" smtClean="0">
                <a:latin typeface="Century Gothic" panose="020B0502020202020204" pitchFamily="34" charset="0"/>
              </a:rPr>
              <a:t>est</a:t>
            </a:r>
            <a:r>
              <a:rPr lang="en-GB" sz="2400" dirty="0" smtClean="0">
                <a:latin typeface="Century Gothic" panose="020B0502020202020204" pitchFamily="34" charset="0"/>
              </a:rPr>
              <a:t> la date de ton </a:t>
            </a:r>
            <a:r>
              <a:rPr lang="en-GB" sz="2400" dirty="0" err="1" smtClean="0">
                <a:latin typeface="Century Gothic" panose="020B0502020202020204" pitchFamily="34" charset="0"/>
              </a:rPr>
              <a:t>anniversaire</a:t>
            </a:r>
            <a:r>
              <a:rPr lang="en-GB" sz="2400" dirty="0" smtClean="0">
                <a:latin typeface="Century Gothic" panose="020B0502020202020204" pitchFamily="34" charset="0"/>
              </a:rPr>
              <a:t>?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307667" y="533400"/>
            <a:ext cx="2717800" cy="939800"/>
          </a:xfrm>
          <a:prstGeom prst="wedgeRoundRectCallou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Century Gothic" panose="020B0502020202020204" pitchFamily="34" charset="0"/>
              </a:rPr>
              <a:t>Tu</a:t>
            </a:r>
            <a:r>
              <a:rPr lang="en-GB" sz="2400" dirty="0" smtClean="0">
                <a:latin typeface="Century Gothic" panose="020B0502020202020204" pitchFamily="34" charset="0"/>
              </a:rPr>
              <a:t> </a:t>
            </a:r>
            <a:r>
              <a:rPr lang="en-GB" sz="2400" dirty="0" err="1" smtClean="0">
                <a:latin typeface="Century Gothic" panose="020B0502020202020204" pitchFamily="34" charset="0"/>
              </a:rPr>
              <a:t>es</a:t>
            </a:r>
            <a:r>
              <a:rPr lang="en-GB" sz="2400" dirty="0" smtClean="0">
                <a:latin typeface="Century Gothic" panose="020B0502020202020204" pitchFamily="34" charset="0"/>
              </a:rPr>
              <a:t> de </a:t>
            </a:r>
            <a:r>
              <a:rPr lang="en-GB" sz="2400" dirty="0" err="1" smtClean="0">
                <a:latin typeface="Century Gothic" panose="020B0502020202020204" pitchFamily="34" charset="0"/>
              </a:rPr>
              <a:t>quelle</a:t>
            </a:r>
            <a:r>
              <a:rPr lang="en-GB" sz="2400" dirty="0" smtClean="0">
                <a:latin typeface="Century Gothic" panose="020B0502020202020204" pitchFamily="34" charset="0"/>
              </a:rPr>
              <a:t> </a:t>
            </a:r>
            <a:r>
              <a:rPr lang="en-GB" sz="2400" dirty="0" err="1" smtClean="0">
                <a:latin typeface="Century Gothic" panose="020B0502020202020204" pitchFamily="34" charset="0"/>
              </a:rPr>
              <a:t>nationalité</a:t>
            </a:r>
            <a:r>
              <a:rPr lang="en-GB" sz="2400" dirty="0" smtClean="0">
                <a:latin typeface="Century Gothic" panose="020B0502020202020204" pitchFamily="34" charset="0"/>
              </a:rPr>
              <a:t>?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071533" y="2603500"/>
            <a:ext cx="2717800" cy="939800"/>
          </a:xfrm>
          <a:prstGeom prst="wedgeRoundRectCallou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Century Gothic" panose="020B0502020202020204" pitchFamily="34" charset="0"/>
              </a:rPr>
              <a:t>Où</a:t>
            </a:r>
            <a:r>
              <a:rPr lang="en-GB" sz="2400" dirty="0" smtClean="0">
                <a:latin typeface="Century Gothic" panose="020B0502020202020204" pitchFamily="34" charset="0"/>
              </a:rPr>
              <a:t> </a:t>
            </a:r>
            <a:r>
              <a:rPr lang="en-GB" sz="2400" dirty="0" err="1" smtClean="0">
                <a:latin typeface="Century Gothic" panose="020B0502020202020204" pitchFamily="34" charset="0"/>
              </a:rPr>
              <a:t>habites-tu</a:t>
            </a:r>
            <a:r>
              <a:rPr lang="en-GB" sz="2400" dirty="0" smtClean="0">
                <a:latin typeface="Century Gothic" panose="020B0502020202020204" pitchFamily="34" charset="0"/>
              </a:rPr>
              <a:t>?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89466" y="4953000"/>
            <a:ext cx="2717800" cy="939800"/>
          </a:xfrm>
          <a:prstGeom prst="wedgeRoundRectCallou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Century Gothic" panose="020B0502020202020204" pitchFamily="34" charset="0"/>
              </a:rPr>
              <a:t>Quelles</a:t>
            </a:r>
            <a:r>
              <a:rPr lang="en-GB" sz="2400" dirty="0" smtClean="0">
                <a:latin typeface="Century Gothic" panose="020B0502020202020204" pitchFamily="34" charset="0"/>
              </a:rPr>
              <a:t> </a:t>
            </a:r>
            <a:r>
              <a:rPr lang="en-GB" sz="2400" dirty="0" err="1" smtClean="0">
                <a:latin typeface="Century Gothic" panose="020B0502020202020204" pitchFamily="34" charset="0"/>
              </a:rPr>
              <a:t>langues</a:t>
            </a:r>
            <a:r>
              <a:rPr lang="en-GB" sz="2400" dirty="0" smtClean="0">
                <a:latin typeface="Century Gothic" panose="020B0502020202020204" pitchFamily="34" charset="0"/>
              </a:rPr>
              <a:t> </a:t>
            </a:r>
            <a:r>
              <a:rPr lang="en-GB" sz="2400" dirty="0" err="1" smtClean="0">
                <a:latin typeface="Century Gothic" panose="020B0502020202020204" pitchFamily="34" charset="0"/>
              </a:rPr>
              <a:t>parles-tu</a:t>
            </a:r>
            <a:r>
              <a:rPr lang="en-GB" sz="2400" dirty="0" smtClean="0">
                <a:latin typeface="Century Gothic" panose="020B0502020202020204" pitchFamily="34" charset="0"/>
              </a:rPr>
              <a:t>?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293533" y="4953000"/>
            <a:ext cx="2717800" cy="939800"/>
          </a:xfrm>
          <a:prstGeom prst="wedgeRoundRectCallou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Century Gothic" panose="020B0502020202020204" pitchFamily="34" charset="0"/>
              </a:rPr>
              <a:t>Comment </a:t>
            </a:r>
            <a:r>
              <a:rPr lang="en-GB" sz="2400" dirty="0" err="1" smtClean="0">
                <a:latin typeface="Century Gothic" panose="020B0502020202020204" pitchFamily="34" charset="0"/>
              </a:rPr>
              <a:t>es-tu</a:t>
            </a:r>
            <a:r>
              <a:rPr lang="en-GB" sz="2400" dirty="0" smtClean="0">
                <a:latin typeface="Century Gothic" panose="020B0502020202020204" pitchFamily="34" charset="0"/>
              </a:rPr>
              <a:t>?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197600" y="4953000"/>
            <a:ext cx="2717800" cy="939800"/>
          </a:xfrm>
          <a:prstGeom prst="wedgeRoundRectCallou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Century Gothic" panose="020B0502020202020204" pitchFamily="34" charset="0"/>
              </a:rPr>
              <a:t>Tu</a:t>
            </a:r>
            <a:r>
              <a:rPr lang="en-GB" sz="2400" dirty="0" smtClean="0">
                <a:latin typeface="Century Gothic" panose="020B0502020202020204" pitchFamily="34" charset="0"/>
              </a:rPr>
              <a:t> as des frères </a:t>
            </a:r>
            <a:r>
              <a:rPr lang="en-GB" sz="2400" dirty="0" err="1" smtClean="0">
                <a:latin typeface="Century Gothic" panose="020B0502020202020204" pitchFamily="34" charset="0"/>
              </a:rPr>
              <a:t>ou</a:t>
            </a:r>
            <a:r>
              <a:rPr lang="en-GB" sz="2400" dirty="0" smtClean="0">
                <a:latin typeface="Century Gothic" panose="020B0502020202020204" pitchFamily="34" charset="0"/>
              </a:rPr>
              <a:t> des </a:t>
            </a:r>
            <a:r>
              <a:rPr lang="en-GB" sz="2400" dirty="0" err="1" smtClean="0">
                <a:latin typeface="Century Gothic" panose="020B0502020202020204" pitchFamily="34" charset="0"/>
              </a:rPr>
              <a:t>sœurs</a:t>
            </a:r>
            <a:r>
              <a:rPr lang="en-GB" sz="2400" dirty="0" smtClean="0">
                <a:latin typeface="Century Gothic" panose="020B0502020202020204" pitchFamily="34" charset="0"/>
              </a:rPr>
              <a:t>?</a:t>
            </a:r>
            <a:endParaRPr lang="en-GB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34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q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q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q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q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q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</TotalTime>
  <Words>119</Words>
  <Application>Microsoft Office PowerPoint</Application>
  <PresentationFormat>On-screen Show (4:3)</PresentationFormat>
  <Paragraphs>18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Study</cp:lastModifiedBy>
  <cp:revision>6</cp:revision>
  <dcterms:created xsi:type="dcterms:W3CDTF">2019-04-19T03:58:28Z</dcterms:created>
  <dcterms:modified xsi:type="dcterms:W3CDTF">2019-06-01T06:49:23Z</dcterms:modified>
</cp:coreProperties>
</file>