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2" d="100"/>
          <a:sy n="62" d="100"/>
        </p:scale>
        <p:origin x="2922" y="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B4EE7-5B87-48D7-8959-8F4F2F4F8938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8C562-509C-43ED-B0C4-6BDC64710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673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smtClean="0"/>
              <a:t>This lesson is about consolidating all the language learnt so far about music, likes, dislikes and reasons and bringing it together so that pupils end up being confident in have a short exchange of up to a max. of 6 questions and answers.</a:t>
            </a:r>
            <a:br>
              <a:rPr lang="en-GB" altLang="en-US" smtClean="0"/>
            </a:br>
            <a:r>
              <a:rPr lang="en-GB" altLang="en-US" smtClean="0"/>
              <a:t>We are going to begin with some game activities to rehearse the language they have met, develop fluency, memory, pronunciation and confidence in speaking.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4CC29A7-EC2C-4F2E-858B-B92936AE8134}" type="slidenum">
              <a:rPr lang="en-GB" altLang="en-US">
                <a:solidFill>
                  <a:prstClr val="black"/>
                </a:solidFill>
              </a:rPr>
              <a:pPr/>
              <a:t>1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635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8C6E-305A-4ACF-BC55-4EEEBF86810F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AC38-C425-46D4-8A78-947D5F71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173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8C6E-305A-4ACF-BC55-4EEEBF86810F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AC38-C425-46D4-8A78-947D5F71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55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8C6E-305A-4ACF-BC55-4EEEBF86810F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AC38-C425-46D4-8A78-947D5F71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65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8C6E-305A-4ACF-BC55-4EEEBF86810F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AC38-C425-46D4-8A78-947D5F71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44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8C6E-305A-4ACF-BC55-4EEEBF86810F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AC38-C425-46D4-8A78-947D5F71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58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8C6E-305A-4ACF-BC55-4EEEBF86810F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AC38-C425-46D4-8A78-947D5F71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866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8C6E-305A-4ACF-BC55-4EEEBF86810F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AC38-C425-46D4-8A78-947D5F71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08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8C6E-305A-4ACF-BC55-4EEEBF86810F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AC38-C425-46D4-8A78-947D5F71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04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8C6E-305A-4ACF-BC55-4EEEBF86810F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AC38-C425-46D4-8A78-947D5F71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00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8C6E-305A-4ACF-BC55-4EEEBF86810F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AC38-C425-46D4-8A78-947D5F71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98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8C6E-305A-4ACF-BC55-4EEEBF86810F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EAC38-C425-46D4-8A78-947D5F71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96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88C6E-305A-4ACF-BC55-4EEEBF86810F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EAC38-C425-46D4-8A78-947D5F718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58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28437" y="541867"/>
            <a:ext cx="8192230" cy="596667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00200" y="2174875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800" b="1" dirty="0" err="1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Révision</a:t>
            </a:r>
            <a:r>
              <a:rPr lang="en-GB" sz="4800" b="1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 l="10608" r="10054"/>
          <a:stretch/>
        </p:blipFill>
        <p:spPr>
          <a:xfrm>
            <a:off x="2941563" y="3032258"/>
            <a:ext cx="1682989" cy="985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64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773" y="0"/>
            <a:ext cx="4985284" cy="668307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424405" y="201480"/>
            <a:ext cx="3409627" cy="4832092"/>
          </a:xfrm>
          <a:prstGeom prst="rect">
            <a:avLst/>
          </a:prstGeom>
          <a:solidFill>
            <a:srgbClr val="005AB4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 </a:t>
            </a:r>
            <a:r>
              <a:rPr lang="en-GB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Read the texts again. </a:t>
            </a:r>
            <a:br>
              <a:rPr lang="en-GB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Write down any questions in French that you know would get the information given.</a:t>
            </a:r>
            <a:br>
              <a:rPr lang="en-GB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GB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E.g. Je </a:t>
            </a:r>
            <a:r>
              <a:rPr lang="en-GB" sz="28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m’appelle</a:t>
            </a:r>
            <a:r>
              <a:rPr lang="en-GB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Jackie Chan. </a:t>
            </a:r>
            <a:r>
              <a:rPr lang="en-GB" sz="2800" dirty="0" smtClean="0">
                <a:solidFill>
                  <a:schemeClr val="bg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 Comment </a:t>
            </a:r>
            <a:r>
              <a:rPr lang="en-GB" sz="2800" dirty="0" err="1" smtClean="0">
                <a:solidFill>
                  <a:schemeClr val="bg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tu</a:t>
            </a:r>
            <a:r>
              <a:rPr lang="en-GB" sz="2800" dirty="0" smtClean="0">
                <a:solidFill>
                  <a:schemeClr val="bg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t’appelles</a:t>
            </a:r>
            <a:r>
              <a:rPr lang="en-GB" sz="2800" dirty="0" smtClean="0">
                <a:solidFill>
                  <a:schemeClr val="bg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?</a:t>
            </a:r>
            <a:endParaRPr lang="en-GB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24404" y="5173854"/>
            <a:ext cx="3409627" cy="1384995"/>
          </a:xfrm>
          <a:prstGeom prst="rect">
            <a:avLst/>
          </a:prstGeom>
          <a:solidFill>
            <a:srgbClr val="005AB4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 </a:t>
            </a: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Use your questions to interview your partner, who will be one of the five people.</a:t>
            </a:r>
            <a:endParaRPr lang="en-GB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07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75" y="115463"/>
            <a:ext cx="4952354" cy="643806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3230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</TotalTime>
  <Words>74</Words>
  <Application>Microsoft Office PowerPoint</Application>
  <PresentationFormat>On-screen Show (4:3)</PresentationFormat>
  <Paragraphs>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4</cp:revision>
  <dcterms:created xsi:type="dcterms:W3CDTF">2019-04-19T03:58:28Z</dcterms:created>
  <dcterms:modified xsi:type="dcterms:W3CDTF">2019-04-19T07:12:47Z</dcterms:modified>
</cp:coreProperties>
</file>