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9" r:id="rId4"/>
    <p:sldId id="257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FFCC"/>
    <a:srgbClr val="FF3399"/>
    <a:srgbClr val="FFFFE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053" autoAdjust="0"/>
  </p:normalViewPr>
  <p:slideViewPr>
    <p:cSldViewPr snapToGrid="0">
      <p:cViewPr varScale="1">
        <p:scale>
          <a:sx n="73" d="100"/>
          <a:sy n="73" d="100"/>
        </p:scale>
        <p:origin x="25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B332-FC54-4952-AD4A-B99841D6F580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82C13-6534-492A-A02E-E93677155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3716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https://pxhere.com/fr/photo/937167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Creative Common – no attribution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2C13-6534-492A-A02E-E936771551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glace à la vanille.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 au café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 à la menthe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boules au chocolate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trois boules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fraise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boule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fraise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2C13-6534-492A-A02E-E936771551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2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glace à la vanille.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 au café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 à la menthe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boules au chocolate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trois boules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fraise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boule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fraise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2C13-6534-492A-A02E-E936771551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5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answers:</a:t>
            </a:r>
          </a:p>
          <a:p>
            <a:endParaRPr lang="en-GB" dirty="0" smtClean="0"/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boule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banana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voudrais une boule à la vanille en pot et une boule  à la fraise en pot.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trois boules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menthe,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café 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cassis.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trois boules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chocolat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fraise 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vanille.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trois boules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cornet,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l’abricot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fraise, 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chocolat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boules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framboise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chocolat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cassis, 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2C13-6534-492A-A02E-E936771551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2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7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7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4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3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7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0FC5-EAC9-4328-836A-E413E7BBC0EA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BC64-F28F-4C34-9823-749E1F0E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9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60" y="151702"/>
            <a:ext cx="344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Les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glaces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0" y="812800"/>
            <a:ext cx="9144000" cy="5342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8424" y="1319712"/>
            <a:ext cx="13942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9999"/>
                </a:solidFill>
                <a:latin typeface="Century Gothic" panose="020B0502020202020204" pitchFamily="34" charset="0"/>
              </a:rPr>
              <a:t>à la fraise</a:t>
            </a:r>
            <a:endParaRPr lang="en-GB" sz="2000" b="1" dirty="0">
              <a:solidFill>
                <a:srgbClr val="FF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460" y="1165824"/>
            <a:ext cx="14213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à la </a:t>
            </a:r>
            <a:r>
              <a:rPr lang="en-GB" sz="2000" b="1" dirty="0" err="1" smtClean="0">
                <a:solidFill>
                  <a:srgbClr val="FF3399"/>
                </a:solidFill>
                <a:latin typeface="Century Gothic" panose="020B0502020202020204" pitchFamily="34" charset="0"/>
              </a:rPr>
              <a:t>framboise</a:t>
            </a:r>
            <a:endParaRPr lang="en-GB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469" y="1383474"/>
            <a:ext cx="1321806" cy="400110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au café</a:t>
            </a:r>
            <a:endParaRPr lang="en-GB" sz="20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956" y="1870251"/>
            <a:ext cx="154814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à la </a:t>
            </a:r>
            <a:r>
              <a:rPr lang="en-GB" sz="2000" b="1" dirty="0" err="1" smtClean="0">
                <a:solidFill>
                  <a:srgbClr val="FFFFCC"/>
                </a:solidFill>
                <a:latin typeface="Century Gothic" panose="020B0502020202020204" pitchFamily="34" charset="0"/>
              </a:rPr>
              <a:t>vanille</a:t>
            </a:r>
            <a:endParaRPr lang="en-GB" sz="20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549" y="1319712"/>
            <a:ext cx="14325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à </a:t>
            </a:r>
            <a:r>
              <a:rPr lang="en-GB" sz="2000" b="1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l’abricot</a:t>
            </a:r>
            <a:endParaRPr lang="en-GB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08" y="1859600"/>
            <a:ext cx="1732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à la </a:t>
            </a:r>
            <a:r>
              <a:rPr lang="en-GB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banane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5802" y="2370410"/>
            <a:ext cx="13530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au cassis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620" y="3617265"/>
            <a:ext cx="16748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à la menthe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9321" y="5647670"/>
            <a:ext cx="1711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au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chocolat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3679" y="5731657"/>
            <a:ext cx="1272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aux </a:t>
            </a:r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noix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0238" y="5632517"/>
            <a:ext cx="197446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au caramel </a:t>
            </a:r>
            <a:r>
              <a:rPr lang="en-GB" sz="2000" b="1" dirty="0" err="1" smtClean="0">
                <a:solidFill>
                  <a:srgbClr val="FFFFCC"/>
                </a:solidFill>
                <a:latin typeface="Century Gothic" panose="020B0502020202020204" pitchFamily="34" charset="0"/>
              </a:rPr>
              <a:t>beurre</a:t>
            </a:r>
            <a:r>
              <a:rPr lang="en-GB" sz="2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 smtClean="0">
                <a:solidFill>
                  <a:srgbClr val="FFFFCC"/>
                </a:solidFill>
                <a:latin typeface="Century Gothic" panose="020B0502020202020204" pitchFamily="34" charset="0"/>
              </a:rPr>
              <a:t>salé</a:t>
            </a:r>
            <a:endParaRPr lang="en-GB" sz="20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9766" y="5179025"/>
            <a:ext cx="139423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au citron</a:t>
            </a:r>
            <a:endParaRPr lang="en-GB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475" y="5758044"/>
            <a:ext cx="1457608" cy="400110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au </a:t>
            </a:r>
            <a:r>
              <a:rPr lang="en-GB" sz="2000" b="1" dirty="0" err="1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praliné</a:t>
            </a:r>
            <a:endParaRPr lang="en-GB" sz="20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4" y="1358537"/>
            <a:ext cx="1221377" cy="244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366" y="2455817"/>
            <a:ext cx="719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entury Gothic" panose="020B0502020202020204" pitchFamily="34" charset="0"/>
              </a:rPr>
              <a:t>une</a:t>
            </a:r>
            <a:r>
              <a:rPr lang="en-GB" sz="3600" dirty="0" smtClean="0">
                <a:latin typeface="Century Gothic" panose="020B0502020202020204" pitchFamily="34" charset="0"/>
              </a:rPr>
              <a:t> glace </a:t>
            </a:r>
            <a:r>
              <a:rPr lang="en-GB" sz="3600" b="1" u="sng" dirty="0" err="1" smtClean="0">
                <a:latin typeface="Century Gothic" panose="020B0502020202020204" pitchFamily="34" charset="0"/>
              </a:rPr>
              <a:t>en</a:t>
            </a:r>
            <a:r>
              <a:rPr lang="en-GB" sz="3600" b="1" u="sng" dirty="0" smtClean="0">
                <a:latin typeface="Century Gothic" panose="020B0502020202020204" pitchFamily="34" charset="0"/>
              </a:rPr>
              <a:t> cornet</a:t>
            </a:r>
            <a:endParaRPr lang="en-GB" sz="3600" b="1" u="sng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057" y="5011783"/>
            <a:ext cx="719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entury Gothic" panose="020B0502020202020204" pitchFamily="34" charset="0"/>
              </a:rPr>
              <a:t>une</a:t>
            </a:r>
            <a:r>
              <a:rPr lang="en-GB" sz="3600" dirty="0" smtClean="0">
                <a:latin typeface="Century Gothic" panose="020B0502020202020204" pitchFamily="34" charset="0"/>
              </a:rPr>
              <a:t> glace </a:t>
            </a:r>
            <a:r>
              <a:rPr lang="en-GB" sz="3600" b="1" u="sng" dirty="0" err="1" smtClean="0">
                <a:latin typeface="Century Gothic" panose="020B0502020202020204" pitchFamily="34" charset="0"/>
              </a:rPr>
              <a:t>en</a:t>
            </a:r>
            <a:r>
              <a:rPr lang="en-GB" sz="3600" b="1" u="sng" dirty="0" smtClean="0">
                <a:latin typeface="Century Gothic" panose="020B0502020202020204" pitchFamily="34" charset="0"/>
              </a:rPr>
              <a:t> pot</a:t>
            </a:r>
            <a:endParaRPr lang="en-GB" sz="3600" b="1" u="sng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3" y="4180113"/>
            <a:ext cx="1990997" cy="1990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875"/>
            <a:ext cx="657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Je </a:t>
            </a:r>
            <a:r>
              <a:rPr lang="en-GB" sz="3600" b="1" dirty="0" err="1" smtClean="0">
                <a:latin typeface="Century Gothic" panose="020B0502020202020204" pitchFamily="34" charset="0"/>
              </a:rPr>
              <a:t>voudrais</a:t>
            </a:r>
            <a:r>
              <a:rPr lang="en-GB" sz="3600" b="1" dirty="0" smtClean="0">
                <a:latin typeface="Century Gothic" panose="020B0502020202020204" pitchFamily="34" charset="0"/>
              </a:rPr>
              <a:t>…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0" y="1711061"/>
            <a:ext cx="1641825" cy="3069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90" y="822960"/>
            <a:ext cx="1978800" cy="39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182434"/>
            <a:ext cx="2299063" cy="4598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804" y="1116398"/>
            <a:ext cx="1906787" cy="366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37314"/>
            <a:ext cx="208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Century Gothic" panose="020B0502020202020204" pitchFamily="34" charset="0"/>
              </a:rPr>
              <a:t>une</a:t>
            </a:r>
            <a:r>
              <a:rPr lang="en-GB" sz="2400" b="1" dirty="0" smtClean="0">
                <a:latin typeface="Century Gothic" panose="020B0502020202020204" pitchFamily="34" charset="0"/>
              </a:rPr>
              <a:t> boule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en</a:t>
            </a:r>
            <a:r>
              <a:rPr lang="en-GB" sz="2400" b="1" dirty="0" smtClean="0">
                <a:latin typeface="Century Gothic" panose="020B0502020202020204" pitchFamily="34" charset="0"/>
              </a:rPr>
              <a:t> cornet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804" y="4936864"/>
            <a:ext cx="208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Century Gothic" panose="020B0502020202020204" pitchFamily="34" charset="0"/>
              </a:rPr>
              <a:t>deux</a:t>
            </a:r>
            <a:r>
              <a:rPr lang="en-GB" sz="2400" b="1" dirty="0" smtClean="0">
                <a:latin typeface="Century Gothic" panose="020B0502020202020204" pitchFamily="34" charset="0"/>
              </a:rPr>
              <a:t> boules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en</a:t>
            </a:r>
            <a:r>
              <a:rPr lang="en-GB" sz="2400" b="1" dirty="0" smtClean="0">
                <a:latin typeface="Century Gothic" panose="020B0502020202020204" pitchFamily="34" charset="0"/>
              </a:rPr>
              <a:t> cornet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674" y="4937312"/>
            <a:ext cx="208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trois boules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en</a:t>
            </a:r>
            <a:r>
              <a:rPr lang="en-GB" sz="2400" b="1" dirty="0" smtClean="0">
                <a:latin typeface="Century Gothic" panose="020B0502020202020204" pitchFamily="34" charset="0"/>
              </a:rPr>
              <a:t> cornet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720" y="4986602"/>
            <a:ext cx="236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Century Gothic" panose="020B0502020202020204" pitchFamily="34" charset="0"/>
              </a:rPr>
              <a:t>quatre</a:t>
            </a:r>
            <a:r>
              <a:rPr lang="en-GB" sz="2400" b="1" dirty="0" smtClean="0">
                <a:latin typeface="Century Gothic" panose="020B0502020202020204" pitchFamily="34" charset="0"/>
              </a:rPr>
              <a:t> boules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en</a:t>
            </a:r>
            <a:r>
              <a:rPr lang="en-GB" sz="2400" b="1" dirty="0" smtClean="0">
                <a:latin typeface="Century Gothic" panose="020B0502020202020204" pitchFamily="34" charset="0"/>
              </a:rPr>
              <a:t> cornet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875"/>
            <a:ext cx="657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Je </a:t>
            </a:r>
            <a:r>
              <a:rPr lang="en-GB" sz="3600" b="1" dirty="0" err="1" smtClean="0">
                <a:latin typeface="Century Gothic" panose="020B0502020202020204" pitchFamily="34" charset="0"/>
              </a:rPr>
              <a:t>voudrais</a:t>
            </a:r>
            <a:r>
              <a:rPr lang="en-GB" sz="3600" b="1" dirty="0" smtClean="0">
                <a:latin typeface="Century Gothic" panose="020B0502020202020204" pitchFamily="34" charset="0"/>
              </a:rPr>
              <a:t>…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11" y="262550"/>
            <a:ext cx="71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entury Gothic" panose="020B0502020202020204" pitchFamily="34" charset="0"/>
              </a:rPr>
              <a:t>Écoute</a:t>
            </a:r>
            <a:r>
              <a:rPr lang="en-GB" sz="2400" b="1" dirty="0" smtClean="0">
                <a:latin typeface="Century Gothic" panose="020B0502020202020204" pitchFamily="34" charset="0"/>
              </a:rPr>
              <a:t>.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C’est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quelle</a:t>
            </a:r>
            <a:r>
              <a:rPr lang="en-GB" sz="2400" b="1" dirty="0" smtClean="0">
                <a:latin typeface="Century Gothic" panose="020B0502020202020204" pitchFamily="34" charset="0"/>
              </a:rPr>
              <a:t> glace?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25101" y="121316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1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525101" y="203552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2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525101" y="289918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3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4154" y="383659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4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525101" y="481154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5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534154" y="5743857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6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03647"/>
              </p:ext>
            </p:extLst>
          </p:nvPr>
        </p:nvGraphicFramePr>
        <p:xfrm>
          <a:off x="4490517" y="1213165"/>
          <a:ext cx="4089150" cy="4614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75"/>
                <a:gridCol w="2044575"/>
              </a:tblGrid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R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V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Y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Q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890">
            <a:off x="5244956" y="2808650"/>
            <a:ext cx="740666" cy="1384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176">
            <a:off x="5362858" y="4307375"/>
            <a:ext cx="760146" cy="1520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30">
            <a:off x="7129719" y="1307265"/>
            <a:ext cx="730894" cy="1461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1">
            <a:off x="7333307" y="4307375"/>
            <a:ext cx="724278" cy="144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895">
            <a:off x="7315373" y="2787084"/>
            <a:ext cx="760146" cy="15202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7" y="1323174"/>
            <a:ext cx="1338365" cy="1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11" y="262550"/>
            <a:ext cx="71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entury Gothic" panose="020B0502020202020204" pitchFamily="34" charset="0"/>
              </a:rPr>
              <a:t>Écoute</a:t>
            </a:r>
            <a:r>
              <a:rPr lang="en-GB" sz="2400" b="1" dirty="0" smtClean="0">
                <a:latin typeface="Century Gothic" panose="020B0502020202020204" pitchFamily="34" charset="0"/>
              </a:rPr>
              <a:t>.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C’est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quelle</a:t>
            </a:r>
            <a:r>
              <a:rPr lang="en-GB" sz="2400" b="1" dirty="0" smtClean="0">
                <a:latin typeface="Century Gothic" panose="020B0502020202020204" pitchFamily="34" charset="0"/>
              </a:rPr>
              <a:t> glace?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25101" y="121316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1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525101" y="203552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2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525101" y="289918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3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4154" y="383659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4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525101" y="481154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5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534154" y="5743857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6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03647"/>
              </p:ext>
            </p:extLst>
          </p:nvPr>
        </p:nvGraphicFramePr>
        <p:xfrm>
          <a:off x="4490517" y="1213165"/>
          <a:ext cx="4089150" cy="4614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75"/>
                <a:gridCol w="2044575"/>
              </a:tblGrid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R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V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53816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Y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entury Gothic" panose="020B0502020202020204" pitchFamily="34" charset="0"/>
                        </a:rPr>
                        <a:t>Q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890">
            <a:off x="5244956" y="2808650"/>
            <a:ext cx="740666" cy="1384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176">
            <a:off x="5362858" y="4307375"/>
            <a:ext cx="760146" cy="1520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30">
            <a:off x="7129719" y="1307265"/>
            <a:ext cx="730894" cy="1461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1">
            <a:off x="7333307" y="4307375"/>
            <a:ext cx="724278" cy="144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895">
            <a:off x="7315373" y="2787084"/>
            <a:ext cx="760146" cy="15202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7" y="1323174"/>
            <a:ext cx="1338365" cy="1338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140" y="1125389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Y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139" y="1947745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3139" y="2811409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Q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3071" y="3750356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3071" y="4744354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X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3139" y="5728360"/>
            <a:ext cx="7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1" y="262550"/>
            <a:ext cx="71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entury Gothic" panose="020B0502020202020204" pitchFamily="34" charset="0"/>
              </a:rPr>
              <a:t>Décris</a:t>
            </a:r>
            <a:r>
              <a:rPr lang="en-GB" sz="2400" b="1" dirty="0" smtClean="0">
                <a:latin typeface="Century Gothic" panose="020B0502020202020204" pitchFamily="34" charset="0"/>
              </a:rPr>
              <a:t> les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glaces</a:t>
            </a:r>
            <a:r>
              <a:rPr lang="en-GB" sz="2400" b="1" dirty="0" smtClean="0">
                <a:latin typeface="Century Gothic" panose="020B0502020202020204" pitchFamily="34" charset="0"/>
              </a:rPr>
              <a:t>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525101" y="121316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1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525101" y="203552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2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25101" y="289918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3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534154" y="3836595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4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525101" y="4811541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5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4154" y="5743857"/>
            <a:ext cx="552261" cy="47078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6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7097" y="1213165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67097" y="2035521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67097" y="2899185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67097" y="3836595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67097" y="4811771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7097" y="5743857"/>
            <a:ext cx="5826034" cy="470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937">
            <a:off x="7477445" y="4228997"/>
            <a:ext cx="539418" cy="1380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15" y="1804640"/>
            <a:ext cx="1524003" cy="859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978">
            <a:off x="7085194" y="2439612"/>
            <a:ext cx="1161287" cy="139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74" y="493382"/>
            <a:ext cx="1017537" cy="11704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12" y="5767154"/>
            <a:ext cx="983429" cy="737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65" y="3579000"/>
            <a:ext cx="859725" cy="8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3" y="305429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45066" y="1094350"/>
            <a:ext cx="4586288" cy="161004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Je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voudrais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glace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en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cornet, </a:t>
            </a:r>
            <a:r>
              <a:rPr lang="en-US" altLang="en-US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s’il</a:t>
            </a:r>
            <a:r>
              <a:rPr lang="en-US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vous</a:t>
            </a:r>
            <a:r>
              <a:rPr lang="en-US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plait.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Deux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boules au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chocolat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et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boule </a:t>
            </a:r>
            <a:r>
              <a:rPr lang="en-GB" sz="2400" dirty="0">
                <a:latin typeface="Century Gothic" panose="020B0502020202020204" pitchFamily="34" charset="0"/>
              </a:rPr>
              <a:t>à la </a:t>
            </a:r>
            <a:r>
              <a:rPr lang="en-GB" sz="2400" dirty="0" err="1" smtClean="0">
                <a:latin typeface="Century Gothic" panose="020B0502020202020204" pitchFamily="34" charset="0"/>
              </a:rPr>
              <a:t>banane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7" y="1094350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345719" y="414052"/>
            <a:ext cx="3849598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Bonjour.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Vous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désirez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2439878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45066" y="2787777"/>
            <a:ext cx="2078305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Et 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voilà.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97680" y="3453830"/>
            <a:ext cx="2833673" cy="709289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C’est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combien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08" y="3453830"/>
            <a:ext cx="805152" cy="78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4044027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45067" y="4448072"/>
            <a:ext cx="3058900" cy="646451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Ça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fait 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cinq euros.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440149" y="5379476"/>
            <a:ext cx="2691205" cy="629364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Merci, au revoir.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8" y="5379476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5379476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45067" y="5843963"/>
            <a:ext cx="1752614" cy="586010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 revoir.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3" grpId="0" animBg="1"/>
      <p:bldP spid="14" grpId="0" animBg="1"/>
      <p:bldP spid="17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400</Words>
  <Application>Microsoft Office PowerPoint</Application>
  <PresentationFormat>On-screen Show (4:3)</PresentationFormat>
  <Paragraphs>93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12</cp:revision>
  <dcterms:created xsi:type="dcterms:W3CDTF">2019-04-19T03:57:01Z</dcterms:created>
  <dcterms:modified xsi:type="dcterms:W3CDTF">2019-04-19T10:18:37Z</dcterms:modified>
</cp:coreProperties>
</file>