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5"/>
  </p:notesMasterIdLst>
  <p:sldIdLst>
    <p:sldId id="256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0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58" r:id="rId22"/>
    <p:sldId id="283" r:id="rId23"/>
    <p:sldId id="285" r:id="rId24"/>
    <p:sldId id="281" r:id="rId25"/>
    <p:sldId id="278" r:id="rId26"/>
    <p:sldId id="280" r:id="rId27"/>
    <p:sldId id="284" r:id="rId28"/>
    <p:sldId id="279" r:id="rId29"/>
    <p:sldId id="277" r:id="rId30"/>
    <p:sldId id="282" r:id="rId31"/>
    <p:sldId id="286" r:id="rId32"/>
    <p:sldId id="257" r:id="rId33"/>
    <p:sldId id="287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B4B"/>
    <a:srgbClr val="FF7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3314" autoAdjust="0"/>
  </p:normalViewPr>
  <p:slideViewPr>
    <p:cSldViewPr snapToGrid="0">
      <p:cViewPr varScale="1">
        <p:scale>
          <a:sx n="93" d="100"/>
          <a:sy n="93" d="100"/>
        </p:scale>
        <p:origin x="9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2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4B1E13-A6BD-43D1-89F4-7123D00199D4}" type="datetimeFigureOut">
              <a:rPr lang="en-GB" smtClean="0"/>
              <a:t>01/06/2019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8923D2-1023-458C-960A-6BB2F28732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608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54BC935-8C54-46A7-8C5D-7F1CA0769D8C}" type="slidenum">
              <a:rPr lang="en-GB" altLang="en-US">
                <a:solidFill>
                  <a:prstClr val="black"/>
                </a:solidFill>
              </a:rPr>
              <a:pPr/>
              <a:t>2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3958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54BC935-8C54-46A7-8C5D-7F1CA0769D8C}" type="slidenum">
              <a:rPr lang="en-GB" altLang="en-US">
                <a:solidFill>
                  <a:prstClr val="black"/>
                </a:solidFill>
              </a:rPr>
              <a:pPr/>
              <a:t>13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0990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54BC935-8C54-46A7-8C5D-7F1CA0769D8C}" type="slidenum">
              <a:rPr lang="en-GB" altLang="en-US">
                <a:solidFill>
                  <a:prstClr val="black"/>
                </a:solidFill>
              </a:rPr>
              <a:pPr/>
              <a:t>14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457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54BC935-8C54-46A7-8C5D-7F1CA0769D8C}" type="slidenum">
              <a:rPr lang="en-GB" altLang="en-US">
                <a:solidFill>
                  <a:prstClr val="black"/>
                </a:solidFill>
              </a:rPr>
              <a:pPr/>
              <a:t>15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149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54BC935-8C54-46A7-8C5D-7F1CA0769D8C}" type="slidenum">
              <a:rPr lang="en-GB" altLang="en-US">
                <a:solidFill>
                  <a:prstClr val="black"/>
                </a:solidFill>
              </a:rPr>
              <a:pPr/>
              <a:t>16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7273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54BC935-8C54-46A7-8C5D-7F1CA0769D8C}" type="slidenum">
              <a:rPr lang="en-GB" altLang="en-US">
                <a:solidFill>
                  <a:prstClr val="black"/>
                </a:solidFill>
              </a:rPr>
              <a:pPr/>
              <a:t>17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0029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Pictures</a:t>
            </a:r>
            <a:r>
              <a:rPr lang="en-GB" baseline="0" dirty="0" smtClean="0"/>
              <a:t> from </a:t>
            </a:r>
            <a:r>
              <a:rPr lang="en-GB" baseline="0" dirty="0" err="1" smtClean="0"/>
              <a:t>pixabay</a:t>
            </a:r>
            <a:r>
              <a:rPr lang="en-GB" baseline="0" dirty="0" smtClean="0"/>
              <a:t> – no attributions required.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Ask,</a:t>
            </a:r>
            <a:r>
              <a:rPr lang="en-GB" baseline="0" dirty="0" smtClean="0"/>
              <a:t> for example: ‘E, un coca </a:t>
            </a:r>
            <a:r>
              <a:rPr lang="en-GB" baseline="0" dirty="0" err="1" smtClean="0"/>
              <a:t>ou</a:t>
            </a:r>
            <a:r>
              <a:rPr lang="en-GB" baseline="0" dirty="0" smtClean="0"/>
              <a:t> un milkshake. Elicit by offering alternatives.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23D2-1023-458C-960A-6BB2F28732E4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3984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54BC935-8C54-46A7-8C5D-7F1CA0769D8C}" type="slidenum">
              <a:rPr lang="en-GB" altLang="en-US">
                <a:solidFill>
                  <a:prstClr val="black"/>
                </a:solidFill>
              </a:rPr>
              <a:pPr/>
              <a:t>21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4663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54BC935-8C54-46A7-8C5D-7F1CA0769D8C}" type="slidenum">
              <a:rPr lang="en-GB" altLang="en-US">
                <a:solidFill>
                  <a:prstClr val="black"/>
                </a:solidFill>
              </a:rPr>
              <a:pPr/>
              <a:t>23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9296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54BC935-8C54-46A7-8C5D-7F1CA0769D8C}" type="slidenum">
              <a:rPr lang="en-GB" altLang="en-US">
                <a:solidFill>
                  <a:prstClr val="black"/>
                </a:solidFill>
              </a:rPr>
              <a:pPr/>
              <a:t>24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3794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54BC935-8C54-46A7-8C5D-7F1CA0769D8C}" type="slidenum">
              <a:rPr lang="en-GB" altLang="en-US">
                <a:solidFill>
                  <a:prstClr val="black"/>
                </a:solidFill>
              </a:rPr>
              <a:pPr/>
              <a:t>25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037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54BC935-8C54-46A7-8C5D-7F1CA0769D8C}" type="slidenum">
              <a:rPr lang="en-GB" altLang="en-US">
                <a:solidFill>
                  <a:prstClr val="black"/>
                </a:solidFill>
              </a:rPr>
              <a:pPr/>
              <a:t>3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3883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54BC935-8C54-46A7-8C5D-7F1CA0769D8C}" type="slidenum">
              <a:rPr lang="en-GB" altLang="en-US">
                <a:solidFill>
                  <a:prstClr val="black"/>
                </a:solidFill>
              </a:rPr>
              <a:pPr/>
              <a:t>27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4509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54BC935-8C54-46A7-8C5D-7F1CA0769D8C}" type="slidenum">
              <a:rPr lang="en-GB" altLang="en-US">
                <a:solidFill>
                  <a:prstClr val="black"/>
                </a:solidFill>
              </a:rPr>
              <a:pPr/>
              <a:t>28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5204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54BC935-8C54-46A7-8C5D-7F1CA0769D8C}" type="slidenum">
              <a:rPr lang="en-GB" altLang="en-US">
                <a:solidFill>
                  <a:prstClr val="black"/>
                </a:solidFill>
              </a:rPr>
              <a:pPr/>
              <a:t>29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1159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Pictures</a:t>
            </a:r>
            <a:r>
              <a:rPr lang="en-GB" baseline="0" dirty="0" smtClean="0"/>
              <a:t> from </a:t>
            </a:r>
            <a:r>
              <a:rPr lang="en-GB" baseline="0" dirty="0" err="1" smtClean="0"/>
              <a:t>pixabay</a:t>
            </a:r>
            <a:r>
              <a:rPr lang="en-GB" baseline="0" dirty="0" smtClean="0"/>
              <a:t> – no attributions required.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Pictures</a:t>
            </a:r>
            <a:r>
              <a:rPr lang="en-GB" baseline="0" dirty="0" smtClean="0"/>
              <a:t> disappear, one by one.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23D2-1023-458C-960A-6BB2F28732E4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283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Croque</a:t>
            </a:r>
            <a:r>
              <a:rPr lang="en-GB" dirty="0" smtClean="0"/>
              <a:t> monsieur Michael Brewer [CC BY-SA 2.5 (https://creativecommons.org/licenses/by-sa/2.5)]</a:t>
            </a:r>
          </a:p>
          <a:p>
            <a:r>
              <a:rPr lang="en-GB" dirty="0" err="1" smtClean="0"/>
              <a:t>Croque</a:t>
            </a:r>
            <a:r>
              <a:rPr lang="en-GB" dirty="0" smtClean="0"/>
              <a:t> </a:t>
            </a:r>
            <a:r>
              <a:rPr lang="en-GB" dirty="0" err="1" smtClean="0"/>
              <a:t>madame</a:t>
            </a:r>
            <a:r>
              <a:rPr lang="en-GB" dirty="0" smtClean="0"/>
              <a:t> https://flic.kr/p/22Pvbku</a:t>
            </a:r>
          </a:p>
          <a:p>
            <a:r>
              <a:rPr lang="en-GB" dirty="0" err="1" smtClean="0"/>
              <a:t>Salade</a:t>
            </a:r>
            <a:r>
              <a:rPr lang="en-GB" dirty="0" smtClean="0"/>
              <a:t> </a:t>
            </a:r>
            <a:r>
              <a:rPr lang="en-GB" dirty="0" err="1" smtClean="0"/>
              <a:t>Nicoise</a:t>
            </a:r>
            <a:r>
              <a:rPr lang="en-GB" dirty="0" smtClean="0"/>
              <a:t> </a:t>
            </a:r>
            <a:r>
              <a:rPr lang="pl-PL" dirty="0" smtClean="0"/>
              <a:t>jenny downing [CC BY 2.0 (https://creativecommons.org/licenses/by/2.0)]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err="1" smtClean="0"/>
              <a:t>Moules</a:t>
            </a:r>
            <a:r>
              <a:rPr lang="en-GB" dirty="0" smtClean="0"/>
              <a:t>-Frites </a:t>
            </a:r>
            <a:r>
              <a:rPr lang="en-GB" dirty="0" err="1" smtClean="0"/>
              <a:t>LittleGun</a:t>
            </a:r>
            <a:r>
              <a:rPr lang="en-GB" dirty="0" smtClean="0"/>
              <a:t> [Public domain]</a:t>
            </a:r>
          </a:p>
          <a:p>
            <a:r>
              <a:rPr lang="en-GB" dirty="0" smtClean="0"/>
              <a:t>Menu du jour DC [CC BY-SA 4.0 (https://creativecommons.org/licenses/by-sa/4.0)]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23D2-1023-458C-960A-6BB2F28732E4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676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54BC935-8C54-46A7-8C5D-7F1CA0769D8C}" type="slidenum">
              <a:rPr lang="en-GB" altLang="en-US">
                <a:solidFill>
                  <a:prstClr val="black"/>
                </a:solidFill>
              </a:rPr>
              <a:pPr/>
              <a:t>4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142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54BC935-8C54-46A7-8C5D-7F1CA0769D8C}" type="slidenum">
              <a:rPr lang="en-GB" altLang="en-US">
                <a:solidFill>
                  <a:prstClr val="black"/>
                </a:solidFill>
              </a:rPr>
              <a:pPr/>
              <a:t>5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368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54BC935-8C54-46A7-8C5D-7F1CA0769D8C}" type="slidenum">
              <a:rPr lang="en-GB" altLang="en-US">
                <a:solidFill>
                  <a:prstClr val="black"/>
                </a:solidFill>
              </a:rPr>
              <a:pPr/>
              <a:t>6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689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54BC935-8C54-46A7-8C5D-7F1CA0769D8C}" type="slidenum">
              <a:rPr lang="en-GB" altLang="en-US">
                <a:solidFill>
                  <a:prstClr val="black"/>
                </a:solidFill>
              </a:rPr>
              <a:pPr/>
              <a:t>7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28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54BC935-8C54-46A7-8C5D-7F1CA0769D8C}" type="slidenum">
              <a:rPr lang="en-GB" altLang="en-US">
                <a:solidFill>
                  <a:prstClr val="black"/>
                </a:solidFill>
              </a:rPr>
              <a:pPr/>
              <a:t>8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5328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54BC935-8C54-46A7-8C5D-7F1CA0769D8C}" type="slidenum">
              <a:rPr lang="en-GB" altLang="en-US">
                <a:solidFill>
                  <a:prstClr val="black"/>
                </a:solidFill>
              </a:rPr>
              <a:pPr/>
              <a:t>11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5906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54BC935-8C54-46A7-8C5D-7F1CA0769D8C}" type="slidenum">
              <a:rPr lang="en-GB" altLang="en-US">
                <a:solidFill>
                  <a:prstClr val="black"/>
                </a:solidFill>
              </a:rPr>
              <a:pPr/>
              <a:t>12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036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F59D3-D99D-4196-B65F-05E2B3B2AD38}" type="datetimeFigureOut">
              <a:rPr lang="en-GB" smtClean="0"/>
              <a:t>01/06/2019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C5897-90D3-4514-9BD2-79FC3B0FBD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079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F59D3-D99D-4196-B65F-05E2B3B2AD38}" type="datetimeFigureOut">
              <a:rPr lang="en-GB" smtClean="0"/>
              <a:t>01/06/2019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C5897-90D3-4514-9BD2-79FC3B0FBD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357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F59D3-D99D-4196-B65F-05E2B3B2AD38}" type="datetimeFigureOut">
              <a:rPr lang="en-GB" smtClean="0"/>
              <a:t>01/06/2019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C5897-90D3-4514-9BD2-79FC3B0FBD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09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0F088-9E0E-4397-8E3F-614612845E02}" type="datetimeFigureOut">
              <a:rPr lang="en-US"/>
              <a:pPr>
                <a:defRPr/>
              </a:pPr>
              <a:t>6/1/2019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FE3510-ABC6-4897-BA66-068FBE43A9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8389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BEAC0-5C4F-4297-BC88-F970288012F0}" type="datetimeFigureOut">
              <a:rPr lang="en-US"/>
              <a:pPr>
                <a:defRPr/>
              </a:pPr>
              <a:t>6/1/2019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65E37E-EDF8-4DD1-BE1A-29B74EA520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8316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4EAA1-ADE8-4E30-8A99-4A0A44396433}" type="datetimeFigureOut">
              <a:rPr lang="en-US"/>
              <a:pPr>
                <a:defRPr/>
              </a:pPr>
              <a:t>6/1/2019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2758BD-444F-467E-93B0-452D54B660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6106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EA658-DC38-43EA-B7D5-6688FA1E3922}" type="datetimeFigureOut">
              <a:rPr lang="en-US"/>
              <a:pPr>
                <a:defRPr/>
              </a:pPr>
              <a:t>6/1/2019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B0D7D1-7172-4CBD-92D2-07E4D70623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75300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E4697-05AA-4D49-983B-D164B8A294E9}" type="datetimeFigureOut">
              <a:rPr lang="en-US"/>
              <a:pPr>
                <a:defRPr/>
              </a:pPr>
              <a:t>6/1/2019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F63BC4-63BB-45EE-9AD8-3BF7B61E33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0988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FD6BE-3284-4BA8-AECE-6F0C517BD125}" type="datetimeFigureOut">
              <a:rPr lang="en-US"/>
              <a:pPr>
                <a:defRPr/>
              </a:pPr>
              <a:t>6/1/2019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7FC06-36BD-43C5-9B0D-1DF1CC18E1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8141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43A70-0A14-4623-A84A-A88B8B1D74C1}" type="datetimeFigureOut">
              <a:rPr lang="en-US"/>
              <a:pPr>
                <a:defRPr/>
              </a:pPr>
              <a:t>6/1/2019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8EEC7F-8091-4338-BE2E-443171E434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335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43F31-9437-4D56-8711-3F12CD841704}" type="datetimeFigureOut">
              <a:rPr lang="en-US"/>
              <a:pPr>
                <a:defRPr/>
              </a:pPr>
              <a:t>6/1/2019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6152A8-FDBE-4C8D-842F-326FBA1A34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1660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F59D3-D99D-4196-B65F-05E2B3B2AD38}" type="datetimeFigureOut">
              <a:rPr lang="en-GB" smtClean="0"/>
              <a:t>01/06/2019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C5897-90D3-4514-9BD2-79FC3B0FBD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4907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D405F-26F6-4325-A4B5-D0D39FB5FDFE}" type="datetimeFigureOut">
              <a:rPr lang="en-US"/>
              <a:pPr>
                <a:defRPr/>
              </a:pPr>
              <a:t>6/1/2019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AAA94-8131-444E-811B-4348FE8FF1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18387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F6BDA-F7F5-4E96-BDAF-39E790CAD8E6}" type="datetimeFigureOut">
              <a:rPr lang="en-US"/>
              <a:pPr>
                <a:defRPr/>
              </a:pPr>
              <a:t>6/1/2019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60D21A-EC76-480F-AEBD-25A6281548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10751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497BF-2CAD-4B1B-81CB-0E1DE560EC17}" type="datetimeFigureOut">
              <a:rPr lang="en-US"/>
              <a:pPr>
                <a:defRPr/>
              </a:pPr>
              <a:t>6/1/2019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032AAA-2B68-4C3F-8338-7041A34801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4347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F59D3-D99D-4196-B65F-05E2B3B2AD38}" type="datetimeFigureOut">
              <a:rPr lang="en-GB" smtClean="0"/>
              <a:t>01/06/2019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C5897-90D3-4514-9BD2-79FC3B0FBD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281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F59D3-D99D-4196-B65F-05E2B3B2AD38}" type="datetimeFigureOut">
              <a:rPr lang="en-GB" smtClean="0"/>
              <a:t>01/06/2019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C5897-90D3-4514-9BD2-79FC3B0FBD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596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F59D3-D99D-4196-B65F-05E2B3B2AD38}" type="datetimeFigureOut">
              <a:rPr lang="en-GB" smtClean="0"/>
              <a:t>01/06/2019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C5897-90D3-4514-9BD2-79FC3B0FBD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484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F59D3-D99D-4196-B65F-05E2B3B2AD38}" type="datetimeFigureOut">
              <a:rPr lang="en-GB" smtClean="0"/>
              <a:t>01/06/2019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C5897-90D3-4514-9BD2-79FC3B0FBD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922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F59D3-D99D-4196-B65F-05E2B3B2AD38}" type="datetimeFigureOut">
              <a:rPr lang="en-GB" smtClean="0"/>
              <a:t>01/06/2019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C5897-90D3-4514-9BD2-79FC3B0FBD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551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F59D3-D99D-4196-B65F-05E2B3B2AD38}" type="datetimeFigureOut">
              <a:rPr lang="en-GB" smtClean="0"/>
              <a:t>01/06/2019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C5897-90D3-4514-9BD2-79FC3B0FBD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9728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F59D3-D99D-4196-B65F-05E2B3B2AD38}" type="datetimeFigureOut">
              <a:rPr lang="en-GB" smtClean="0"/>
              <a:t>01/06/2019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C5897-90D3-4514-9BD2-79FC3B0FBD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185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F59D3-D99D-4196-B65F-05E2B3B2AD38}" type="datetimeFigureOut">
              <a:rPr lang="en-GB" smtClean="0"/>
              <a:t>01/06/2019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C5897-90D3-4514-9BD2-79FC3B0FBD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106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FAFA0A-FF78-47B8-9692-5E0F2A8C480D}" type="datetimeFigureOut">
              <a:rPr lang="en-US"/>
              <a:pPr>
                <a:defRPr/>
              </a:pPr>
              <a:t>6/1/2019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47958D7-3140-45EF-A679-C41773BFDBBA}" type="slidenum">
              <a:rPr lang="en-US" alt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492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ayustety/337376064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file:///C:\Users\Smith\AppData\Local\Microsoft\Windows\INetCache\Content.MSO\D9B533E8.m4a" TargetMode="External"/><Relationship Id="rId1" Type="http://schemas.openxmlformats.org/officeDocument/2006/relationships/audio" Target="file:///C:\Users\Smith\AppData\Local\Microsoft\Windows\INetCache\Content.MSO\9BEC8AA9.m4a" TargetMode="External"/><Relationship Id="rId6" Type="http://schemas.openxmlformats.org/officeDocument/2006/relationships/image" Target="../media/image11.jpeg"/><Relationship Id="rId5" Type="http://schemas.openxmlformats.org/officeDocument/2006/relationships/image" Target="../media/image9.png"/><Relationship Id="rId4" Type="http://schemas.openxmlformats.org/officeDocument/2006/relationships/audio" Target="../media/audio10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slideLayout" Target="../slideLayouts/slideLayout18.xml"/><Relationship Id="rId1" Type="http://schemas.openxmlformats.org/officeDocument/2006/relationships/audio" Target="file:///C:\Users\Smith\AppData\Local\Microsoft\Windows\INetCache\Content.MSO\9BEC8AA9.m4a" TargetMode="Externa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Layout" Target="../slideLayouts/slideLayout18.xml"/><Relationship Id="rId1" Type="http://schemas.openxmlformats.org/officeDocument/2006/relationships/audio" Target="file:///C:\Users\Smith\AppData\Local\Microsoft\Windows\INetCache\Content.MSO\9BEC8AA9.m4a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audio" Target="../media/audio10.wav"/><Relationship Id="rId18" Type="http://schemas.openxmlformats.org/officeDocument/2006/relationships/image" Target="../media/image17.jpeg"/><Relationship Id="rId3" Type="http://schemas.openxmlformats.org/officeDocument/2006/relationships/audio" Target="../media/audio4.wav"/><Relationship Id="rId7" Type="http://schemas.openxmlformats.org/officeDocument/2006/relationships/audio" Target="../media/audio9.wav"/><Relationship Id="rId12" Type="http://schemas.openxmlformats.org/officeDocument/2006/relationships/image" Target="../media/image14.jpeg"/><Relationship Id="rId17" Type="http://schemas.openxmlformats.org/officeDocument/2006/relationships/audio" Target="../media/audio6.wav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6.jpe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audio" Target="../media/audio5.wav"/><Relationship Id="rId5" Type="http://schemas.openxmlformats.org/officeDocument/2006/relationships/audio" Target="../media/audio3.wav"/><Relationship Id="rId15" Type="http://schemas.openxmlformats.org/officeDocument/2006/relationships/audio" Target="../media/audio2.wav"/><Relationship Id="rId10" Type="http://schemas.openxmlformats.org/officeDocument/2006/relationships/image" Target="../media/image13.png"/><Relationship Id="rId19" Type="http://schemas.openxmlformats.org/officeDocument/2006/relationships/audio" Target="../media/audio7.wav"/><Relationship Id="rId4" Type="http://schemas.openxmlformats.org/officeDocument/2006/relationships/image" Target="../media/image4.jpeg"/><Relationship Id="rId9" Type="http://schemas.openxmlformats.org/officeDocument/2006/relationships/audio" Target="../media/audio8.wav"/><Relationship Id="rId1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8.xml"/><Relationship Id="rId1" Type="http://schemas.openxmlformats.org/officeDocument/2006/relationships/audio" Target="file:///C:\Users\Smith\AppData\Local\Microsoft\Windows\INetCache\Content.MSO\9BEC8AA9.m4a" TargetMode="External"/><Relationship Id="rId5" Type="http://schemas.openxmlformats.org/officeDocument/2006/relationships/image" Target="../media/image11.jpeg"/><Relationship Id="rId4" Type="http://schemas.openxmlformats.org/officeDocument/2006/relationships/audio" Target="../media/audio10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8.xml"/><Relationship Id="rId1" Type="http://schemas.openxmlformats.org/officeDocument/2006/relationships/audio" Target="file:///C:\Users\Smith\AppData\Local\Microsoft\Windows\INetCache\Content.MSO\9BEC8AA9.m4a" TargetMode="External"/><Relationship Id="rId5" Type="http://schemas.openxmlformats.org/officeDocument/2006/relationships/image" Target="../media/image10.jpg"/><Relationship Id="rId4" Type="http://schemas.openxmlformats.org/officeDocument/2006/relationships/audio" Target="../media/audio9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4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3.png"/><Relationship Id="rId9" Type="http://schemas.openxmlformats.org/officeDocument/2006/relationships/image" Target="../media/image16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6.wav"/><Relationship Id="rId13" Type="http://schemas.openxmlformats.org/officeDocument/2006/relationships/image" Target="../media/image22.jpeg"/><Relationship Id="rId3" Type="http://schemas.openxmlformats.org/officeDocument/2006/relationships/audio" Target="../media/audio11.wav"/><Relationship Id="rId7" Type="http://schemas.openxmlformats.org/officeDocument/2006/relationships/audio" Target="../media/audio15.wav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4.wav"/><Relationship Id="rId11" Type="http://schemas.openxmlformats.org/officeDocument/2006/relationships/image" Target="../media/image20.jpeg"/><Relationship Id="rId5" Type="http://schemas.openxmlformats.org/officeDocument/2006/relationships/audio" Target="../media/audio13.wav"/><Relationship Id="rId15" Type="http://schemas.openxmlformats.org/officeDocument/2006/relationships/image" Target="../media/image24.jpeg"/><Relationship Id="rId10" Type="http://schemas.openxmlformats.org/officeDocument/2006/relationships/image" Target="../media/image19.jpeg"/><Relationship Id="rId4" Type="http://schemas.openxmlformats.org/officeDocument/2006/relationships/audio" Target="../media/audio12.wav"/><Relationship Id="rId9" Type="http://schemas.openxmlformats.org/officeDocument/2006/relationships/audio" Target="../media/audio17.wav"/><Relationship Id="rId14" Type="http://schemas.openxmlformats.org/officeDocument/2006/relationships/image" Target="../media/image23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audio" Target="../media/audio24.wav"/><Relationship Id="rId3" Type="http://schemas.openxmlformats.org/officeDocument/2006/relationships/audio" Target="../media/audio19.wav"/><Relationship Id="rId7" Type="http://schemas.openxmlformats.org/officeDocument/2006/relationships/audio" Target="../media/audio23.wav"/><Relationship Id="rId2" Type="http://schemas.openxmlformats.org/officeDocument/2006/relationships/audio" Target="../media/audio18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2.wav"/><Relationship Id="rId5" Type="http://schemas.openxmlformats.org/officeDocument/2006/relationships/audio" Target="../media/audio21.wav"/><Relationship Id="rId10" Type="http://schemas.openxmlformats.org/officeDocument/2006/relationships/image" Target="../media/image27.png"/><Relationship Id="rId4" Type="http://schemas.openxmlformats.org/officeDocument/2006/relationships/audio" Target="../media/audio20.wav"/><Relationship Id="rId9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file:///C:\Users\Smith\AppData\Local\Microsoft\Windows\INetCache\Content.MSO\D9B533E8.m4a" TargetMode="External"/><Relationship Id="rId1" Type="http://schemas.openxmlformats.org/officeDocument/2006/relationships/audio" Target="file:///C:\Users\Smith\AppData\Local\Microsoft\Windows\INetCache\Content.MSO\9BEC8AA9.m4a" TargetMode="Externa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audio" Target="../media/audio9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6200000">
            <a:off x="5788567" y="3556428"/>
            <a:ext cx="634153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dirty="0" smtClean="0">
                <a:hlinkClick r:id="rId3"/>
              </a:rPr>
              <a:t>https://www.flickr.com/photos/ayustety/337376064</a:t>
            </a:r>
            <a:r>
              <a:rPr lang="en-GB" sz="1050" dirty="0" smtClean="0"/>
              <a:t> </a:t>
            </a:r>
            <a:endParaRPr lang="en-GB" sz="105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67" y="890410"/>
            <a:ext cx="8390467" cy="559364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62467" y="186267"/>
            <a:ext cx="5266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Century Gothic" panose="020B0502020202020204" pitchFamily="34" charset="0"/>
              </a:rPr>
              <a:t>Au café</a:t>
            </a:r>
            <a:endParaRPr lang="en-GB" sz="28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34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_caf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41466" y="4554113"/>
            <a:ext cx="778033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8000" b="1" dirty="0" err="1" smtClean="0">
                <a:solidFill>
                  <a:srgbClr val="FFFFFF"/>
                </a:solidFill>
                <a:cs typeface="Arial" panose="020B0604020202020204" pitchFamily="34" charset="0"/>
              </a:rPr>
              <a:t>une</a:t>
            </a:r>
            <a:r>
              <a:rPr lang="en-GB" altLang="en-US" sz="80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 eau </a:t>
            </a:r>
            <a:r>
              <a:rPr lang="en-GB" altLang="en-US" sz="8000" b="1" dirty="0" err="1" smtClean="0">
                <a:solidFill>
                  <a:srgbClr val="FFFFFF"/>
                </a:solidFill>
                <a:cs typeface="Arial" panose="020B0604020202020204" pitchFamily="34" charset="0"/>
              </a:rPr>
              <a:t>minérale</a:t>
            </a:r>
            <a:endParaRPr lang="en-US" altLang="en-US" sz="80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8" name="9BEC8AA9.m4a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588" y="-10128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D9B533E8.m4a">
            <a:hlinkClick r:id="" action="ppaction://media"/>
          </p:cNvPr>
          <p:cNvPicPr>
            <a:picLocks noChangeAspect="1"/>
          </p:cNvPicPr>
          <p:nvPr>
            <a:audi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25" y="71310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4" r="14255" b="9491"/>
          <a:stretch/>
        </p:blipFill>
        <p:spPr>
          <a:xfrm>
            <a:off x="2415948" y="595863"/>
            <a:ext cx="4261077" cy="393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26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au_minera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869160" y="4558784"/>
            <a:ext cx="505821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80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_ _  t_ _</a:t>
            </a:r>
            <a:endParaRPr lang="en-US" altLang="en-US" sz="80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611"/>
          <a:stretch/>
        </p:blipFill>
        <p:spPr>
          <a:xfrm>
            <a:off x="2493976" y="543422"/>
            <a:ext cx="4030114" cy="4015362"/>
          </a:xfrm>
          <a:prstGeom prst="rect">
            <a:avLst/>
          </a:prstGeom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021560" y="4711184"/>
            <a:ext cx="5058215" cy="1323439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80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un </a:t>
            </a:r>
            <a:r>
              <a:rPr lang="en-GB" altLang="en-US" sz="8000" b="1" dirty="0" err="1" smtClean="0">
                <a:solidFill>
                  <a:srgbClr val="FFFFFF"/>
                </a:solidFill>
                <a:cs typeface="Arial" panose="020B0604020202020204" pitchFamily="34" charset="0"/>
              </a:rPr>
              <a:t>thé</a:t>
            </a:r>
            <a:endParaRPr lang="en-US" altLang="en-US" sz="80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34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869160" y="4558784"/>
            <a:ext cx="505821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80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_ _  c_ _ _</a:t>
            </a:r>
            <a:endParaRPr lang="en-US" altLang="en-US" sz="80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869" y="646778"/>
            <a:ext cx="3855592" cy="4206101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21560" y="4711184"/>
            <a:ext cx="5058215" cy="1323439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80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un café</a:t>
            </a:r>
            <a:endParaRPr lang="en-US" altLang="en-US" sz="80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75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f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18500" y="4476591"/>
            <a:ext cx="853782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80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_ _  c_ _ _ a_ l_ _ _</a:t>
            </a:r>
            <a:endParaRPr lang="en-US" altLang="en-US" sz="80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1" t="15243" r="23243" b="16583"/>
          <a:stretch/>
        </p:blipFill>
        <p:spPr>
          <a:xfrm>
            <a:off x="2219217" y="859787"/>
            <a:ext cx="4965013" cy="3791464"/>
          </a:xfrm>
          <a:prstGeom prst="rect">
            <a:avLst/>
          </a:prstGeom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19884" y="4563921"/>
            <a:ext cx="6485586" cy="1323439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80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un café au </a:t>
            </a:r>
            <a:r>
              <a:rPr lang="en-GB" altLang="en-US" sz="8000" b="1" dirty="0" err="1" smtClean="0">
                <a:solidFill>
                  <a:srgbClr val="FFFFFF"/>
                </a:solidFill>
                <a:cs typeface="Arial" panose="020B0604020202020204" pitchFamily="34" charset="0"/>
              </a:rPr>
              <a:t>lait</a:t>
            </a:r>
            <a:endParaRPr lang="en-US" altLang="en-US" sz="80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29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fe_au_la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4569058"/>
            <a:ext cx="942140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66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_ _  c_ _ _ _ _ _ _ c_ _ _ _</a:t>
            </a:r>
            <a:endParaRPr lang="en-US" altLang="en-US" sz="66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5" r="24891"/>
          <a:stretch/>
        </p:blipFill>
        <p:spPr>
          <a:xfrm>
            <a:off x="2598686" y="489984"/>
            <a:ext cx="4224030" cy="4192090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4517845"/>
            <a:ext cx="9144000" cy="1323439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80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un </a:t>
            </a:r>
            <a:r>
              <a:rPr lang="en-GB" altLang="en-US" sz="8000" b="1" dirty="0" err="1" smtClean="0">
                <a:solidFill>
                  <a:srgbClr val="FFFFFF"/>
                </a:solidFill>
                <a:cs typeface="Arial" panose="020B0604020202020204" pitchFamily="34" charset="0"/>
              </a:rPr>
              <a:t>chocolat</a:t>
            </a:r>
            <a:r>
              <a:rPr lang="en-GB" altLang="en-US" sz="80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lang="en-GB" altLang="en-US" sz="8000" b="1" dirty="0" err="1" smtClean="0">
                <a:solidFill>
                  <a:srgbClr val="FFFFFF"/>
                </a:solidFill>
                <a:cs typeface="Arial" panose="020B0604020202020204" pitchFamily="34" charset="0"/>
              </a:rPr>
              <a:t>chaud</a:t>
            </a:r>
            <a:endParaRPr lang="en-US" altLang="en-US" sz="80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98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ocolat_chau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4569058"/>
            <a:ext cx="942140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80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_ _  m_ _ _ _ _ _ _ _</a:t>
            </a:r>
            <a:endParaRPr lang="en-US" altLang="en-US" sz="80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986" y="212815"/>
            <a:ext cx="2904162" cy="4356243"/>
          </a:xfrm>
          <a:prstGeom prst="rect">
            <a:avLst/>
          </a:prstGeom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-1" y="4649539"/>
            <a:ext cx="9144001" cy="1323439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80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un milkshake</a:t>
            </a:r>
            <a:endParaRPr lang="en-US" altLang="en-US" sz="80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04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ilksh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4569058"/>
            <a:ext cx="942140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60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_ _ d_ _ _ _ _ _  m_ _ _ _ _</a:t>
            </a:r>
            <a:endParaRPr lang="en-US" altLang="en-US" sz="60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785" y="482884"/>
            <a:ext cx="2225109" cy="4186719"/>
          </a:xfrm>
          <a:prstGeom prst="rect">
            <a:avLst/>
          </a:prstGeom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4415169"/>
            <a:ext cx="9144000" cy="1323439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80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un </a:t>
            </a:r>
            <a:r>
              <a:rPr lang="en-GB" altLang="en-US" sz="8000" b="1" dirty="0" err="1" smtClean="0">
                <a:solidFill>
                  <a:srgbClr val="FFFFFF"/>
                </a:solidFill>
                <a:cs typeface="Arial" panose="020B0604020202020204" pitchFamily="34" charset="0"/>
              </a:rPr>
              <a:t>diabolo</a:t>
            </a:r>
            <a:r>
              <a:rPr lang="en-GB" altLang="en-US" sz="80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 menthe</a:t>
            </a:r>
            <a:endParaRPr lang="en-US" altLang="en-US" sz="80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15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abolo_ment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4569058"/>
            <a:ext cx="942140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80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_ _  c_ _ _</a:t>
            </a:r>
            <a:endParaRPr lang="en-US" altLang="en-US" sz="80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166" y="1005800"/>
            <a:ext cx="2415070" cy="3925172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4649538"/>
            <a:ext cx="9144000" cy="1323439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80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un coca</a:t>
            </a:r>
            <a:endParaRPr lang="en-US" altLang="en-US" sz="80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97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c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41466" y="4554113"/>
            <a:ext cx="848677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80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_ _ _  l_ _ _ _ _ _ _</a:t>
            </a:r>
            <a:endParaRPr lang="en-US" altLang="en-US" sz="80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8" name="9BEC8AA9.m4a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588" y="-10128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297" y="265959"/>
            <a:ext cx="3379813" cy="4540047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4641625"/>
            <a:ext cx="9144000" cy="1323439"/>
          </a:xfrm>
          <a:prstGeom prst="rect">
            <a:avLst/>
          </a:prstGeom>
          <a:solidFill>
            <a:srgbClr val="FF4B4B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8000" b="1" dirty="0" err="1" smtClean="0">
                <a:solidFill>
                  <a:srgbClr val="FFFFFF"/>
                </a:solidFill>
                <a:cs typeface="Arial" panose="020B0604020202020204" pitchFamily="34" charset="0"/>
              </a:rPr>
              <a:t>une</a:t>
            </a:r>
            <a:r>
              <a:rPr lang="en-GB" altLang="en-US" sz="80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lang="en-GB" altLang="en-US" sz="8000" b="1" dirty="0" err="1" smtClean="0">
                <a:solidFill>
                  <a:srgbClr val="FFFFFF"/>
                </a:solidFill>
                <a:cs typeface="Arial" panose="020B0604020202020204" pitchFamily="34" charset="0"/>
              </a:rPr>
              <a:t>limonade</a:t>
            </a:r>
            <a:endParaRPr lang="en-US" altLang="en-US" sz="80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65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imona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4534822"/>
            <a:ext cx="931866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66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_ _ _  e_ _ m_ _ _ _ _ _ _</a:t>
            </a:r>
            <a:endParaRPr lang="en-US" altLang="en-US" sz="66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8" name="9BEC8AA9.m4a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588" y="-10128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4" r="14255" b="9491"/>
          <a:stretch/>
        </p:blipFill>
        <p:spPr>
          <a:xfrm>
            <a:off x="2415948" y="595863"/>
            <a:ext cx="4261077" cy="3938959"/>
          </a:xfrm>
          <a:prstGeom prst="rect">
            <a:avLst/>
          </a:prstGeo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4554113"/>
            <a:ext cx="9144000" cy="1323439"/>
          </a:xfrm>
          <a:prstGeom prst="rect">
            <a:avLst/>
          </a:prstGeom>
          <a:solidFill>
            <a:srgbClr val="FF4B4B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8000" b="1" dirty="0" err="1" smtClean="0">
                <a:solidFill>
                  <a:srgbClr val="FFFFFF"/>
                </a:solidFill>
                <a:cs typeface="Arial" panose="020B0604020202020204" pitchFamily="34" charset="0"/>
              </a:rPr>
              <a:t>une</a:t>
            </a:r>
            <a:r>
              <a:rPr lang="en-GB" altLang="en-US" sz="80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 eau </a:t>
            </a:r>
            <a:r>
              <a:rPr lang="en-GB" altLang="en-US" sz="8000" b="1" dirty="0" err="1" smtClean="0">
                <a:solidFill>
                  <a:srgbClr val="FFFFFF"/>
                </a:solidFill>
                <a:cs typeface="Arial" panose="020B0604020202020204" pitchFamily="34" charset="0"/>
              </a:rPr>
              <a:t>minérale</a:t>
            </a:r>
            <a:endParaRPr lang="en-US" altLang="en-US" sz="80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16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au_minera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869160" y="4558784"/>
            <a:ext cx="505821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80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un </a:t>
            </a:r>
            <a:r>
              <a:rPr lang="en-GB" altLang="en-US" sz="8000" b="1" dirty="0" err="1" smtClean="0">
                <a:solidFill>
                  <a:srgbClr val="FFFFFF"/>
                </a:solidFill>
                <a:cs typeface="Arial" panose="020B0604020202020204" pitchFamily="34" charset="0"/>
              </a:rPr>
              <a:t>thé</a:t>
            </a:r>
            <a:endParaRPr lang="en-US" altLang="en-US" sz="80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611"/>
          <a:stretch/>
        </p:blipFill>
        <p:spPr>
          <a:xfrm>
            <a:off x="2493976" y="543422"/>
            <a:ext cx="4030114" cy="401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40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82269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  <a:gridCol w="3048000"/>
              </a:tblGrid>
              <a:tr h="2286000"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latin typeface="Century Gothic" panose="020B0502020202020204" pitchFamily="34" charset="0"/>
                        </a:rPr>
                        <a:t>A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latin typeface="Century Gothic" panose="020B0502020202020204" pitchFamily="34" charset="0"/>
                        </a:rPr>
                        <a:t>B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latin typeface="Century Gothic" panose="020B0502020202020204" pitchFamily="34" charset="0"/>
                        </a:rPr>
                        <a:t>C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2286000"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latin typeface="Century Gothic" panose="020B0502020202020204" pitchFamily="34" charset="0"/>
                        </a:rPr>
                        <a:t>D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latin typeface="Century Gothic" panose="020B0502020202020204" pitchFamily="34" charset="0"/>
                        </a:rPr>
                        <a:t>E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latin typeface="Century Gothic" panose="020B0502020202020204" pitchFamily="34" charset="0"/>
                        </a:rPr>
                        <a:t>F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2286000"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latin typeface="Century Gothic" panose="020B0502020202020204" pitchFamily="34" charset="0"/>
                        </a:rPr>
                        <a:t>G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latin typeface="Century Gothic" panose="020B0502020202020204" pitchFamily="34" charset="0"/>
                        </a:rPr>
                        <a:t>H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latin typeface="Century Gothic" panose="020B0502020202020204" pitchFamily="34" charset="0"/>
                        </a:rPr>
                        <a:t>I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>
            <a:hlinkClick r:id="" action="ppaction://noaction">
              <a:snd r:embed="rId3" name="cafe_au_lait.wav"/>
            </a:hlinkClick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1" t="15243" r="23243" b="16583"/>
          <a:stretch/>
        </p:blipFill>
        <p:spPr>
          <a:xfrm>
            <a:off x="6554911" y="287676"/>
            <a:ext cx="2327587" cy="1777430"/>
          </a:xfrm>
          <a:prstGeom prst="rect">
            <a:avLst/>
          </a:prstGeom>
        </p:spPr>
      </p:pic>
      <p:pic>
        <p:nvPicPr>
          <p:cNvPr id="7" name="Picture 6">
            <a:hlinkClick r:id="" action="ppaction://noaction">
              <a:snd r:embed="rId5" name="café.wav"/>
            </a:hlinkClick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705" y="-11935"/>
            <a:ext cx="2142590" cy="2337371"/>
          </a:xfrm>
          <a:prstGeom prst="rect">
            <a:avLst/>
          </a:prstGeom>
        </p:spPr>
      </p:pic>
      <p:pic>
        <p:nvPicPr>
          <p:cNvPr id="9" name="Picture 8">
            <a:hlinkClick r:id="" action="ppaction://noaction">
              <a:snd r:embed="rId7" name="limonade.wav"/>
            </a:hlinkClick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272" y="2451576"/>
            <a:ext cx="1439152" cy="1933189"/>
          </a:xfrm>
          <a:prstGeom prst="rect">
            <a:avLst/>
          </a:prstGeom>
        </p:spPr>
      </p:pic>
      <p:pic>
        <p:nvPicPr>
          <p:cNvPr id="10" name="Picture 9">
            <a:hlinkClick r:id="" action="ppaction://noaction">
              <a:snd r:embed="rId9" name="coca.wav"/>
            </a:hlinkClick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359" y="2721889"/>
            <a:ext cx="1131627" cy="1839214"/>
          </a:xfrm>
          <a:prstGeom prst="rect">
            <a:avLst/>
          </a:prstGeom>
        </p:spPr>
      </p:pic>
      <p:pic>
        <p:nvPicPr>
          <p:cNvPr id="11" name="Picture 10">
            <a:hlinkClick r:id="" action="ppaction://noaction">
              <a:snd r:embed="rId11" name="chocolat_chaud.wav"/>
            </a:hlinkClick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5" r="24891"/>
          <a:stretch/>
        </p:blipFill>
        <p:spPr>
          <a:xfrm>
            <a:off x="6646029" y="4669862"/>
            <a:ext cx="2067048" cy="2051418"/>
          </a:xfrm>
          <a:prstGeom prst="rect">
            <a:avLst/>
          </a:prstGeom>
        </p:spPr>
      </p:pic>
      <p:pic>
        <p:nvPicPr>
          <p:cNvPr id="12" name="Picture 11">
            <a:hlinkClick r:id="" action="ppaction://noaction">
              <a:snd r:embed="rId13" name="eau_minerale.wav"/>
            </a:hlinkClick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4" r="14255" b="9491"/>
          <a:stretch/>
        </p:blipFill>
        <p:spPr>
          <a:xfrm>
            <a:off x="598599" y="2547991"/>
            <a:ext cx="2013735" cy="1861506"/>
          </a:xfrm>
          <a:prstGeom prst="rect">
            <a:avLst/>
          </a:prstGeom>
        </p:spPr>
      </p:pic>
      <p:pic>
        <p:nvPicPr>
          <p:cNvPr id="13" name="Picture 12">
            <a:hlinkClick r:id="" action="ppaction://noaction">
              <a:snd r:embed="rId15" name="te.wav"/>
            </a:hlinkClick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611"/>
          <a:stretch/>
        </p:blipFill>
        <p:spPr>
          <a:xfrm>
            <a:off x="489480" y="57880"/>
            <a:ext cx="2205813" cy="2197739"/>
          </a:xfrm>
          <a:prstGeom prst="rect">
            <a:avLst/>
          </a:prstGeom>
        </p:spPr>
      </p:pic>
      <p:pic>
        <p:nvPicPr>
          <p:cNvPr id="15" name="Picture 14">
            <a:hlinkClick r:id="" action="ppaction://noaction">
              <a:snd r:embed="rId17" name="milkshake.wav"/>
            </a:hlinkClick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660" y="4669862"/>
            <a:ext cx="1400680" cy="2101020"/>
          </a:xfrm>
          <a:prstGeom prst="rect">
            <a:avLst/>
          </a:prstGeom>
        </p:spPr>
      </p:pic>
      <p:pic>
        <p:nvPicPr>
          <p:cNvPr id="16" name="Picture 15">
            <a:hlinkClick r:id="" action="ppaction://noaction">
              <a:snd r:embed="rId19" name="diabolo_menthe.wav"/>
            </a:hlinkClick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91" y="4721714"/>
            <a:ext cx="1035149" cy="194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39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" action="ppaction://noaction">
              <a:snd r:embed="rId3" name="coca.wav"/>
            </a:hlinkClick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166" y="1005800"/>
            <a:ext cx="2415070" cy="392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72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9BEC8AA9.m4a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588" y="-10128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hlinkClick r:id="" action="ppaction://noaction">
              <a:snd r:embed="rId4" name="eau_minerale.wav"/>
            </a:hlinkClick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4" r="14255" b="9491"/>
          <a:stretch/>
        </p:blipFill>
        <p:spPr>
          <a:xfrm>
            <a:off x="2415948" y="595863"/>
            <a:ext cx="4261077" cy="393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77816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" action="ppaction://noaction">
              <a:snd r:embed="rId3" name="milkshake.wav"/>
            </a:hlinkClick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986" y="212815"/>
            <a:ext cx="2904162" cy="435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95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" action="ppaction://noaction">
              <a:snd r:embed="rId3" name="café.wav"/>
            </a:hlinkClick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869" y="646778"/>
            <a:ext cx="3855592" cy="420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88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" action="ppaction://noaction">
              <a:snd r:embed="rId3" name="chocolat_chaud.wav"/>
            </a:hlinkClick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5" r="24891"/>
          <a:stretch/>
        </p:blipFill>
        <p:spPr>
          <a:xfrm>
            <a:off x="2598686" y="489984"/>
            <a:ext cx="4224030" cy="419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14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9BEC8AA9.m4a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588" y="-10128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hlinkClick r:id="" action="ppaction://noaction">
              <a:snd r:embed="rId4" name="limonade.wav"/>
            </a:hlinkClick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297" y="265959"/>
            <a:ext cx="3379813" cy="454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95377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" action="ppaction://noaction">
              <a:snd r:embed="rId3" name="cafe_au_lait.wav"/>
            </a:hlinkClick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1" t="15243" r="23243" b="16583"/>
          <a:stretch/>
        </p:blipFill>
        <p:spPr>
          <a:xfrm>
            <a:off x="2219217" y="859787"/>
            <a:ext cx="4965013" cy="379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38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" action="ppaction://noaction">
              <a:snd r:embed="rId3" name="te.wav"/>
            </a:hlinkClick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611"/>
          <a:stretch/>
        </p:blipFill>
        <p:spPr>
          <a:xfrm>
            <a:off x="2493976" y="543422"/>
            <a:ext cx="4030114" cy="401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8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" action="ppaction://noaction">
              <a:snd r:embed="rId3" name="diabolo_menthe.wav"/>
            </a:hlinkClick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608" y="472610"/>
            <a:ext cx="2225109" cy="418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09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869160" y="4558784"/>
            <a:ext cx="505821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80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un café</a:t>
            </a:r>
            <a:endParaRPr lang="en-US" altLang="en-US" sz="80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869" y="646778"/>
            <a:ext cx="3855592" cy="420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96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f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82269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  <a:gridCol w="3048000"/>
              </a:tblGrid>
              <a:tr h="2286000"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latin typeface="Century Gothic" panose="020B0502020202020204" pitchFamily="34" charset="0"/>
                        </a:rPr>
                        <a:t>A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latin typeface="Century Gothic" panose="020B0502020202020204" pitchFamily="34" charset="0"/>
                        </a:rPr>
                        <a:t>B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latin typeface="Century Gothic" panose="020B0502020202020204" pitchFamily="34" charset="0"/>
                        </a:rPr>
                        <a:t>C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2286000"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latin typeface="Century Gothic" panose="020B0502020202020204" pitchFamily="34" charset="0"/>
                        </a:rPr>
                        <a:t>D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latin typeface="Century Gothic" panose="020B0502020202020204" pitchFamily="34" charset="0"/>
                        </a:rPr>
                        <a:t>E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latin typeface="Century Gothic" panose="020B0502020202020204" pitchFamily="34" charset="0"/>
                        </a:rPr>
                        <a:t>F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2286000"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latin typeface="Century Gothic" panose="020B0502020202020204" pitchFamily="34" charset="0"/>
                        </a:rPr>
                        <a:t>G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latin typeface="Century Gothic" panose="020B0502020202020204" pitchFamily="34" charset="0"/>
                        </a:rPr>
                        <a:t>H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latin typeface="Century Gothic" panose="020B0502020202020204" pitchFamily="34" charset="0"/>
                        </a:rPr>
                        <a:t>I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1" t="15243" r="23243" b="16583"/>
          <a:stretch/>
        </p:blipFill>
        <p:spPr>
          <a:xfrm>
            <a:off x="6554911" y="287676"/>
            <a:ext cx="2327587" cy="17774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705" y="-11935"/>
            <a:ext cx="2142590" cy="23373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272" y="2451576"/>
            <a:ext cx="1439152" cy="19331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359" y="2721889"/>
            <a:ext cx="1131627" cy="18392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5" r="24891"/>
          <a:stretch/>
        </p:blipFill>
        <p:spPr>
          <a:xfrm>
            <a:off x="6646029" y="4669862"/>
            <a:ext cx="2067048" cy="20514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4" r="14255" b="9491"/>
          <a:stretch/>
        </p:blipFill>
        <p:spPr>
          <a:xfrm>
            <a:off x="598599" y="2547991"/>
            <a:ext cx="2013735" cy="18615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611"/>
          <a:stretch/>
        </p:blipFill>
        <p:spPr>
          <a:xfrm>
            <a:off x="489480" y="57880"/>
            <a:ext cx="2205813" cy="21977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660" y="4669862"/>
            <a:ext cx="1400680" cy="21010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91" y="4721714"/>
            <a:ext cx="1035149" cy="194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69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4931076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  <a:gridCol w="3048000"/>
              </a:tblGrid>
              <a:tr h="3429000">
                <a:tc>
                  <a:txBody>
                    <a:bodyPr/>
                    <a:lstStyle/>
                    <a:p>
                      <a:r>
                        <a:rPr lang="en-GB" sz="2800" b="1" dirty="0" smtClean="0">
                          <a:solidFill>
                            <a:srgbClr val="7030A0"/>
                          </a:solidFill>
                          <a:latin typeface="Century Gothic" panose="020B0502020202020204" pitchFamily="34" charset="0"/>
                        </a:rPr>
                        <a:t>K</a:t>
                      </a:r>
                      <a:endParaRPr lang="en-GB" sz="2800" b="1" dirty="0">
                        <a:solidFill>
                          <a:srgbClr val="7030A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smtClean="0">
                          <a:solidFill>
                            <a:srgbClr val="7030A0"/>
                          </a:solidFill>
                          <a:latin typeface="Century Gothic" panose="020B0502020202020204" pitchFamily="34" charset="0"/>
                        </a:rPr>
                        <a:t>K</a:t>
                      </a:r>
                      <a:endParaRPr lang="en-GB" sz="2800" b="1" dirty="0">
                        <a:solidFill>
                          <a:srgbClr val="7030A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smtClean="0">
                          <a:solidFill>
                            <a:srgbClr val="7030A0"/>
                          </a:solidFill>
                          <a:latin typeface="Century Gothic" panose="020B0502020202020204" pitchFamily="34" charset="0"/>
                        </a:rPr>
                        <a:t>L</a:t>
                      </a:r>
                      <a:endParaRPr lang="en-GB" sz="2800" b="1" dirty="0">
                        <a:solidFill>
                          <a:srgbClr val="7030A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3429000">
                <a:tc>
                  <a:txBody>
                    <a:bodyPr/>
                    <a:lstStyle/>
                    <a:p>
                      <a:r>
                        <a:rPr lang="en-GB" sz="2800" b="1" dirty="0" smtClean="0">
                          <a:solidFill>
                            <a:srgbClr val="7030A0"/>
                          </a:solidFill>
                          <a:latin typeface="Century Gothic" panose="020B0502020202020204" pitchFamily="34" charset="0"/>
                        </a:rPr>
                        <a:t>M</a:t>
                      </a:r>
                      <a:endParaRPr lang="en-GB" sz="2800" b="1" dirty="0">
                        <a:solidFill>
                          <a:srgbClr val="7030A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smtClean="0">
                          <a:solidFill>
                            <a:srgbClr val="7030A0"/>
                          </a:solidFill>
                          <a:latin typeface="Century Gothic" panose="020B0502020202020204" pitchFamily="34" charset="0"/>
                        </a:rPr>
                        <a:t>N</a:t>
                      </a:r>
                      <a:endParaRPr lang="en-GB" sz="2800" b="1" dirty="0">
                        <a:solidFill>
                          <a:srgbClr val="7030A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smtClean="0">
                          <a:solidFill>
                            <a:srgbClr val="7030A0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  <a:endParaRPr lang="en-GB" sz="2800" b="1" dirty="0">
                        <a:solidFill>
                          <a:srgbClr val="7030A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40" y="103080"/>
            <a:ext cx="2470173" cy="16465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60" y="793006"/>
            <a:ext cx="2926080" cy="19507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5" t="25901" r="12414"/>
          <a:stretch/>
        </p:blipFill>
        <p:spPr>
          <a:xfrm>
            <a:off x="6230901" y="3972626"/>
            <a:ext cx="2810948" cy="20284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60" y="4419863"/>
            <a:ext cx="3006809" cy="14125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21"/>
          <a:stretch/>
        </p:blipFill>
        <p:spPr>
          <a:xfrm>
            <a:off x="386041" y="1484586"/>
            <a:ext cx="2470173" cy="18273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901" y="577772"/>
            <a:ext cx="2708928" cy="21659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6" y="4217786"/>
            <a:ext cx="2926080" cy="1752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6039" y="106867"/>
            <a:ext cx="2470174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un </a:t>
            </a:r>
            <a:r>
              <a:rPr lang="en-GB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croque</a:t>
            </a:r>
            <a:r>
              <a:rPr lang="en-GB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-monsieur</a:t>
            </a:r>
            <a:endParaRPr lang="en-GB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1015" y="2942650"/>
            <a:ext cx="24652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un </a:t>
            </a:r>
            <a:r>
              <a:rPr lang="en-GB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croque-madame</a:t>
            </a:r>
            <a:endParaRPr lang="en-GB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85420" y="2942650"/>
            <a:ext cx="2516275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Century Gothic" panose="020B0502020202020204" pitchFamily="34" charset="0"/>
              </a:rPr>
              <a:t>un </a:t>
            </a:r>
            <a:r>
              <a:rPr lang="en-GB" b="1" dirty="0" err="1" smtClean="0">
                <a:latin typeface="Century Gothic" panose="020B0502020202020204" pitchFamily="34" charset="0"/>
              </a:rPr>
              <a:t>paquet</a:t>
            </a:r>
            <a:r>
              <a:rPr lang="en-GB" b="1" dirty="0" smtClean="0">
                <a:latin typeface="Century Gothic" panose="020B0502020202020204" pitchFamily="34" charset="0"/>
              </a:rPr>
              <a:t> de chips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27226" y="2933892"/>
            <a:ext cx="2516275" cy="369332"/>
          </a:xfrm>
          <a:prstGeom prst="rect">
            <a:avLst/>
          </a:prstGeom>
          <a:solidFill>
            <a:srgbClr val="FF7D7D"/>
          </a:solidFill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latin typeface="Century Gothic" panose="020B0502020202020204" pitchFamily="34" charset="0"/>
              </a:rPr>
              <a:t>une</a:t>
            </a:r>
            <a:r>
              <a:rPr lang="en-GB" b="1" dirty="0" smtClean="0">
                <a:latin typeface="Century Gothic" panose="020B0502020202020204" pitchFamily="34" charset="0"/>
              </a:rPr>
              <a:t> </a:t>
            </a:r>
            <a:r>
              <a:rPr lang="en-GB" b="1" dirty="0" err="1" smtClean="0">
                <a:latin typeface="Century Gothic" panose="020B0502020202020204" pitchFamily="34" charset="0"/>
              </a:rPr>
              <a:t>salade</a:t>
            </a:r>
            <a:r>
              <a:rPr lang="en-GB" b="1" dirty="0" smtClean="0">
                <a:latin typeface="Century Gothic" panose="020B0502020202020204" pitchFamily="34" charset="0"/>
              </a:rPr>
              <a:t> </a:t>
            </a:r>
            <a:r>
              <a:rPr lang="en-GB" b="1" dirty="0" err="1" smtClean="0">
                <a:latin typeface="Century Gothic" panose="020B0502020202020204" pitchFamily="34" charset="0"/>
              </a:rPr>
              <a:t>niçoise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2738" y="6347020"/>
            <a:ext cx="2516275" cy="369332"/>
          </a:xfrm>
          <a:prstGeom prst="rect">
            <a:avLst/>
          </a:prstGeom>
          <a:solidFill>
            <a:srgbClr val="FF7D7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 smtClean="0">
                <a:latin typeface="Century Gothic" panose="020B0502020202020204" pitchFamily="34" charset="0"/>
              </a:rPr>
              <a:t>une</a:t>
            </a:r>
            <a:r>
              <a:rPr lang="en-GB" b="1" dirty="0" smtClean="0">
                <a:latin typeface="Century Gothic" panose="020B0502020202020204" pitchFamily="34" charset="0"/>
              </a:rPr>
              <a:t> pizza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54225" y="6347020"/>
            <a:ext cx="2516275" cy="369332"/>
          </a:xfrm>
          <a:prstGeom prst="rect">
            <a:avLst/>
          </a:prstGeom>
          <a:solidFill>
            <a:srgbClr val="FF7D7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Century Gothic" panose="020B0502020202020204" pitchFamily="34" charset="0"/>
              </a:rPr>
              <a:t>des frites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27226" y="6360391"/>
            <a:ext cx="2516275" cy="369332"/>
          </a:xfrm>
          <a:prstGeom prst="rect">
            <a:avLst/>
          </a:prstGeom>
          <a:solidFill>
            <a:srgbClr val="FF7D7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Century Gothic" panose="020B0502020202020204" pitchFamily="34" charset="0"/>
              </a:rPr>
              <a:t>des </a:t>
            </a:r>
            <a:r>
              <a:rPr lang="en-GB" b="1" dirty="0" err="1" smtClean="0">
                <a:latin typeface="Century Gothic" panose="020B0502020202020204" pitchFamily="34" charset="0"/>
              </a:rPr>
              <a:t>moules</a:t>
            </a:r>
            <a:r>
              <a:rPr lang="en-GB" b="1" dirty="0" smtClean="0">
                <a:latin typeface="Century Gothic" panose="020B0502020202020204" pitchFamily="34" charset="0"/>
              </a:rPr>
              <a:t>-frites</a:t>
            </a:r>
            <a:endParaRPr lang="en-GB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77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roque monsieu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roque mada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aquet_de_chi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lade nicoi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izz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es_frit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moules-frit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63" y="305429"/>
            <a:ext cx="1332537" cy="1258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2345719" y="1094350"/>
            <a:ext cx="4785635" cy="876300"/>
          </a:xfrm>
          <a:prstGeom prst="wedgeRoundRectCallout">
            <a:avLst>
              <a:gd name="adj1" fmla="val 60060"/>
              <a:gd name="adj2" fmla="val 29796"/>
              <a:gd name="adj3" fmla="val 16667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2400" dirty="0">
                <a:latin typeface="Century Gothic" panose="020B0502020202020204" pitchFamily="34" charset="0"/>
              </a:rPr>
              <a:t>Je </a:t>
            </a:r>
            <a:r>
              <a:rPr lang="en-US" altLang="en-US" sz="2400" dirty="0" err="1" smtClean="0">
                <a:latin typeface="Century Gothic" panose="020B0502020202020204" pitchFamily="34" charset="0"/>
              </a:rPr>
              <a:t>voudrais</a:t>
            </a:r>
            <a:r>
              <a:rPr lang="en-US" altLang="en-US" sz="2400" dirty="0" smtClean="0">
                <a:latin typeface="Century Gothic" panose="020B0502020202020204" pitchFamily="34" charset="0"/>
              </a:rPr>
              <a:t> un </a:t>
            </a:r>
            <a:r>
              <a:rPr lang="en-US" altLang="en-US" sz="2400" dirty="0" err="1" smtClean="0">
                <a:latin typeface="Century Gothic" panose="020B0502020202020204" pitchFamily="34" charset="0"/>
              </a:rPr>
              <a:t>fanta</a:t>
            </a:r>
            <a:r>
              <a:rPr lang="en-US" altLang="en-US" sz="2400" dirty="0" smtClean="0">
                <a:latin typeface="Century Gothic" panose="020B0502020202020204" pitchFamily="34" charset="0"/>
              </a:rPr>
              <a:t> et </a:t>
            </a:r>
            <a:r>
              <a:rPr lang="en-US" altLang="en-US" sz="2400" dirty="0" err="1" smtClean="0">
                <a:latin typeface="Century Gothic" panose="020B0502020202020204" pitchFamily="34" charset="0"/>
              </a:rPr>
              <a:t>une</a:t>
            </a:r>
            <a:r>
              <a:rPr lang="en-US" altLang="en-US" sz="2400" dirty="0" smtClean="0">
                <a:latin typeface="Century Gothic" panose="020B0502020202020204" pitchFamily="34" charset="0"/>
              </a:rPr>
              <a:t> portion de frites, </a:t>
            </a:r>
            <a:r>
              <a:rPr lang="en-US" altLang="en-US" sz="2400" dirty="0" err="1">
                <a:latin typeface="Century Gothic" panose="020B0502020202020204" pitchFamily="34" charset="0"/>
              </a:rPr>
              <a:t>s’il</a:t>
            </a:r>
            <a:r>
              <a:rPr lang="en-US" altLang="en-US" sz="2400" dirty="0">
                <a:latin typeface="Century Gothic" panose="020B0502020202020204" pitchFamily="34" charset="0"/>
              </a:rPr>
              <a:t> </a:t>
            </a:r>
            <a:r>
              <a:rPr lang="en-US" altLang="en-US" sz="2400" dirty="0" err="1">
                <a:latin typeface="Century Gothic" panose="020B0502020202020204" pitchFamily="34" charset="0"/>
              </a:rPr>
              <a:t>vous</a:t>
            </a:r>
            <a:r>
              <a:rPr lang="en-US" altLang="en-US" sz="2400" dirty="0">
                <a:latin typeface="Century Gothic" panose="020B0502020202020204" pitchFamily="34" charset="0"/>
              </a:rPr>
              <a:t> </a:t>
            </a:r>
            <a:r>
              <a:rPr lang="en-US" altLang="en-US" sz="2400" dirty="0" smtClean="0">
                <a:latin typeface="Century Gothic" panose="020B0502020202020204" pitchFamily="34" charset="0"/>
              </a:rPr>
              <a:t>plait. </a:t>
            </a:r>
            <a:endParaRPr lang="en-US" altLang="en-US" sz="2400" dirty="0">
              <a:latin typeface="Century Gothic" panose="020B0502020202020204" pitchFamily="34" charset="0"/>
            </a:endParaRPr>
          </a:p>
        </p:txBody>
      </p:sp>
      <p:pic>
        <p:nvPicPr>
          <p:cNvPr id="11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067" y="1094350"/>
            <a:ext cx="1103793" cy="966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2345719" y="414052"/>
            <a:ext cx="3849598" cy="520754"/>
          </a:xfrm>
          <a:prstGeom prst="wedgeRoundRectCallout">
            <a:avLst>
              <a:gd name="adj1" fmla="val -56016"/>
              <a:gd name="adj2" fmla="val 22572"/>
              <a:gd name="adj3" fmla="val 16667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 dirty="0" smtClean="0">
                <a:latin typeface="Century Gothic" panose="020B0502020202020204" pitchFamily="34" charset="0"/>
              </a:rPr>
              <a:t>Bonjour. </a:t>
            </a:r>
            <a:r>
              <a:rPr lang="en-US" altLang="en-US" sz="2400" dirty="0" err="1" smtClean="0">
                <a:latin typeface="Century Gothic" panose="020B0502020202020204" pitchFamily="34" charset="0"/>
              </a:rPr>
              <a:t>Vous</a:t>
            </a:r>
            <a:r>
              <a:rPr lang="en-US" altLang="en-US" sz="2400" dirty="0" smtClean="0">
                <a:latin typeface="Century Gothic" panose="020B0502020202020204" pitchFamily="34" charset="0"/>
              </a:rPr>
              <a:t> </a:t>
            </a:r>
            <a:r>
              <a:rPr lang="en-US" altLang="en-US" sz="2400" dirty="0" err="1" smtClean="0">
                <a:latin typeface="Century Gothic" panose="020B0502020202020204" pitchFamily="34" charset="0"/>
              </a:rPr>
              <a:t>désirez</a:t>
            </a:r>
            <a:r>
              <a:rPr lang="en-US" altLang="en-US" sz="2400" dirty="0" smtClean="0">
                <a:latin typeface="Century Gothic" panose="020B0502020202020204" pitchFamily="34" charset="0"/>
              </a:rPr>
              <a:t>?</a:t>
            </a:r>
            <a:endParaRPr lang="en-US" altLang="en-US" sz="2400" dirty="0">
              <a:latin typeface="Century Gothic" panose="020B0502020202020204" pitchFamily="34" charset="0"/>
            </a:endParaRPr>
          </a:p>
        </p:txBody>
      </p:sp>
      <p:pic>
        <p:nvPicPr>
          <p:cNvPr id="1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67" y="2012852"/>
            <a:ext cx="1332537" cy="1258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2545066" y="2360751"/>
            <a:ext cx="2078305" cy="520754"/>
          </a:xfrm>
          <a:prstGeom prst="wedgeRoundRectCallout">
            <a:avLst>
              <a:gd name="adj1" fmla="val -56016"/>
              <a:gd name="adj2" fmla="val 22572"/>
              <a:gd name="adj3" fmla="val 16667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 dirty="0" smtClean="0">
                <a:latin typeface="Century Gothic" panose="020B0502020202020204" pitchFamily="34" charset="0"/>
              </a:rPr>
              <a:t>Et avec </a:t>
            </a:r>
            <a:r>
              <a:rPr lang="en-US" altLang="en-US" sz="2400" dirty="0" err="1" smtClean="0">
                <a:latin typeface="Century Gothic" panose="020B0502020202020204" pitchFamily="34" charset="0"/>
              </a:rPr>
              <a:t>ça</a:t>
            </a:r>
            <a:r>
              <a:rPr lang="en-US" altLang="en-US" sz="2400" dirty="0" smtClean="0">
                <a:latin typeface="Century Gothic" panose="020B0502020202020204" pitchFamily="34" charset="0"/>
              </a:rPr>
              <a:t>?</a:t>
            </a:r>
            <a:endParaRPr lang="en-US" altLang="en-US" sz="2400" dirty="0">
              <a:latin typeface="Century Gothic" panose="020B0502020202020204" pitchFamily="34" charset="0"/>
            </a:endParaRP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3246634" y="3003484"/>
            <a:ext cx="3884720" cy="876300"/>
          </a:xfrm>
          <a:prstGeom prst="wedgeRoundRectCallout">
            <a:avLst>
              <a:gd name="adj1" fmla="val 60060"/>
              <a:gd name="adj2" fmla="val 29796"/>
              <a:gd name="adj3" fmla="val 16667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2400" dirty="0">
                <a:latin typeface="Century Gothic" panose="020B0502020202020204" pitchFamily="34" charset="0"/>
              </a:rPr>
              <a:t>Je </a:t>
            </a:r>
            <a:r>
              <a:rPr lang="en-US" altLang="en-US" sz="2400" dirty="0" err="1" smtClean="0">
                <a:latin typeface="Century Gothic" panose="020B0502020202020204" pitchFamily="34" charset="0"/>
              </a:rPr>
              <a:t>voudrais</a:t>
            </a:r>
            <a:r>
              <a:rPr lang="en-US" altLang="en-US" sz="2400" dirty="0" smtClean="0">
                <a:latin typeface="Century Gothic" panose="020B0502020202020204" pitchFamily="34" charset="0"/>
              </a:rPr>
              <a:t> </a:t>
            </a:r>
            <a:r>
              <a:rPr lang="en-US" altLang="en-US" sz="2400" dirty="0" err="1" smtClean="0">
                <a:latin typeface="Century Gothic" panose="020B0502020202020204" pitchFamily="34" charset="0"/>
              </a:rPr>
              <a:t>aussi</a:t>
            </a:r>
            <a:r>
              <a:rPr lang="en-US" altLang="en-US" sz="2400" dirty="0" smtClean="0">
                <a:latin typeface="Century Gothic" panose="020B0502020202020204" pitchFamily="34" charset="0"/>
              </a:rPr>
              <a:t> un coca. </a:t>
            </a:r>
            <a:r>
              <a:rPr lang="en-US" altLang="en-US" sz="2400" dirty="0" err="1" smtClean="0">
                <a:latin typeface="Century Gothic" panose="020B0502020202020204" pitchFamily="34" charset="0"/>
              </a:rPr>
              <a:t>C’est</a:t>
            </a:r>
            <a:r>
              <a:rPr lang="en-US" altLang="en-US" sz="2400" dirty="0" smtClean="0">
                <a:latin typeface="Century Gothic" panose="020B0502020202020204" pitchFamily="34" charset="0"/>
              </a:rPr>
              <a:t> </a:t>
            </a:r>
            <a:r>
              <a:rPr lang="en-US" altLang="en-US" sz="2400" dirty="0" err="1" smtClean="0">
                <a:latin typeface="Century Gothic" panose="020B0502020202020204" pitchFamily="34" charset="0"/>
              </a:rPr>
              <a:t>combien</a:t>
            </a:r>
            <a:r>
              <a:rPr lang="en-US" altLang="en-US" sz="2400" dirty="0" smtClean="0">
                <a:latin typeface="Century Gothic" panose="020B0502020202020204" pitchFamily="34" charset="0"/>
              </a:rPr>
              <a:t>?</a:t>
            </a:r>
            <a:endParaRPr lang="en-US" altLang="en-US" sz="2400" dirty="0">
              <a:latin typeface="Century Gothic" panose="020B0502020202020204" pitchFamily="34" charset="0"/>
            </a:endParaRPr>
          </a:p>
        </p:txBody>
      </p:sp>
      <p:pic>
        <p:nvPicPr>
          <p:cNvPr id="15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067" y="3003484"/>
            <a:ext cx="1103793" cy="966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67" y="3696164"/>
            <a:ext cx="1332537" cy="1258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AutoShape 7"/>
          <p:cNvSpPr>
            <a:spLocks noChangeArrowheads="1"/>
          </p:cNvSpPr>
          <p:nvPr/>
        </p:nvSpPr>
        <p:spPr bwMode="auto">
          <a:xfrm>
            <a:off x="2545066" y="4044063"/>
            <a:ext cx="2992705" cy="702598"/>
          </a:xfrm>
          <a:prstGeom prst="wedgeRoundRectCallout">
            <a:avLst>
              <a:gd name="adj1" fmla="val -56016"/>
              <a:gd name="adj2" fmla="val 22572"/>
              <a:gd name="adj3" fmla="val 16667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 dirty="0" err="1" smtClean="0">
                <a:latin typeface="Century Gothic" panose="020B0502020202020204" pitchFamily="34" charset="0"/>
              </a:rPr>
              <a:t>Ça</a:t>
            </a:r>
            <a:r>
              <a:rPr lang="en-US" altLang="en-US" sz="2400" dirty="0" smtClean="0">
                <a:latin typeface="Century Gothic" panose="020B0502020202020204" pitchFamily="34" charset="0"/>
              </a:rPr>
              <a:t> fait </a:t>
            </a:r>
            <a:r>
              <a:rPr lang="en-US" altLang="en-US" sz="2400" dirty="0" smtClean="0">
                <a:latin typeface="Century Gothic" panose="020B0502020202020204" pitchFamily="34" charset="0"/>
              </a:rPr>
              <a:t>cinq euros.</a:t>
            </a:r>
            <a:endParaRPr lang="en-US" altLang="en-US" sz="2400" dirty="0">
              <a:latin typeface="Century Gothic" panose="020B0502020202020204" pitchFamily="34" charset="0"/>
            </a:endParaRPr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auto">
          <a:xfrm>
            <a:off x="4623370" y="4877585"/>
            <a:ext cx="2691205" cy="629364"/>
          </a:xfrm>
          <a:prstGeom prst="wedgeRoundRectCallout">
            <a:avLst>
              <a:gd name="adj1" fmla="val 60060"/>
              <a:gd name="adj2" fmla="val 29796"/>
              <a:gd name="adj3" fmla="val 16667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2400" dirty="0" smtClean="0">
                <a:latin typeface="Century Gothic" panose="020B0502020202020204" pitchFamily="34" charset="0"/>
              </a:rPr>
              <a:t>Merci, au revoir.</a:t>
            </a:r>
            <a:endParaRPr lang="en-US" altLang="en-US" sz="2400" dirty="0">
              <a:latin typeface="Century Gothic" panose="020B0502020202020204" pitchFamily="34" charset="0"/>
            </a:endParaRPr>
          </a:p>
        </p:txBody>
      </p:sp>
      <p:pic>
        <p:nvPicPr>
          <p:cNvPr id="19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289" y="4877585"/>
            <a:ext cx="1103793" cy="966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67" y="5379476"/>
            <a:ext cx="1332537" cy="1258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AutoShape 7"/>
          <p:cNvSpPr>
            <a:spLocks noChangeArrowheads="1"/>
          </p:cNvSpPr>
          <p:nvPr/>
        </p:nvSpPr>
        <p:spPr bwMode="auto">
          <a:xfrm>
            <a:off x="2545066" y="5727375"/>
            <a:ext cx="2848867" cy="702598"/>
          </a:xfrm>
          <a:prstGeom prst="wedgeRoundRectCallout">
            <a:avLst>
              <a:gd name="adj1" fmla="val -56016"/>
              <a:gd name="adj2" fmla="val 22572"/>
              <a:gd name="adj3" fmla="val 16667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 dirty="0" smtClean="0">
                <a:latin typeface="Century Gothic" panose="020B0502020202020204" pitchFamily="34" charset="0"/>
              </a:rPr>
              <a:t>Au revoir.</a:t>
            </a:r>
            <a:endParaRPr lang="en-US" altLang="en-US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54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njour vous desire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 voudrais un fan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t avec c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ussi un coca c'est combi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5 euro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merci au revoi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u revoi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13" grpId="0" animBg="1"/>
      <p:bldP spid="14" grpId="0" animBg="1"/>
      <p:bldP spid="17" grpId="0" animBg="1"/>
      <p:bldP spid="18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02077" y="4569058"/>
            <a:ext cx="648558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80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un café au </a:t>
            </a:r>
            <a:r>
              <a:rPr lang="en-GB" altLang="en-US" sz="8000" b="1" dirty="0" err="1" smtClean="0">
                <a:solidFill>
                  <a:srgbClr val="FFFFFF"/>
                </a:solidFill>
                <a:cs typeface="Arial" panose="020B0604020202020204" pitchFamily="34" charset="0"/>
              </a:rPr>
              <a:t>lait</a:t>
            </a:r>
            <a:endParaRPr lang="en-US" altLang="en-US" sz="80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1" t="15243" r="23243" b="16583"/>
          <a:stretch/>
        </p:blipFill>
        <p:spPr>
          <a:xfrm>
            <a:off x="2219217" y="859787"/>
            <a:ext cx="4965013" cy="379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52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fe_au_la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4569058"/>
            <a:ext cx="942140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80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un </a:t>
            </a:r>
            <a:r>
              <a:rPr lang="en-GB" altLang="en-US" sz="8000" b="1" dirty="0" err="1" smtClean="0">
                <a:solidFill>
                  <a:srgbClr val="FFFFFF"/>
                </a:solidFill>
                <a:cs typeface="Arial" panose="020B0604020202020204" pitchFamily="34" charset="0"/>
              </a:rPr>
              <a:t>chocolat</a:t>
            </a:r>
            <a:r>
              <a:rPr lang="en-GB" altLang="en-US" sz="80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lang="en-GB" altLang="en-US" sz="8000" b="1" dirty="0" err="1" smtClean="0">
                <a:solidFill>
                  <a:srgbClr val="FFFFFF"/>
                </a:solidFill>
                <a:cs typeface="Arial" panose="020B0604020202020204" pitchFamily="34" charset="0"/>
              </a:rPr>
              <a:t>chaud</a:t>
            </a:r>
            <a:endParaRPr lang="en-US" altLang="en-US" sz="80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5" r="24891"/>
          <a:stretch/>
        </p:blipFill>
        <p:spPr>
          <a:xfrm>
            <a:off x="2598686" y="489984"/>
            <a:ext cx="4224030" cy="419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67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ocolat_chau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4569058"/>
            <a:ext cx="942140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80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un milkshake</a:t>
            </a:r>
            <a:endParaRPr lang="en-US" altLang="en-US" sz="80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986" y="212815"/>
            <a:ext cx="2904162" cy="435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27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ilksh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4569058"/>
            <a:ext cx="942140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80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un </a:t>
            </a:r>
            <a:r>
              <a:rPr lang="en-GB" altLang="en-US" sz="8000" b="1" dirty="0" err="1" smtClean="0">
                <a:solidFill>
                  <a:srgbClr val="FFFFFF"/>
                </a:solidFill>
                <a:cs typeface="Arial" panose="020B0604020202020204" pitchFamily="34" charset="0"/>
              </a:rPr>
              <a:t>diabolo</a:t>
            </a:r>
            <a:r>
              <a:rPr lang="en-GB" altLang="en-US" sz="80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 menthe</a:t>
            </a:r>
            <a:endParaRPr lang="en-US" altLang="en-US" sz="80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785" y="482884"/>
            <a:ext cx="2225109" cy="418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22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abolo_ment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4569058"/>
            <a:ext cx="942140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80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un coca</a:t>
            </a:r>
            <a:endParaRPr lang="en-US" altLang="en-US" sz="80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166" y="1005800"/>
            <a:ext cx="2415070" cy="392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58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c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41466" y="4554113"/>
            <a:ext cx="778033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8000" b="1" dirty="0" err="1" smtClean="0">
                <a:solidFill>
                  <a:srgbClr val="FFFFFF"/>
                </a:solidFill>
                <a:cs typeface="Arial" panose="020B0604020202020204" pitchFamily="34" charset="0"/>
              </a:rPr>
              <a:t>une</a:t>
            </a:r>
            <a:r>
              <a:rPr lang="en-GB" altLang="en-US" sz="80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lang="en-GB" altLang="en-US" sz="8000" b="1" dirty="0" err="1" smtClean="0">
                <a:solidFill>
                  <a:srgbClr val="FFFFFF"/>
                </a:solidFill>
                <a:cs typeface="Arial" panose="020B0604020202020204" pitchFamily="34" charset="0"/>
              </a:rPr>
              <a:t>limonade</a:t>
            </a:r>
            <a:endParaRPr lang="en-US" altLang="en-US" sz="80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8" name="9BEC8AA9.m4a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588" y="-10128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D9B533E8.m4a">
            <a:hlinkClick r:id="" action="ppaction://media"/>
          </p:cNvPr>
          <p:cNvPicPr>
            <a:picLocks noChangeAspect="1"/>
          </p:cNvPicPr>
          <p:nvPr>
            <a:audi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25" y="71310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297" y="265959"/>
            <a:ext cx="3379813" cy="454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56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imona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467</TotalTime>
  <Words>329</Words>
  <Application>Microsoft Office PowerPoint</Application>
  <PresentationFormat>On-screen Show (4:3)</PresentationFormat>
  <Paragraphs>99</Paragraphs>
  <Slides>32</Slides>
  <Notes>24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Century Gothic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Hawkes</dc:creator>
  <cp:lastModifiedBy>Study</cp:lastModifiedBy>
  <cp:revision>17</cp:revision>
  <dcterms:created xsi:type="dcterms:W3CDTF">2019-04-19T03:54:30Z</dcterms:created>
  <dcterms:modified xsi:type="dcterms:W3CDTF">2019-06-01T05:01:52Z</dcterms:modified>
</cp:coreProperties>
</file>