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  <p:sldId id="283" r:id="rId23"/>
    <p:sldId id="285" r:id="rId24"/>
    <p:sldId id="281" r:id="rId25"/>
    <p:sldId id="278" r:id="rId26"/>
    <p:sldId id="280" r:id="rId27"/>
    <p:sldId id="284" r:id="rId28"/>
    <p:sldId id="279" r:id="rId29"/>
    <p:sldId id="277" r:id="rId30"/>
    <p:sldId id="282" r:id="rId31"/>
    <p:sldId id="286" r:id="rId32"/>
    <p:sldId id="257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>
      <p:cViewPr varScale="1">
        <p:scale>
          <a:sx n="93" d="100"/>
          <a:sy n="93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1E13-A6BD-43D1-89F4-7123D00199D4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23D2-1023-458C-960A-6BB2F2873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0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7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0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 – no attributions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Ask,</a:t>
            </a:r>
            <a:r>
              <a:rPr lang="en-GB" baseline="0" dirty="0" smtClean="0"/>
              <a:t> for example: ‘E, un coca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un milkshake. Elicit by offering alternatives.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8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6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7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88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0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0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5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 – no attributions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</a:t>
            </a:r>
            <a:r>
              <a:rPr lang="en-GB" baseline="0" dirty="0" smtClean="0"/>
              <a:t> disappear, one by one.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8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Croque</a:t>
            </a:r>
            <a:r>
              <a:rPr lang="en-GB" dirty="0" smtClean="0"/>
              <a:t> monsieur Michael Brewer [CC BY-SA 2.5 (https://creativecommons.org/licenses/by-sa/2.5)]</a:t>
            </a:r>
          </a:p>
          <a:p>
            <a:r>
              <a:rPr lang="en-GB" dirty="0" err="1" smtClean="0"/>
              <a:t>Croque</a:t>
            </a:r>
            <a:r>
              <a:rPr lang="en-GB" dirty="0" smtClean="0"/>
              <a:t> </a:t>
            </a:r>
            <a:r>
              <a:rPr lang="en-GB" dirty="0" err="1" smtClean="0"/>
              <a:t>madame</a:t>
            </a:r>
            <a:r>
              <a:rPr lang="en-GB" dirty="0" smtClean="0"/>
              <a:t> https://flic.kr/p/22Pvbku</a:t>
            </a:r>
          </a:p>
          <a:p>
            <a:r>
              <a:rPr lang="en-GB" dirty="0" err="1" smtClean="0"/>
              <a:t>Salade</a:t>
            </a:r>
            <a:r>
              <a:rPr lang="en-GB" dirty="0" smtClean="0"/>
              <a:t> </a:t>
            </a:r>
            <a:r>
              <a:rPr lang="en-GB" dirty="0" err="1" smtClean="0"/>
              <a:t>Nicoise</a:t>
            </a:r>
            <a:r>
              <a:rPr lang="en-GB" dirty="0" smtClean="0"/>
              <a:t> </a:t>
            </a:r>
            <a:r>
              <a:rPr lang="pl-PL" dirty="0" smtClean="0"/>
              <a:t>jenny downing [CC BY 2.0 (https://creativecommons.org/licenses/by/2.0)]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Moules</a:t>
            </a:r>
            <a:r>
              <a:rPr lang="en-GB" dirty="0" smtClean="0"/>
              <a:t>-Frites </a:t>
            </a:r>
            <a:r>
              <a:rPr lang="en-GB" dirty="0" err="1" smtClean="0"/>
              <a:t>LittleGun</a:t>
            </a:r>
            <a:r>
              <a:rPr lang="en-GB" dirty="0" smtClean="0"/>
              <a:t> [Public domain]</a:t>
            </a:r>
          </a:p>
          <a:p>
            <a:r>
              <a:rPr lang="en-GB" dirty="0" smtClean="0"/>
              <a:t>Menu du jour DC [CC BY-SA 4.0 (https://creativecommons.org/licenses/by-sa/4.0)]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7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6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5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F088-9E0E-4397-8E3F-614612845E02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3510-ABC6-4897-BA66-068FBE43A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38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AC0-5C4F-4297-BC88-F970288012F0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E37E-EDF8-4DD1-BE1A-29B74EA5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31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EAA1-ADE8-4E30-8A99-4A0A44396433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8BD-444F-467E-93B0-452D54B6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0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658-DC38-43EA-B7D5-6688FA1E3922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7D1-7172-4CBD-92D2-07E4D70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53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697-05AA-4D49-983B-D164B8A294E9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3BC4-63BB-45EE-9AD8-3BF7B61E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8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6BE-3284-4BA8-AECE-6F0C517BD125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FC06-36BD-43C5-9B0D-1DF1CC18E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4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A70-0A14-4623-A84A-A88B8B1D74C1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7F-8091-4338-BE2E-443171E43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31-9437-4D56-8711-3F12CD841704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52A8-FDBE-4C8D-842F-326FBA1A3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6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9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05F-26F6-4325-A4B5-D0D39FB5FDFE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A94-8131-444E-811B-4348FE8FF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6BDA-F7F5-4E96-BDAF-39E790CAD8E6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D21A-EC76-480F-AEBD-25A628154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7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7BF-2CAD-4B1B-81CB-0E1DE560EC17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2AAA-2B68-4C3F-8338-7041A348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4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8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2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59D3-D99D-4196-B65F-05E2B3B2AD38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AFA0A-FF78-47B8-9692-5E0F2A8C480D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958D7-3140-45EF-A679-C41773BFDBB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lickr.com/photos/ayustety/33737606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788567" y="3556428"/>
            <a:ext cx="63415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hlinkClick r:id="rId2"/>
              </a:rPr>
              <a:t>https://www.flickr.com/photos/ayustety/337376064</a:t>
            </a:r>
            <a:r>
              <a:rPr lang="en-GB" sz="1050" dirty="0" smtClean="0"/>
              <a:t> </a:t>
            </a:r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890410"/>
            <a:ext cx="8390467" cy="55936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467" y="186267"/>
            <a:ext cx="526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Au café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eau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minérale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t_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500" y="4476591"/>
            <a:ext cx="8537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 a_ l_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 _ _ _ _ c_ _ _ _</a:t>
            </a:r>
            <a:endParaRPr lang="en-US" altLang="en-US" sz="6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m_ _ _ _ _ 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d_ _ _ _ _ _  m_ _ _ _ _</a:t>
            </a:r>
            <a:endParaRPr lang="en-US" altLang="en-US" sz="6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5" y="482884"/>
            <a:ext cx="2225109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84867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l_ _ _ _ 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52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34822"/>
            <a:ext cx="93186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e_ _ m_ _ _ _ _ _ _</a:t>
            </a:r>
            <a:endParaRPr lang="en-US" altLang="en-US" sz="6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064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thé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226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B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F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G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6554911" y="287676"/>
            <a:ext cx="2327587" cy="1777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05" y="-11935"/>
            <a:ext cx="2142590" cy="2337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2" y="2451576"/>
            <a:ext cx="1439152" cy="193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9" y="2721889"/>
            <a:ext cx="1131627" cy="1839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6646029" y="4669862"/>
            <a:ext cx="2067048" cy="2051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598599" y="2547991"/>
            <a:ext cx="2013735" cy="1861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489480" y="57880"/>
            <a:ext cx="2205813" cy="2197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60" y="4669862"/>
            <a:ext cx="1400680" cy="2101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1" y="4721714"/>
            <a:ext cx="1035149" cy="1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81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3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5" y="482884"/>
            <a:ext cx="2225109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café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226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B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F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G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6554911" y="287676"/>
            <a:ext cx="2327587" cy="1777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05" y="-11935"/>
            <a:ext cx="2142590" cy="2337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2" y="2451576"/>
            <a:ext cx="1439152" cy="193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9" y="2721889"/>
            <a:ext cx="1131627" cy="1839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6646029" y="4669862"/>
            <a:ext cx="2067048" cy="2051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598599" y="2547991"/>
            <a:ext cx="2013735" cy="1861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489480" y="57880"/>
            <a:ext cx="2205813" cy="2197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60" y="4669862"/>
            <a:ext cx="1400680" cy="2101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1" y="4721714"/>
            <a:ext cx="1035149" cy="1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0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0" y="103080"/>
            <a:ext cx="2470173" cy="164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793006"/>
            <a:ext cx="2926080" cy="195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5901" r="12414"/>
          <a:stretch/>
        </p:blipFill>
        <p:spPr>
          <a:xfrm>
            <a:off x="6230901" y="3972626"/>
            <a:ext cx="2810948" cy="2028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419863"/>
            <a:ext cx="3006809" cy="1412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1"/>
          <a:stretch/>
        </p:blipFill>
        <p:spPr>
          <a:xfrm>
            <a:off x="386041" y="1484586"/>
            <a:ext cx="2470173" cy="182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1" y="577772"/>
            <a:ext cx="2708928" cy="2165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" y="4217786"/>
            <a:ext cx="292608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039" y="106867"/>
            <a:ext cx="247017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croque</a:t>
            </a:r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-monsieur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015" y="2942650"/>
            <a:ext cx="2465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croque-madame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5420" y="2942650"/>
            <a:ext cx="251627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latin typeface="Century Gothic" panose="020B0502020202020204" pitchFamily="34" charset="0"/>
              </a:rPr>
              <a:t>paquet</a:t>
            </a:r>
            <a:r>
              <a:rPr lang="en-GB" b="1" dirty="0" smtClean="0">
                <a:latin typeface="Century Gothic" panose="020B0502020202020204" pitchFamily="34" charset="0"/>
              </a:rPr>
              <a:t> de chips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7226" y="2933892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une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salade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niçoise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738" y="6347020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Century Gothic" panose="020B0502020202020204" pitchFamily="34" charset="0"/>
              </a:rPr>
              <a:t>une</a:t>
            </a:r>
            <a:r>
              <a:rPr lang="en-GB" b="1" dirty="0" smtClean="0">
                <a:latin typeface="Century Gothic" panose="020B0502020202020204" pitchFamily="34" charset="0"/>
              </a:rPr>
              <a:t> pizza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4225" y="6347020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une</a:t>
            </a:r>
            <a:r>
              <a:rPr lang="en-GB" b="1" dirty="0" smtClean="0">
                <a:latin typeface="Century Gothic" panose="020B0502020202020204" pitchFamily="34" charset="0"/>
              </a:rPr>
              <a:t> portion de frites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7226" y="6360391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des </a:t>
            </a:r>
            <a:r>
              <a:rPr lang="en-GB" b="1" dirty="0" err="1" smtClean="0">
                <a:latin typeface="Century Gothic" panose="020B0502020202020204" pitchFamily="34" charset="0"/>
              </a:rPr>
              <a:t>moules</a:t>
            </a:r>
            <a:r>
              <a:rPr lang="en-GB" b="1" dirty="0" smtClean="0">
                <a:latin typeface="Century Gothic" panose="020B0502020202020204" pitchFamily="34" charset="0"/>
              </a:rPr>
              <a:t>-frites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3" y="305429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46634" y="1094350"/>
            <a:ext cx="3884720" cy="8763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entury Gothic" panose="020B0502020202020204" pitchFamily="34" charset="0"/>
              </a:rPr>
              <a:t>Je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voudrais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un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croque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-monsieur, </a:t>
            </a:r>
            <a:r>
              <a:rPr lang="en-US" altLang="en-US" sz="2400" dirty="0" err="1">
                <a:latin typeface="Century Gothic" panose="020B0502020202020204" pitchFamily="34" charset="0"/>
              </a:rPr>
              <a:t>s’il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latin typeface="Century Gothic" panose="020B0502020202020204" pitchFamily="34" charset="0"/>
              </a:rPr>
              <a:t>vous</a:t>
            </a:r>
            <a:r>
              <a:rPr lang="en-US" altLang="en-US" sz="2400" dirty="0">
                <a:latin typeface="Century Gothic" panose="020B0502020202020204" pitchFamily="34" charset="0"/>
              </a:rPr>
              <a:t> plait 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7" y="1094350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345719" y="414052"/>
            <a:ext cx="3849598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Bonjour.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désirez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2012852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45066" y="2360751"/>
            <a:ext cx="2078305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Et avec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ça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46634" y="3003484"/>
            <a:ext cx="3884720" cy="8763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entury Gothic" panose="020B0502020202020204" pitchFamily="34" charset="0"/>
              </a:rPr>
              <a:t>Je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voudrais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aussi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un coca.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C’est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combien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7" y="3003484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3696164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45066" y="4044063"/>
            <a:ext cx="2848867" cy="702598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err="1" smtClean="0">
                <a:latin typeface="Century Gothic" panose="020B0502020202020204" pitchFamily="34" charset="0"/>
              </a:rPr>
              <a:t>Ça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fait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huit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euros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cinquante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623370" y="4877585"/>
            <a:ext cx="2691205" cy="629364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Century Gothic" panose="020B0502020202020204" pitchFamily="34" charset="0"/>
              </a:rPr>
              <a:t>Merci, au revoir.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89" y="4877585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5379476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45066" y="5727375"/>
            <a:ext cx="2848867" cy="702598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Au revoir.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3" grpId="0" animBg="1"/>
      <p:bldP spid="14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2077" y="4569058"/>
            <a:ext cx="6485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café 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lait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chocolat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chaud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milkshake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diabolo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menthe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5" y="482884"/>
            <a:ext cx="2225109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coca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limonade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303</Words>
  <Application>Microsoft Office PowerPoint</Application>
  <PresentationFormat>On-screen Show (4:3)</PresentationFormat>
  <Paragraphs>90</Paragraphs>
  <Slides>32</Slides>
  <Notes>24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13</cp:revision>
  <dcterms:created xsi:type="dcterms:W3CDTF">2019-04-19T03:54:30Z</dcterms:created>
  <dcterms:modified xsi:type="dcterms:W3CDTF">2019-04-19T10:18:22Z</dcterms:modified>
</cp:coreProperties>
</file>