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8ECB5-BA43-43F7-B128-58CAA3A58368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BB6AB-D717-4774-9A96-C17AD3F7F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3598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https://pxhere.com/en/photo/1435981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CC licence – no attribution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BB6AB-D717-4774-9A96-C17AD3F7F9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2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CC licence with attribution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BB6AB-D717-4774-9A96-C17AD3F7F9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8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45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59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3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9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1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5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3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96E9-C950-4967-B035-CD681D47CA4D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A85B0-6B10-4589-9239-EA5C4A20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7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reativecommons.org/licenses/by-sa/4.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6727195" y="444119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 smtClean="0"/>
              <a:t>Mel22 [CC BY-SA 4.0 (</a:t>
            </a:r>
            <a:r>
              <a:rPr lang="en-GB" sz="1100" dirty="0" smtClean="0">
                <a:hlinkClick r:id="rId2"/>
              </a:rPr>
              <a:t>https://creativecommons.org/licenses/by-sa/4.0</a:t>
            </a:r>
            <a:r>
              <a:rPr lang="en-GB" sz="1100" dirty="0" smtClean="0"/>
              <a:t>)] </a:t>
            </a:r>
            <a:endParaRPr lang="en-GB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4289" cy="66407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224" y="96318"/>
            <a:ext cx="836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en-GB" sz="4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défilé</a:t>
            </a:r>
            <a:r>
              <a:rPr lang="en-GB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mode</a:t>
            </a:r>
            <a:endParaRPr lang="en-GB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9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133" y="177800"/>
            <a:ext cx="399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Century Gothic" panose="020B0502020202020204" pitchFamily="34" charset="0"/>
              </a:rPr>
              <a:t>Défilé</a:t>
            </a:r>
            <a:r>
              <a:rPr lang="en-GB" sz="2400" b="1" dirty="0" smtClean="0">
                <a:latin typeface="Century Gothic" panose="020B0502020202020204" pitchFamily="34" charset="0"/>
              </a:rPr>
              <a:t> de mode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1" y="1092199"/>
            <a:ext cx="3719689" cy="557953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132499" y="280658"/>
            <a:ext cx="2960484" cy="1421394"/>
          </a:xfrm>
          <a:prstGeom prst="wedgeRoundRectCallout">
            <a:avLst/>
          </a:prstGeom>
          <a:solidFill>
            <a:srgbClr val="005AB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Century Gothic" panose="020B0502020202020204" pitchFamily="34" charset="0"/>
              </a:rPr>
              <a:t>Bienvenue</a:t>
            </a:r>
            <a:r>
              <a:rPr lang="en-GB" sz="2400" dirty="0" smtClean="0">
                <a:latin typeface="Century Gothic" panose="020B0502020202020204" pitchFamily="34" charset="0"/>
              </a:rPr>
              <a:t> à </a:t>
            </a:r>
            <a:r>
              <a:rPr lang="en-GB" sz="2400" dirty="0" err="1" smtClean="0">
                <a:latin typeface="Century Gothic" panose="020B0502020202020204" pitchFamily="34" charset="0"/>
              </a:rPr>
              <a:t>notre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latin typeface="Century Gothic" panose="020B0502020202020204" pitchFamily="34" charset="0"/>
              </a:rPr>
              <a:t>défilé</a:t>
            </a:r>
            <a:r>
              <a:rPr lang="en-GB" sz="2400" dirty="0" smtClean="0">
                <a:latin typeface="Century Gothic" panose="020B0502020202020204" pitchFamily="34" charset="0"/>
              </a:rPr>
              <a:t> de mode! </a:t>
            </a:r>
            <a:r>
              <a:rPr lang="en-GB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05304" y="2009869"/>
            <a:ext cx="3103313" cy="1566311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Voici Jack. Il </a:t>
            </a:r>
            <a:r>
              <a:rPr lang="en-GB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porte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 un jean noir, un tee-shirt blanc, </a:t>
            </a:r>
            <a:r>
              <a:rPr lang="en-GB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une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 chemise rouge et </a:t>
            </a:r>
            <a:r>
              <a:rPr lang="en-GB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grise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 et des lunettes de </a:t>
            </a:r>
            <a:r>
              <a:rPr lang="en-GB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soleil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946618" y="3702562"/>
            <a:ext cx="2960484" cy="1177256"/>
          </a:xfrm>
          <a:prstGeom prst="wedgeRoundRectCallou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Je </a:t>
            </a:r>
            <a:r>
              <a:rPr lang="en-GB" sz="2400" dirty="0" err="1">
                <a:latin typeface="Century Gothic" panose="020B0502020202020204" pitchFamily="34" charset="0"/>
              </a:rPr>
              <a:t>pense</a:t>
            </a:r>
            <a:r>
              <a:rPr lang="en-GB" sz="2400" dirty="0">
                <a:latin typeface="Century Gothic" panose="020B0502020202020204" pitchFamily="34" charset="0"/>
              </a:rPr>
              <a:t> que </a:t>
            </a:r>
            <a:r>
              <a:rPr lang="en-GB" sz="2400" dirty="0" err="1">
                <a:latin typeface="Century Gothic" panose="020B0502020202020204" pitchFamily="34" charset="0"/>
              </a:rPr>
              <a:t>ce</a:t>
            </a:r>
            <a:r>
              <a:rPr lang="en-GB" sz="2400" dirty="0">
                <a:latin typeface="Century Gothic" panose="020B0502020202020204" pitchFamily="34" charset="0"/>
              </a:rPr>
              <a:t> style </a:t>
            </a:r>
            <a:r>
              <a:rPr lang="en-GB" sz="2400" dirty="0" err="1">
                <a:latin typeface="Century Gothic" panose="020B0502020202020204" pitchFamily="34" charset="0"/>
              </a:rPr>
              <a:t>est</a:t>
            </a:r>
            <a:r>
              <a:rPr lang="en-GB" sz="2400" dirty="0">
                <a:latin typeface="Century Gothic" panose="020B0502020202020204" pitchFamily="34" charset="0"/>
              </a:rPr>
              <a:t> cool</a:t>
            </a:r>
            <a:r>
              <a:rPr lang="en-GB" sz="2400" dirty="0" smtClean="0">
                <a:latin typeface="Century Gothic" panose="020B0502020202020204" pitchFamily="34" charset="0"/>
              </a:rPr>
              <a:t>. </a:t>
            </a:r>
            <a:r>
              <a:rPr lang="en-GB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446353" y="5086234"/>
            <a:ext cx="2960484" cy="1177256"/>
          </a:xfrm>
          <a:prstGeom prst="wedgeRoundRectCallou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Non! </a:t>
            </a:r>
            <a:r>
              <a:rPr lang="en-GB" sz="2400" dirty="0" smtClean="0">
                <a:latin typeface="Century Gothic" panose="020B0502020202020204" pitchFamily="34" charset="0"/>
              </a:rPr>
              <a:t>À </a:t>
            </a:r>
            <a:r>
              <a:rPr lang="en-GB" sz="2400" dirty="0">
                <a:latin typeface="Century Gothic" panose="020B0502020202020204" pitchFamily="34" charset="0"/>
              </a:rPr>
              <a:t>mon </a:t>
            </a:r>
            <a:r>
              <a:rPr lang="en-GB" sz="2400" dirty="0" err="1">
                <a:latin typeface="Century Gothic" panose="020B0502020202020204" pitchFamily="34" charset="0"/>
              </a:rPr>
              <a:t>avis</a:t>
            </a:r>
            <a:r>
              <a:rPr lang="en-GB" sz="2400" dirty="0">
                <a:latin typeface="Century Gothic" panose="020B0502020202020204" pitchFamily="34" charset="0"/>
              </a:rPr>
              <a:t>, </a:t>
            </a:r>
            <a:r>
              <a:rPr lang="en-GB" sz="2400" dirty="0" err="1">
                <a:latin typeface="Century Gothic" panose="020B0502020202020204" pitchFamily="34" charset="0"/>
              </a:rPr>
              <a:t>ce</a:t>
            </a:r>
            <a:r>
              <a:rPr lang="en-GB" sz="2400" dirty="0">
                <a:latin typeface="Century Gothic" panose="020B0502020202020204" pitchFamily="34" charset="0"/>
              </a:rPr>
              <a:t> look </a:t>
            </a:r>
            <a:r>
              <a:rPr lang="en-GB" sz="2400" dirty="0" err="1">
                <a:latin typeface="Century Gothic" panose="020B0502020202020204" pitchFamily="34" charset="0"/>
              </a:rPr>
              <a:t>est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nul</a:t>
            </a:r>
            <a:r>
              <a:rPr lang="en-GB" sz="2400" dirty="0">
                <a:latin typeface="Century Gothic" panose="020B0502020202020204" pitchFamily="34" charset="0"/>
              </a:rPr>
              <a:t>.</a:t>
            </a:r>
            <a:r>
              <a:rPr lang="en-GB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</a:t>
            </a: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4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249676" y="3017537"/>
            <a:ext cx="7419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Jamie [CC BY-SA 2.0 (</a:t>
            </a:r>
            <a:r>
              <a:rPr lang="pl-PL" sz="1100" dirty="0" smtClean="0">
                <a:hlinkClick r:id="rId3"/>
              </a:rPr>
              <a:t>https://creativecommons.org/licenses/by-sa/2.0</a:t>
            </a:r>
            <a:r>
              <a:rPr lang="pl-PL" sz="1100" dirty="0" smtClean="0"/>
              <a:t>)]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3" y="778596"/>
            <a:ext cx="3932222" cy="589833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41964" y="199177"/>
            <a:ext cx="2960484" cy="1421394"/>
          </a:xfrm>
          <a:prstGeom prst="wedgeRoundRectCallout">
            <a:avLst/>
          </a:prstGeom>
          <a:solidFill>
            <a:srgbClr val="005AB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Century Gothic" panose="020B0502020202020204" pitchFamily="34" charset="0"/>
              </a:rPr>
              <a:t>Bienvenue</a:t>
            </a:r>
            <a:r>
              <a:rPr lang="en-GB" sz="2400" dirty="0" smtClean="0">
                <a:latin typeface="Century Gothic" panose="020B0502020202020204" pitchFamily="34" charset="0"/>
              </a:rPr>
              <a:t> à </a:t>
            </a:r>
            <a:r>
              <a:rPr lang="en-GB" sz="2400" dirty="0" err="1" smtClean="0">
                <a:latin typeface="Century Gothic" panose="020B0502020202020204" pitchFamily="34" charset="0"/>
              </a:rPr>
              <a:t>notre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latin typeface="Century Gothic" panose="020B0502020202020204" pitchFamily="34" charset="0"/>
              </a:rPr>
              <a:t>défilé</a:t>
            </a:r>
            <a:r>
              <a:rPr lang="en-GB" sz="2400" dirty="0" smtClean="0">
                <a:latin typeface="Century Gothic" panose="020B0502020202020204" pitchFamily="34" charset="0"/>
              </a:rPr>
              <a:t> de mode! </a:t>
            </a:r>
            <a:r>
              <a:rPr lang="en-GB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605304" y="2009869"/>
            <a:ext cx="3103313" cy="1566311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Voici Ellie.  Elle </a:t>
            </a:r>
            <a:r>
              <a:rPr lang="en-GB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porte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une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jupe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bleue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 avec des </a:t>
            </a:r>
            <a:r>
              <a:rPr lang="en-GB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fleurs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 roses, un tee-shirt noir et des </a:t>
            </a:r>
            <a:r>
              <a:rPr lang="en-GB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sandales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946618" y="3702562"/>
            <a:ext cx="2960484" cy="1177256"/>
          </a:xfrm>
          <a:prstGeom prst="wedgeRoundRectCallou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Moi, </a:t>
            </a:r>
            <a:r>
              <a:rPr lang="en-GB" sz="2400" dirty="0" err="1" smtClean="0">
                <a:latin typeface="Century Gothic" panose="020B0502020202020204" pitchFamily="34" charset="0"/>
              </a:rPr>
              <a:t>j’adore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latin typeface="Century Gothic" panose="020B0502020202020204" pitchFamily="34" charset="0"/>
              </a:rPr>
              <a:t>ce</a:t>
            </a:r>
            <a:r>
              <a:rPr lang="en-GB" sz="2400" dirty="0" smtClean="0">
                <a:latin typeface="Century Gothic" panose="020B0502020202020204" pitchFamily="34" charset="0"/>
              </a:rPr>
              <a:t> look. </a:t>
            </a:r>
            <a:r>
              <a:rPr lang="en-GB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147589" y="4417572"/>
            <a:ext cx="2960484" cy="1177256"/>
          </a:xfrm>
          <a:prstGeom prst="wedgeRoundRectCallou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Century Gothic" panose="020B0502020202020204" pitchFamily="34" charset="0"/>
              </a:rPr>
              <a:t>Mais je pense que ce n’est pas très chic. </a:t>
            </a:r>
            <a:r>
              <a:rPr lang="en-GB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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709719" y="5295821"/>
            <a:ext cx="2960484" cy="1177256"/>
          </a:xfrm>
          <a:prstGeom prst="wedgeRoundRectCallou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Century Gothic" panose="020B0502020202020204" pitchFamily="34" charset="0"/>
              </a:rPr>
              <a:t>À mon avis, c’est un peu démodé mais c’est joli.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076" y="299446"/>
            <a:ext cx="84966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kumimoji="0" lang="en-GB" altLang="en-US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a commentary for a fashion show describing what people are wearing and giving opinions.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endParaRPr kumimoji="0" lang="en-GB" altLang="en-US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lang="en-GB" altLang="en-US" dirty="0" smtClean="0" bmk="OLE_LINK2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in</a:t>
            </a:r>
            <a:r>
              <a:rPr kumimoji="0" lang="en-GB" altLang="en-US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groups of 2/3. One model. One/two people describing in French. Include more than one outfit and swap roles. </a:t>
            </a:r>
            <a:r>
              <a:rPr kumimoji="0" lang="en-GB" altLang="en-US" b="0" i="0" u="sng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Everyone must speak in French!</a:t>
            </a:r>
            <a:br>
              <a:rPr kumimoji="0" lang="en-GB" altLang="en-US" b="0" i="0" u="sng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b="0" i="0" u="sng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GB" altLang="en-US" b="0" i="0" u="sng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b="0" i="0" u="sng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en-GB" altLang="en-US" b="0" i="0" u="sng" strike="noStrike" cap="none" normalizeH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more help, see p.39 in your booklet.</a:t>
            </a:r>
            <a:endParaRPr kumimoji="0" lang="en-GB" altLang="en-US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fashion s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3" y="3854874"/>
            <a:ext cx="1450027" cy="290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47" y="4255129"/>
            <a:ext cx="1189184" cy="2378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0" y="4233538"/>
            <a:ext cx="1947675" cy="252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193</Words>
  <Application>Microsoft Office PowerPoint</Application>
  <PresentationFormat>On-screen Show (4:3)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6</cp:revision>
  <dcterms:created xsi:type="dcterms:W3CDTF">2019-04-19T03:59:25Z</dcterms:created>
  <dcterms:modified xsi:type="dcterms:W3CDTF">2019-05-12T10:08:59Z</dcterms:modified>
</cp:coreProperties>
</file>