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0"/>
  </p:notesMasterIdLst>
  <p:sldIdLst>
    <p:sldId id="257" r:id="rId4"/>
    <p:sldId id="261" r:id="rId5"/>
    <p:sldId id="260" r:id="rId6"/>
    <p:sldId id="258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514E5-8B93-47DA-983C-04451D5FD9B2}" type="datetimeFigureOut">
              <a:rPr lang="en-GB" smtClean="0"/>
              <a:t>12/05/2019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74550-661E-4B2E-A3BA-F9FE2C580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91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43D9-C430-40C3-9C2D-01F27AE1EF1B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8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p.35-36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DBA4-FD43-4645-A744-0E42B8AD77B5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27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p.37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DBA4-FD43-4645-A744-0E42B8AD77B5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79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p.37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DBA4-FD43-4645-A744-0E42B8AD77B5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02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p.38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DBA4-FD43-4645-A744-0E42B8AD77B5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60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p.38</a:t>
            </a:r>
            <a:br>
              <a:rPr lang="en-GB" dirty="0" smtClean="0"/>
            </a:br>
            <a:r>
              <a:rPr lang="en-GB" dirty="0" smtClean="0"/>
              <a:t>Click on the poem text to hear it.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DBA4-FD43-4645-A744-0E42B8AD77B5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2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7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0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91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30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63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6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2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75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62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2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14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23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77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81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90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55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44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69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36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11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2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149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40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37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22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3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7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3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4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6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2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8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9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5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5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audio" Target="../media/audio1.wav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audio" Target="../media/audio1.wav"/><Relationship Id="rId5" Type="http://schemas.openxmlformats.org/officeDocument/2006/relationships/image" Target="../media/image19.png"/><Relationship Id="rId10" Type="http://schemas.openxmlformats.org/officeDocument/2006/relationships/audio" Target="../media/audio2.wav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8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8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8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sz="8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vêtements</a:t>
            </a:r>
            <a:endParaRPr lang="en-GB" sz="8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95475"/>
            <a:ext cx="4667820" cy="3248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27" y="2270695"/>
            <a:ext cx="3255973" cy="25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3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9183" y="192708"/>
          <a:ext cx="8442656" cy="5590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0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06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06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106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63342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3342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63342"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Picture 4" descr="MCHH00802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09" y="359017"/>
            <a:ext cx="1447593" cy="167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Cj023293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66" y="391063"/>
            <a:ext cx="1998021" cy="155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j03354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433" y="2174680"/>
            <a:ext cx="1681352" cy="18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MCHH00774_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7925"/>
            <a:ext cx="1945715" cy="179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Cj0412636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912" y="2171523"/>
            <a:ext cx="2214851" cy="163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MCBD07450_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46" y="3971502"/>
            <a:ext cx="876741" cy="177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MCHH01345_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503" y="474722"/>
            <a:ext cx="1745396" cy="14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MCj04363400000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0788" y="3898908"/>
            <a:ext cx="1915837" cy="19158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5" descr="MCj0412552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0788" y="2038320"/>
            <a:ext cx="1674545" cy="17832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6" descr="MCHH00989_0000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188" y="3971502"/>
            <a:ext cx="838698" cy="17624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7" descr="MCj0198976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5" y="719539"/>
            <a:ext cx="1987168" cy="9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75" y="4361946"/>
            <a:ext cx="1039869" cy="8812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04" y="4002444"/>
            <a:ext cx="1645832" cy="1796550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824202"/>
              </p:ext>
            </p:extLst>
          </p:nvPr>
        </p:nvGraphicFramePr>
        <p:xfrm>
          <a:off x="216305" y="5909734"/>
          <a:ext cx="8492922" cy="802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5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3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74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54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54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154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8172"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baskets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lunettes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soleil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tee-shirt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short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pantalon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maillot de </a:t>
                      </a:r>
                      <a:r>
                        <a:rPr lang="en-GB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bain</a:t>
                      </a:r>
                      <a:endParaRPr lang="en-GB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chapeau</a:t>
                      </a:r>
                      <a:endParaRPr lang="en-GB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casquette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veste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serviette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tongs</a:t>
                      </a:r>
                      <a:endParaRPr lang="en-GB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jean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52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02809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03" y="149182"/>
            <a:ext cx="13716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767325" y="5289162"/>
            <a:ext cx="7602064" cy="12217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3200" dirty="0">
                <a:solidFill>
                  <a:prstClr val="black"/>
                </a:solidFill>
                <a:ea typeface="Times New Roman" panose="02020603050405020304" pitchFamily="18" charset="0"/>
              </a:rPr>
              <a:t>bleues  rouge    noire    blanches</a:t>
            </a:r>
            <a:r>
              <a:rPr lang="en-GB" altLang="en-US" sz="3200" dirty="0">
                <a:solidFill>
                  <a:prstClr val="black"/>
                </a:solidFill>
              </a:rPr>
              <a:t>     </a:t>
            </a:r>
            <a:r>
              <a:rPr lang="fr-FR" altLang="en-US" sz="3200" dirty="0">
                <a:solidFill>
                  <a:prstClr val="black"/>
                </a:solidFill>
                <a:ea typeface="Times New Roman" panose="02020603050405020304" pitchFamily="18" charset="0"/>
              </a:rPr>
              <a:t>blanche     </a:t>
            </a:r>
            <a:br>
              <a:rPr lang="fr-FR" altLang="en-US" sz="3200" dirty="0">
                <a:solidFill>
                  <a:prstClr val="black"/>
                </a:solidFill>
                <a:ea typeface="Times New Roman" panose="02020603050405020304" pitchFamily="18" charset="0"/>
              </a:rPr>
            </a:br>
            <a:r>
              <a:rPr lang="fr-FR" altLang="en-US" sz="3200" dirty="0">
                <a:solidFill>
                  <a:prstClr val="black"/>
                </a:solidFill>
                <a:ea typeface="Times New Roman" panose="02020603050405020304" pitchFamily="18" charset="0"/>
              </a:rPr>
              <a:t> jaune       roses   bleue</a:t>
            </a:r>
            <a:r>
              <a:rPr lang="en-GB" altLang="en-US" sz="3200" dirty="0">
                <a:solidFill>
                  <a:prstClr val="black"/>
                </a:solidFill>
              </a:rPr>
              <a:t>     </a:t>
            </a:r>
            <a:r>
              <a:rPr lang="en-GB" altLang="en-US" sz="3200" dirty="0">
                <a:solidFill>
                  <a:prstClr val="black"/>
                </a:solidFill>
                <a:ea typeface="Times New Roman" panose="02020603050405020304" pitchFamily="18" charset="0"/>
              </a:rPr>
              <a:t>bleu     blanc</a:t>
            </a:r>
            <a:endParaRPr lang="en-GB" alt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33872" y="156611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786" y="149182"/>
            <a:ext cx="883767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2400" b="1" u="sng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Les vêtements: Comment dit-on…?</a:t>
            </a:r>
            <a:endParaRPr lang="en-GB" altLang="en-US" sz="2400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u="sng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Remplis</a:t>
            </a:r>
            <a:r>
              <a:rPr lang="en-GB" altLang="en-US" sz="2400" b="1" u="sng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les </a:t>
            </a:r>
            <a:r>
              <a:rPr lang="en-GB" altLang="en-US" sz="2400" b="1" u="sng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blancs</a:t>
            </a:r>
            <a:r>
              <a:rPr lang="en-GB" altLang="en-US" sz="2400" b="1" u="sng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 dirty="0" smtClean="0">
              <a:solidFill>
                <a:prstClr val="black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a blue t-shirt: un tee-shirt _____________________</a:t>
            </a:r>
            <a:endParaRPr lang="en-GB" altLang="en-US" sz="2400" dirty="0" smtClean="0">
              <a:solidFill>
                <a:prstClr val="black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a red dress: </a:t>
            </a:r>
            <a:r>
              <a:rPr lang="en-GB" altLang="en-US" sz="2400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une</a:t>
            </a: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robe ___________________</a:t>
            </a:r>
            <a:endParaRPr lang="en-GB" altLang="en-US" sz="2400" dirty="0" smtClean="0">
              <a:solidFill>
                <a:prstClr val="black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a yellow pullover:  un pull _________________</a:t>
            </a:r>
            <a:endParaRPr lang="en-GB" altLang="en-US" sz="2400" dirty="0" smtClean="0">
              <a:solidFill>
                <a:prstClr val="black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a black skirt: </a:t>
            </a:r>
            <a:r>
              <a:rPr lang="en-GB" altLang="en-US" sz="2400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une</a:t>
            </a: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r>
              <a:rPr lang="en-GB" altLang="en-US" sz="2400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jupe</a:t>
            </a: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___________________</a:t>
            </a:r>
            <a:endParaRPr lang="en-GB" altLang="en-US" sz="2400" dirty="0" smtClean="0">
              <a:solidFill>
                <a:prstClr val="black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white socks: des </a:t>
            </a:r>
            <a:r>
              <a:rPr lang="en-GB" altLang="en-US" sz="2400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chaussettes</a:t>
            </a: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_________________</a:t>
            </a:r>
            <a:endParaRPr lang="en-GB" altLang="en-US" sz="2400" dirty="0" smtClean="0">
              <a:solidFill>
                <a:prstClr val="black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pink shoes: des </a:t>
            </a:r>
            <a:r>
              <a:rPr lang="en-GB" altLang="en-US" sz="2400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chaussures</a:t>
            </a: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________________</a:t>
            </a:r>
            <a:endParaRPr lang="en-GB" altLang="en-US" sz="2400" dirty="0" smtClean="0">
              <a:solidFill>
                <a:prstClr val="black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a white shirt: </a:t>
            </a:r>
            <a:r>
              <a:rPr lang="en-GB" altLang="en-US" sz="2400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une</a:t>
            </a: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chemise _______________________</a:t>
            </a:r>
            <a:endParaRPr lang="en-GB" altLang="en-US" sz="2400" dirty="0" smtClean="0">
              <a:solidFill>
                <a:prstClr val="black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a blue jacket: </a:t>
            </a:r>
            <a:r>
              <a:rPr lang="en-GB" altLang="en-US" sz="2400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une</a:t>
            </a: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r>
              <a:rPr lang="en-GB" altLang="en-US" sz="2400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veste</a:t>
            </a: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_________________________</a:t>
            </a:r>
            <a:endParaRPr lang="en-GB" altLang="en-US" sz="2400" dirty="0" smtClean="0">
              <a:solidFill>
                <a:prstClr val="black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blue shoes: des </a:t>
            </a:r>
            <a:r>
              <a:rPr lang="en-GB" altLang="en-US" sz="2400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chaussures</a:t>
            </a: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_________________________</a:t>
            </a:r>
            <a:endParaRPr lang="en-GB" altLang="en-US" sz="2400" dirty="0" smtClean="0">
              <a:solidFill>
                <a:prstClr val="black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a white t-shirt: un tee-shirt _____________</a:t>
            </a:r>
            <a:endParaRPr lang="en-GB" altLang="en-US" sz="2400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 dirty="0" smtClean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33872" y="225191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923" y="681691"/>
            <a:ext cx="86977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GB" alt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Écris</a:t>
            </a: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français</a:t>
            </a: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blue jumper _____________________________</a:t>
            </a:r>
            <a:endParaRPr lang="en-GB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yellow t-shirt _____________________________</a:t>
            </a:r>
            <a:endParaRPr lang="en-GB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green shorts________________________________</a:t>
            </a:r>
            <a:endParaRPr lang="en-GB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black trousers______________________________</a:t>
            </a:r>
            <a:endParaRPr lang="en-GB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red hat_________________________________</a:t>
            </a:r>
            <a:endParaRPr lang="en-GB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white trainers ______________________________</a:t>
            </a:r>
            <a:endParaRPr lang="en-GB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pink jacket  ________________________________</a:t>
            </a:r>
            <a:endParaRPr lang="en-GB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blue jeans____________________________________</a:t>
            </a:r>
            <a:endParaRPr lang="en-GB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3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5477" y="357434"/>
            <a:ext cx="43067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Quand</a:t>
            </a:r>
            <a:r>
              <a:rPr lang="en-GB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je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mets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mon chapeau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gris</a:t>
            </a:r>
            <a:endParaRPr lang="en-GB" sz="2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C'est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pour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aller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sous </a:t>
            </a:r>
            <a:r>
              <a:rPr lang="en-GB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_________.</a:t>
            </a:r>
            <a:endParaRPr lang="en-GB" sz="2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Quand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je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mets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mon chapeau vert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C'est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que je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suis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en</a:t>
            </a:r>
            <a:r>
              <a:rPr lang="en-GB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__________.</a:t>
            </a:r>
            <a:endParaRPr lang="en-GB" sz="2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Quand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je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mets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mon chapeau bleu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C'est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que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ça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va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déjà _________.</a:t>
            </a:r>
            <a:endParaRPr lang="en-GB" sz="24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Et je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mets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mon chapeau blanc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Quand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je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suis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très</a:t>
            </a:r>
            <a:r>
              <a:rPr lang="en-GB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__________.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/>
            </a:r>
            <a:b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</a:br>
            <a:endParaRPr lang="en-GB" sz="24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4" name="Picture 4" descr="Top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736" y="5411202"/>
            <a:ext cx="9525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vg Globe Green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20" y="4714682"/>
            <a:ext cx="9525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at - Clothing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65" y="2400307"/>
            <a:ext cx="1249471" cy="86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Witch Hat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2" y="5191089"/>
            <a:ext cx="1254887" cy="116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2307" y="4851283"/>
            <a:ext cx="6895868" cy="1846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prstClr val="black"/>
                </a:solidFill>
              </a:rPr>
              <a:t>Read the poem.</a:t>
            </a:r>
            <a:endParaRPr lang="en-GB" sz="16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prstClr val="black"/>
                </a:solidFill>
              </a:rPr>
              <a:t>Highlight the </a:t>
            </a:r>
            <a:r>
              <a:rPr lang="en-GB" sz="1600" dirty="0" smtClean="0">
                <a:solidFill>
                  <a:prstClr val="black"/>
                </a:solidFill>
              </a:rPr>
              <a:t>colours.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prstClr val="black"/>
                </a:solidFill>
              </a:rPr>
              <a:t>Look at the missing words.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prstClr val="black"/>
                </a:solidFill>
              </a:rPr>
              <a:t>The poem rhymes.  Put the missing words in, making it rhyme.</a:t>
            </a:r>
            <a:endParaRPr lang="en-GB" sz="16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prstClr val="black"/>
                </a:solidFill>
              </a:rPr>
              <a:t>Underline the colours.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prstClr val="black"/>
                </a:solidFill>
              </a:rPr>
              <a:t>Look </a:t>
            </a:r>
            <a:r>
              <a:rPr lang="en-GB" sz="1600" dirty="0">
                <a:solidFill>
                  <a:prstClr val="black"/>
                </a:solidFill>
              </a:rPr>
              <a:t>up 5 words you don’t know in a </a:t>
            </a:r>
            <a:r>
              <a:rPr lang="en-GB" sz="1600" dirty="0" smtClean="0">
                <a:solidFill>
                  <a:prstClr val="black"/>
                </a:solidFill>
              </a:rPr>
              <a:t>dictionary.</a:t>
            </a:r>
            <a:endParaRPr lang="en-GB" sz="16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prstClr val="black"/>
                </a:solidFill>
              </a:rPr>
              <a:t>Read the </a:t>
            </a:r>
            <a:r>
              <a:rPr lang="en-GB" sz="1600" dirty="0" smtClean="0">
                <a:solidFill>
                  <a:prstClr val="black"/>
                </a:solidFill>
              </a:rPr>
              <a:t>poem a loud </a:t>
            </a:r>
            <a:r>
              <a:rPr lang="en-GB" sz="1600" dirty="0">
                <a:solidFill>
                  <a:prstClr val="black"/>
                </a:solidFill>
              </a:rPr>
              <a:t>with </a:t>
            </a:r>
            <a:r>
              <a:rPr lang="en-GB" sz="1600" dirty="0" smtClean="0">
                <a:solidFill>
                  <a:prstClr val="black"/>
                </a:solidFill>
              </a:rPr>
              <a:t>your </a:t>
            </a:r>
            <a:r>
              <a:rPr lang="en-GB" sz="1600" dirty="0">
                <a:solidFill>
                  <a:prstClr val="black"/>
                </a:solidFill>
              </a:rPr>
              <a:t>partner. Read one line each</a:t>
            </a:r>
            <a:r>
              <a:rPr lang="en-GB" sz="1600" dirty="0" smtClean="0">
                <a:solidFill>
                  <a:prstClr val="black"/>
                </a:solidFill>
              </a:rPr>
              <a:t>. 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17220" y="6271173"/>
            <a:ext cx="1356462" cy="58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Henri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Dès</a:t>
            </a:r>
            <a:endParaRPr lang="en-GB" sz="24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0715" y="1443725"/>
            <a:ext cx="1300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colère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973" y="2368521"/>
            <a:ext cx="1556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la </a:t>
            </a:r>
            <a:r>
              <a:rPr lang="en-GB" sz="36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pluie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5107" y="3152441"/>
            <a:ext cx="1257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mieux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2246" y="669679"/>
            <a:ext cx="1478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000000"/>
                </a:solidFill>
                <a:latin typeface="Tw Cen MT" panose="020B0602020104020603" pitchFamily="34" charset="0"/>
              </a:rPr>
              <a:t>content</a:t>
            </a:r>
            <a:endParaRPr lang="en-GB" sz="3600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65" y="357434"/>
            <a:ext cx="990043" cy="9080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065" y="1347513"/>
            <a:ext cx="1119564" cy="9472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92" y="3475607"/>
            <a:ext cx="1343887" cy="928657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>
              <a:snd r:embed="rId10" name="Mon_chapeau.wav"/>
            </a:hlinkClick>
          </p:cNvPr>
          <p:cNvSpPr/>
          <p:nvPr/>
        </p:nvSpPr>
        <p:spPr>
          <a:xfrm>
            <a:off x="3447547" y="-190122"/>
            <a:ext cx="21402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800" u="sng" dirty="0">
                <a:solidFill>
                  <a:srgbClr val="000000"/>
                </a:solidFill>
                <a:latin typeface="Tw Cen MT" panose="020B0602020104020603" pitchFamily="34" charset="0"/>
              </a:rPr>
              <a:t>Mon chapeau</a:t>
            </a:r>
          </a:p>
        </p:txBody>
      </p:sp>
    </p:spTree>
    <p:extLst>
      <p:ext uri="{BB962C8B-B14F-4D97-AF65-F5344CB8AC3E}">
        <p14:creationId xmlns:p14="http://schemas.microsoft.com/office/powerpoint/2010/main" val="178367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opha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736" y="5411202"/>
            <a:ext cx="9525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vg Globe Green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20" y="4714682"/>
            <a:ext cx="9525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at - Clothing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65" y="2400307"/>
            <a:ext cx="1249471" cy="86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Witch Hat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2" y="5191089"/>
            <a:ext cx="1254887" cy="116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224" y="5536636"/>
            <a:ext cx="689586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prstClr val="black"/>
                </a:solidFill>
              </a:rPr>
              <a:t>Listen and check your answers.</a:t>
            </a:r>
            <a:endParaRPr lang="en-GB" sz="16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prstClr val="black"/>
                </a:solidFill>
              </a:rPr>
              <a:t>Could you add any lines to the poem with different coloured hats?</a:t>
            </a:r>
          </a:p>
          <a:p>
            <a:r>
              <a:rPr lang="en-GB" sz="1600" dirty="0" smtClean="0">
                <a:solidFill>
                  <a:prstClr val="black"/>
                </a:solidFill>
              </a:rPr>
              <a:t/>
            </a:r>
            <a:br>
              <a:rPr lang="en-GB" sz="1600" dirty="0" smtClean="0">
                <a:solidFill>
                  <a:prstClr val="black"/>
                </a:solidFill>
              </a:rPr>
            </a:br>
            <a:r>
              <a:rPr lang="en-GB" sz="1600" dirty="0" err="1" smtClean="0">
                <a:solidFill>
                  <a:prstClr val="black"/>
                </a:solidFill>
              </a:rPr>
              <a:t>Quand</a:t>
            </a:r>
            <a:r>
              <a:rPr lang="en-GB" sz="1600" dirty="0" smtClean="0">
                <a:solidFill>
                  <a:prstClr val="black"/>
                </a:solidFill>
              </a:rPr>
              <a:t> je </a:t>
            </a:r>
            <a:r>
              <a:rPr lang="en-GB" sz="1600" dirty="0" err="1" smtClean="0">
                <a:solidFill>
                  <a:prstClr val="black"/>
                </a:solidFill>
              </a:rPr>
              <a:t>mets</a:t>
            </a:r>
            <a:r>
              <a:rPr lang="en-GB" sz="1600" dirty="0" smtClean="0">
                <a:solidFill>
                  <a:prstClr val="black"/>
                </a:solidFill>
              </a:rPr>
              <a:t> mon chapeau noir / violet / rouge…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17220" y="6271173"/>
            <a:ext cx="1356462" cy="58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Henri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Dès</a:t>
            </a:r>
            <a:endParaRPr lang="en-GB" sz="24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65" y="357434"/>
            <a:ext cx="990043" cy="9080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065" y="1347513"/>
            <a:ext cx="1119564" cy="9472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92" y="3475607"/>
            <a:ext cx="1343887" cy="928657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>
              <a:snd r:embed="rId10" name="Poeme_mon_chapeau.wav"/>
            </a:hlinkClick>
          </p:cNvPr>
          <p:cNvSpPr/>
          <p:nvPr/>
        </p:nvSpPr>
        <p:spPr>
          <a:xfrm>
            <a:off x="2520557" y="723286"/>
            <a:ext cx="43067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Quand</a:t>
            </a:r>
            <a:r>
              <a:rPr lang="en-GB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je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mets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mon chapeau </a:t>
            </a:r>
            <a:r>
              <a:rPr lang="en-GB" sz="2400" u="sng" dirty="0" err="1">
                <a:solidFill>
                  <a:srgbClr val="000000"/>
                </a:solidFill>
                <a:latin typeface="Tw Cen MT" panose="020B0602020104020603" pitchFamily="34" charset="0"/>
              </a:rPr>
              <a:t>gris</a:t>
            </a:r>
            <a:endParaRPr lang="en-GB" sz="2400" u="sng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C'est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pour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aller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sous </a:t>
            </a:r>
            <a:r>
              <a:rPr lang="en-GB" sz="2400" u="sng" dirty="0">
                <a:solidFill>
                  <a:srgbClr val="000000"/>
                </a:solidFill>
                <a:latin typeface="Tw Cen MT" panose="020B0602020104020603" pitchFamily="34" charset="0"/>
              </a:rPr>
              <a:t>la </a:t>
            </a:r>
            <a:r>
              <a:rPr lang="en-GB" sz="2400" u="sng" dirty="0" err="1">
                <a:solidFill>
                  <a:srgbClr val="000000"/>
                </a:solidFill>
                <a:latin typeface="Tw Cen MT" panose="020B0602020104020603" pitchFamily="34" charset="0"/>
              </a:rPr>
              <a:t>pluie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Quand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je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mets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mon chapeau </a:t>
            </a:r>
            <a:r>
              <a:rPr lang="en-GB" sz="2400" u="sng" dirty="0">
                <a:solidFill>
                  <a:srgbClr val="000000"/>
                </a:solidFill>
                <a:latin typeface="Tw Cen MT" panose="020B0602020104020603" pitchFamily="34" charset="0"/>
              </a:rPr>
              <a:t>vert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C'est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que je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suis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en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400" u="sng" dirty="0" err="1">
                <a:solidFill>
                  <a:srgbClr val="000000"/>
                </a:solidFill>
                <a:latin typeface="Tw Cen MT" panose="020B0602020104020603" pitchFamily="34" charset="0"/>
              </a:rPr>
              <a:t>colère</a:t>
            </a:r>
            <a:r>
              <a:rPr lang="en-GB" sz="2400" u="sng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Quand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je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mets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mon chapeau </a:t>
            </a:r>
            <a:r>
              <a:rPr lang="en-GB" sz="2400" u="sng" dirty="0">
                <a:solidFill>
                  <a:srgbClr val="000000"/>
                </a:solidFill>
                <a:latin typeface="Tw Cen MT" panose="020B0602020104020603" pitchFamily="34" charset="0"/>
              </a:rPr>
              <a:t>bleu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C'est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que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ça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va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déjà </a:t>
            </a:r>
            <a:r>
              <a:rPr lang="en-GB" sz="2400" u="sng" dirty="0" err="1">
                <a:solidFill>
                  <a:srgbClr val="000000"/>
                </a:solidFill>
                <a:latin typeface="Tw Cen MT" panose="020B0602020104020603" pitchFamily="34" charset="0"/>
              </a:rPr>
              <a:t>mieux</a:t>
            </a:r>
            <a:r>
              <a:rPr lang="en-GB" sz="2400" u="sng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Et je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mets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mon chapeau </a:t>
            </a:r>
            <a:r>
              <a:rPr lang="en-GB" sz="2400" u="sng" dirty="0">
                <a:solidFill>
                  <a:srgbClr val="000000"/>
                </a:solidFill>
                <a:latin typeface="Tw Cen MT" panose="020B0602020104020603" pitchFamily="34" charset="0"/>
              </a:rPr>
              <a:t>blanc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Quand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je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suis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w Cen MT" panose="020B0602020104020603" pitchFamily="34" charset="0"/>
              </a:rPr>
              <a:t>très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sz="2400" u="sng" dirty="0">
                <a:solidFill>
                  <a:srgbClr val="000000"/>
                </a:solidFill>
                <a:latin typeface="Tw Cen MT" panose="020B0602020104020603" pitchFamily="34" charset="0"/>
              </a:rPr>
              <a:t>content.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/>
            </a:r>
            <a:b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</a:br>
            <a:endParaRPr lang="en-GB" sz="24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Rectangle 17">
            <a:hlinkClick r:id="" action="ppaction://noaction">
              <a:snd r:embed="rId11" name="Mon_chapeau.wav"/>
            </a:hlinkClick>
          </p:cNvPr>
          <p:cNvSpPr/>
          <p:nvPr/>
        </p:nvSpPr>
        <p:spPr>
          <a:xfrm>
            <a:off x="3447547" y="-190122"/>
            <a:ext cx="21402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800" u="sng" dirty="0">
                <a:solidFill>
                  <a:srgbClr val="000000"/>
                </a:solidFill>
                <a:latin typeface="Tw Cen MT" panose="020B0602020104020603" pitchFamily="34" charset="0"/>
              </a:rPr>
              <a:t>Mon chapeau</a:t>
            </a:r>
          </a:p>
        </p:txBody>
      </p:sp>
    </p:spTree>
    <p:extLst>
      <p:ext uri="{BB962C8B-B14F-4D97-AF65-F5344CB8AC3E}">
        <p14:creationId xmlns:p14="http://schemas.microsoft.com/office/powerpoint/2010/main" val="22477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353</Words>
  <Application>Microsoft Office PowerPoint</Application>
  <PresentationFormat>On-screen Show (4:3)</PresentationFormat>
  <Paragraphs>93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Tw Cen MT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6</cp:revision>
  <dcterms:created xsi:type="dcterms:W3CDTF">2019-04-18T16:23:45Z</dcterms:created>
  <dcterms:modified xsi:type="dcterms:W3CDTF">2019-05-12T09:41:02Z</dcterms:modified>
</cp:coreProperties>
</file>