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4"/>
  </p:notesMasterIdLst>
  <p:sldIdLst>
    <p:sldId id="257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2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73" r:id="rId30"/>
    <p:sldId id="286" r:id="rId31"/>
    <p:sldId id="287" r:id="rId32"/>
    <p:sldId id="25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643" autoAdjust="0"/>
  </p:normalViewPr>
  <p:slideViewPr>
    <p:cSldViewPr snapToGrid="0">
      <p:cViewPr varScale="1">
        <p:scale>
          <a:sx n="101" d="100"/>
          <a:sy n="101" d="100"/>
        </p:scale>
        <p:origin x="12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AD2D0-CCCE-456B-8525-7858E7285C36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FDBA4-FD43-4645-A744-0E42B8AD7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94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143D9-C430-40C3-9C2D-01F27AE1EF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602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15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53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16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26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17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49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18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05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19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36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20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50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Ask,</a:t>
            </a:r>
            <a:r>
              <a:rPr lang="en-GB" baseline="0" dirty="0" smtClean="0"/>
              <a:t> for example: ‘</a:t>
            </a:r>
            <a:r>
              <a:rPr lang="en-GB" baseline="0" dirty="0" err="1" smtClean="0"/>
              <a:t>Numéro</a:t>
            </a:r>
            <a:r>
              <a:rPr lang="en-GB" baseline="0" dirty="0" smtClean="0"/>
              <a:t> dix-</a:t>
            </a:r>
            <a:r>
              <a:rPr lang="en-GB" baseline="0" dirty="0" err="1" smtClean="0"/>
              <a:t>huit</a:t>
            </a:r>
            <a:r>
              <a:rPr lang="en-GB" baseline="0" dirty="0" smtClean="0"/>
              <a:t>, des baskets </a:t>
            </a:r>
            <a:r>
              <a:rPr lang="en-GB" baseline="0" dirty="0" err="1" smtClean="0"/>
              <a:t>ou</a:t>
            </a:r>
            <a:r>
              <a:rPr lang="en-GB" baseline="0" dirty="0" smtClean="0"/>
              <a:t> des lunettes de </a:t>
            </a:r>
            <a:r>
              <a:rPr lang="en-GB" baseline="0" dirty="0" err="1" smtClean="0"/>
              <a:t>soleil</a:t>
            </a:r>
            <a:r>
              <a:rPr lang="en-GB" baseline="0" dirty="0" smtClean="0"/>
              <a:t>?’</a:t>
            </a:r>
            <a:br>
              <a:rPr lang="en-GB" baseline="0" dirty="0" smtClean="0"/>
            </a:br>
            <a:r>
              <a:rPr lang="en-GB" baseline="0" dirty="0" smtClean="0"/>
              <a:t>Elicit by offering alternatives.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DBA4-FD43-4645-A744-0E42B8AD77B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506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 disappear one by one.  Elicit the vocabulary.</a:t>
            </a:r>
            <a:r>
              <a:rPr lang="en-GB" baseline="0" dirty="0" smtClean="0"/>
              <a:t>  Give options again, if needed.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DBA4-FD43-4645-A744-0E42B8AD77B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310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p.35-36</a:t>
            </a:r>
            <a:br>
              <a:rPr lang="en-GB" dirty="0" smtClean="0"/>
            </a:br>
            <a:r>
              <a:rPr lang="en-GB" dirty="0" smtClean="0"/>
              <a:t>Elicit</a:t>
            </a:r>
            <a:r>
              <a:rPr lang="en-GB" baseline="0" dirty="0" smtClean="0"/>
              <a:t> the French for each item.  Click on the picture to hear </a:t>
            </a:r>
            <a:r>
              <a:rPr lang="en-GB" baseline="0" smtClean="0"/>
              <a:t>it pronounced.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DBA4-FD43-4645-A744-0E42B8AD77B5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82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pp.37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DBA4-FD43-4645-A744-0E42B8AD77B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62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2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7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3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7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0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01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6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6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7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04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8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15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54BC935-8C54-46A7-8C5D-7F1CA0769D8C}" type="slidenum">
              <a:rPr lang="en-GB" altLang="en-US">
                <a:solidFill>
                  <a:prstClr val="black"/>
                </a:solidFill>
              </a:rPr>
              <a:pPr/>
              <a:t>14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52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09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7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699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F088-9E0E-4397-8E3F-614612845E02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E3510-ABC6-4897-BA66-068FBE43A9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760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EAC0-5C4F-4297-BC88-F970288012F0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5E37E-EDF8-4DD1-BE1A-29B74EA52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924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4EAA1-ADE8-4E30-8A99-4A0A44396433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758BD-444F-467E-93B0-452D54B66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398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A658-DC38-43EA-B7D5-6688FA1E3922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0D7D1-7172-4CBD-92D2-07E4D7062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129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4697-05AA-4D49-983B-D164B8A294E9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63BC4-63BB-45EE-9AD8-3BF7B61E3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700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D6BE-3284-4BA8-AECE-6F0C517BD125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7FC06-36BD-43C5-9B0D-1DF1CC18E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210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43A70-0A14-4623-A84A-A88B8B1D74C1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EEC7F-8091-4338-BE2E-443171E43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198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43F31-9437-4D56-8711-3F12CD841704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152A8-FDBE-4C8D-842F-326FBA1A34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6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6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405F-26F6-4325-A4B5-D0D39FB5FDFE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AAA94-8131-444E-811B-4348FE8FF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882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F6BDA-F7F5-4E96-BDAF-39E790CAD8E6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0D21A-EC76-480F-AEBD-25A628154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642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97BF-2CAD-4B1B-81CB-0E1DE560EC17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32AAA-2B68-4C3F-8338-7041A3480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084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F088-9E0E-4397-8E3F-614612845E02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E3510-ABC6-4897-BA66-068FBE43A9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492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EAC0-5C4F-4297-BC88-F970288012F0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5E37E-EDF8-4DD1-BE1A-29B74EA52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307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4EAA1-ADE8-4E30-8A99-4A0A44396433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758BD-444F-467E-93B0-452D54B66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43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A658-DC38-43EA-B7D5-6688FA1E3922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0D7D1-7172-4CBD-92D2-07E4D7062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688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4697-05AA-4D49-983B-D164B8A294E9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63BC4-63BB-45EE-9AD8-3BF7B61E3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975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D6BE-3284-4BA8-AECE-6F0C517BD125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7FC06-36BD-43C5-9B0D-1DF1CC18E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738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43A70-0A14-4623-A84A-A88B8B1D74C1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EEC7F-8091-4338-BE2E-443171E43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61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641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43F31-9437-4D56-8711-3F12CD841704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152A8-FDBE-4C8D-842F-326FBA1A34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607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405F-26F6-4325-A4B5-D0D39FB5FDFE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AAA94-8131-444E-811B-4348FE8FF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820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F6BDA-F7F5-4E96-BDAF-39E790CAD8E6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0D21A-EC76-480F-AEBD-25A628154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229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97BF-2CAD-4B1B-81CB-0E1DE560EC17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32AAA-2B68-4C3F-8338-7041A34801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4922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50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46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92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766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87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4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3182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75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00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5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26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6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51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38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1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38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3AFF-B77C-4CE1-AE41-07BEEBB0EDA9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DC9A-65BE-4B59-8173-3AF389C02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52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03AFF-B77C-4CE1-AE41-07BEEBB0EDA9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DC9A-65BE-4B59-8173-3AF389C02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76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FAFA0A-FF78-47B8-9692-5E0F2A8C480D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7958D7-3140-45EF-A679-C41773BFDBBA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6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FAFA0A-FF78-47B8-9692-5E0F2A8C480D}" type="datetimeFigureOut">
              <a:rPr lang="en-US"/>
              <a:pPr>
                <a:defRPr/>
              </a:pPr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7958D7-3140-45EF-A679-C41773BFDBBA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03AFF-B77C-4CE1-AE41-07BEEBB0ED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12/05/2019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DC9A-65BE-4B59-8173-3AF389C0222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1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C:\Users\Smith\AppData\Local\Microsoft\Windows\INetCache\Content.MSO\D9B533E8.m4a" TargetMode="External"/><Relationship Id="rId1" Type="http://schemas.openxmlformats.org/officeDocument/2006/relationships/audio" Target="file:///C:\Users\Smith\AppData\Local\Microsoft\Windows\INetCache\Content.MSO\9BEC8AA9.m4a" TargetMode="External"/><Relationship Id="rId6" Type="http://schemas.openxmlformats.org/officeDocument/2006/relationships/image" Target="../media/image13.wmf"/><Relationship Id="rId5" Type="http://schemas.openxmlformats.org/officeDocument/2006/relationships/image" Target="../media/image11.png"/><Relationship Id="rId4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C:\Users\Smith\AppData\Local\Microsoft\Windows\INetCache\Content.MSO\D9B533E8.m4a" TargetMode="External"/><Relationship Id="rId1" Type="http://schemas.openxmlformats.org/officeDocument/2006/relationships/audio" Target="file:///C:\Users\Smith\AppData\Local\Microsoft\Windows\INetCache\Content.MSO\9BEC8AA9.m4a" TargetMode="External"/><Relationship Id="rId6" Type="http://schemas.openxmlformats.org/officeDocument/2006/relationships/image" Target="../media/image14.wmf"/><Relationship Id="rId5" Type="http://schemas.openxmlformats.org/officeDocument/2006/relationships/image" Target="../media/image11.png"/><Relationship Id="rId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Layout" Target="../slideLayouts/slideLayout29.xml"/><Relationship Id="rId1" Type="http://schemas.openxmlformats.org/officeDocument/2006/relationships/audio" Target="file:///C:\Users\Smith\AppData\Local\Microsoft\Windows\INetCache\Content.MSO\9BEC8AA9.m4a" TargetMode="External"/><Relationship Id="rId5" Type="http://schemas.openxmlformats.org/officeDocument/2006/relationships/image" Target="../media/image15.wm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slideLayout" Target="../slideLayouts/slideLayout29.xml"/><Relationship Id="rId1" Type="http://schemas.openxmlformats.org/officeDocument/2006/relationships/audio" Target="file:///C:\Users\Smith\AppData\Local\Microsoft\Windows\INetCache\Content.MSO\9BEC8AA9.m4a" TargetMode="External"/><Relationship Id="rId5" Type="http://schemas.openxmlformats.org/officeDocument/2006/relationships/image" Target="../media/image16.wmf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file:///C:\Users\Smith\AppData\Local\Microsoft\Windows\INetCache\Content.MSO\D9B533E8.m4a" TargetMode="External"/><Relationship Id="rId1" Type="http://schemas.openxmlformats.org/officeDocument/2006/relationships/audio" Target="file:///C:\Users\Smith\AppData\Local\Microsoft\Windows\INetCache\Content.MSO\9BEC8AA9.m4a" TargetMode="External"/><Relationship Id="rId6" Type="http://schemas.openxmlformats.org/officeDocument/2006/relationships/image" Target="../media/image12.wmf"/><Relationship Id="rId5" Type="http://schemas.openxmlformats.org/officeDocument/2006/relationships/image" Target="../media/image11.png"/><Relationship Id="rId4" Type="http://schemas.openxmlformats.org/officeDocument/2006/relationships/audio" Target="../media/audio9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Smith\AppData\Local\Microsoft\Windows\INetCache\Content.MSO\9BEC8AA9.m4a" TargetMode="External"/><Relationship Id="rId5" Type="http://schemas.openxmlformats.org/officeDocument/2006/relationships/image" Target="../media/image13.wmf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Smith\AppData\Local\Microsoft\Windows\INetCache\Content.MSO\9BEC8AA9.m4a" TargetMode="External"/><Relationship Id="rId5" Type="http://schemas.openxmlformats.org/officeDocument/2006/relationships/image" Target="../media/image14.wmf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Smith\AppData\Local\Microsoft\Windows\INetCache\Content.MSO\9BEC8AA9.m4a" TargetMode="External"/><Relationship Id="rId5" Type="http://schemas.openxmlformats.org/officeDocument/2006/relationships/image" Target="../media/image15.wmf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Smith\AppData\Local\Microsoft\Windows\INetCache\Content.MSO\9BEC8AA9.m4a" TargetMode="External"/><Relationship Id="rId5" Type="http://schemas.openxmlformats.org/officeDocument/2006/relationships/image" Target="../media/image16.wmf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5.wmf"/><Relationship Id="rId3" Type="http://schemas.openxmlformats.org/officeDocument/2006/relationships/image" Target="../media/image3.wmf"/><Relationship Id="rId7" Type="http://schemas.openxmlformats.org/officeDocument/2006/relationships/image" Target="../media/image14.wmf"/><Relationship Id="rId12" Type="http://schemas.openxmlformats.org/officeDocument/2006/relationships/image" Target="../media/image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wmf"/><Relationship Id="rId11" Type="http://schemas.openxmlformats.org/officeDocument/2006/relationships/image" Target="../media/image10.wmf"/><Relationship Id="rId5" Type="http://schemas.openxmlformats.org/officeDocument/2006/relationships/image" Target="../media/image16.wmf"/><Relationship Id="rId1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12.wmf"/><Relationship Id="rId9" Type="http://schemas.openxmlformats.org/officeDocument/2006/relationships/image" Target="../media/image4.wmf"/><Relationship Id="rId1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5.wmf"/><Relationship Id="rId3" Type="http://schemas.openxmlformats.org/officeDocument/2006/relationships/image" Target="../media/image3.wmf"/><Relationship Id="rId7" Type="http://schemas.openxmlformats.org/officeDocument/2006/relationships/image" Target="../media/image14.wmf"/><Relationship Id="rId12" Type="http://schemas.openxmlformats.org/officeDocument/2006/relationships/image" Target="../media/image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wmf"/><Relationship Id="rId11" Type="http://schemas.openxmlformats.org/officeDocument/2006/relationships/image" Target="../media/image10.wmf"/><Relationship Id="rId5" Type="http://schemas.openxmlformats.org/officeDocument/2006/relationships/image" Target="../media/image16.wmf"/><Relationship Id="rId1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12.wmf"/><Relationship Id="rId9" Type="http://schemas.openxmlformats.org/officeDocument/2006/relationships/image" Target="../media/image4.wmf"/><Relationship Id="rId1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audio" Target="../media/audio4.wav"/><Relationship Id="rId18" Type="http://schemas.openxmlformats.org/officeDocument/2006/relationships/image" Target="../media/image8.png"/><Relationship Id="rId26" Type="http://schemas.openxmlformats.org/officeDocument/2006/relationships/audio" Target="../media/audio7.wav"/><Relationship Id="rId3" Type="http://schemas.openxmlformats.org/officeDocument/2006/relationships/audio" Target="../media/audio2.wav"/><Relationship Id="rId21" Type="http://schemas.openxmlformats.org/officeDocument/2006/relationships/audio" Target="../media/audio5.wav"/><Relationship Id="rId7" Type="http://schemas.openxmlformats.org/officeDocument/2006/relationships/audio" Target="../media/audio13.wav"/><Relationship Id="rId12" Type="http://schemas.openxmlformats.org/officeDocument/2006/relationships/image" Target="../media/image14.wmf"/><Relationship Id="rId17" Type="http://schemas.openxmlformats.org/officeDocument/2006/relationships/audio" Target="../media/audio6.wav"/><Relationship Id="rId25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.wmf"/><Relationship Id="rId20" Type="http://schemas.openxmlformats.org/officeDocument/2006/relationships/image" Target="../media/image10.w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wmf"/><Relationship Id="rId11" Type="http://schemas.openxmlformats.org/officeDocument/2006/relationships/audio" Target="../media/audio11.wav"/><Relationship Id="rId24" Type="http://schemas.openxmlformats.org/officeDocument/2006/relationships/image" Target="../media/image15.wmf"/><Relationship Id="rId5" Type="http://schemas.openxmlformats.org/officeDocument/2006/relationships/audio" Target="../media/audio9.wav"/><Relationship Id="rId15" Type="http://schemas.openxmlformats.org/officeDocument/2006/relationships/audio" Target="../media/audio3.wav"/><Relationship Id="rId23" Type="http://schemas.openxmlformats.org/officeDocument/2006/relationships/audio" Target="../media/audio12.wav"/><Relationship Id="rId10" Type="http://schemas.openxmlformats.org/officeDocument/2006/relationships/image" Target="../media/image13.wmf"/><Relationship Id="rId19" Type="http://schemas.openxmlformats.org/officeDocument/2006/relationships/audio" Target="../media/audio8.wav"/><Relationship Id="rId4" Type="http://schemas.openxmlformats.org/officeDocument/2006/relationships/image" Target="../media/image3.wmf"/><Relationship Id="rId9" Type="http://schemas.openxmlformats.org/officeDocument/2006/relationships/audio" Target="../media/audio10.wav"/><Relationship Id="rId14" Type="http://schemas.openxmlformats.org/officeDocument/2006/relationships/image" Target="../media/image5.wmf"/><Relationship Id="rId22" Type="http://schemas.openxmlformats.org/officeDocument/2006/relationships/image" Target="../media/image6.wmf"/><Relationship Id="rId27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2.jpe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.wmf"/><Relationship Id="rId5" Type="http://schemas.openxmlformats.org/officeDocument/2006/relationships/image" Target="../media/image17.png"/><Relationship Id="rId10" Type="http://schemas.openxmlformats.org/officeDocument/2006/relationships/image" Target="../media/image15.wmf"/><Relationship Id="rId4" Type="http://schemas.openxmlformats.org/officeDocument/2006/relationships/image" Target="../media/image13.wmf"/><Relationship Id="rId9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C:\Users\Smith\AppData\Local\Microsoft\Windows\INetCache\Content.MSO\D9B533E8.m4a" TargetMode="External"/><Relationship Id="rId1" Type="http://schemas.openxmlformats.org/officeDocument/2006/relationships/audio" Target="file:///C:\Users\Smith\AppData\Local\Microsoft\Windows\INetCache\Content.MSO\9BEC8AA9.m4a" TargetMode="External"/><Relationship Id="rId6" Type="http://schemas.openxmlformats.org/officeDocument/2006/relationships/image" Target="../media/image12.wmf"/><Relationship Id="rId5" Type="http://schemas.openxmlformats.org/officeDocument/2006/relationships/image" Target="../media/image11.png"/><Relationship Id="rId4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8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sz="8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vêtements</a:t>
            </a:r>
            <a:endParaRPr lang="en-GB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95475"/>
            <a:ext cx="4667820" cy="3248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27" y="2270695"/>
            <a:ext cx="3255973" cy="25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8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es_vetemen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1466" y="4554113"/>
            <a:ext cx="77803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une</a:t>
            </a: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casquette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9BEC8AA9.m4a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-101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9B533E8.m4a">
            <a:hlinkClick r:id="" action="ppaction://media"/>
          </p:cNvPr>
          <p:cNvPicPr>
            <a:picLocks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7131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MCHH00774_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52" y="461854"/>
            <a:ext cx="5149582" cy="47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38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ne_casqu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1466" y="4554113"/>
            <a:ext cx="77803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une</a:t>
            </a: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serviette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9BEC8AA9.m4a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-101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9B533E8.m4a">
            <a:hlinkClick r:id="" action="ppaction://media"/>
          </p:cNvPr>
          <p:cNvPicPr>
            <a:picLocks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7131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Cj0412636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184" y="934972"/>
            <a:ext cx="5121003" cy="377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22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ne_servi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554113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des lunettes de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soleil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9BEC8AA9.m4a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-101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MCj019897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4" y="945875"/>
            <a:ext cx="6944986" cy="335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64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s_lunettes_de_sole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554113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des baskets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9BEC8AA9.m4a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-101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j03354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56" y="440773"/>
            <a:ext cx="3931688" cy="423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48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s_baske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69160" y="4558784"/>
            <a:ext cx="50582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  j_ _n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 descr="MCHH00802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09" y="359017"/>
            <a:ext cx="3743403" cy="434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21560" y="4711184"/>
            <a:ext cx="5058215" cy="1323439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jean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1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_je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69160" y="4558784"/>
            <a:ext cx="50582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  s_ _ _t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9" descr="MCHH01345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60" y="239331"/>
            <a:ext cx="5559164" cy="453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21560" y="4711184"/>
            <a:ext cx="5058215" cy="1323439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short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0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99151" y="4486356"/>
            <a:ext cx="767733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  p_ _ _ _ _ _n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6" descr="MCBD07450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852" y="235473"/>
            <a:ext cx="2367938" cy="478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9151" y="4920734"/>
            <a:ext cx="7806674" cy="1323439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pantalon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0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_panta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6994" y="4703639"/>
            <a:ext cx="81933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6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 m_ _ _ _ _t d_ b_ _n</a:t>
            </a:r>
            <a:endParaRPr lang="en-US" altLang="en-US" sz="6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6" descr="MCHH00989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367" y="-271604"/>
            <a:ext cx="2429912" cy="51061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79" y="1730113"/>
            <a:ext cx="3187163" cy="2701121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6994" y="4549730"/>
            <a:ext cx="8193387" cy="1323439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maillot de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bain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_maillot_de_b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6994" y="4549730"/>
            <a:ext cx="81933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 c_ _ _ _ _u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4" descr="MCj043634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1596" y="684247"/>
            <a:ext cx="4134617" cy="41346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9394" y="4702130"/>
            <a:ext cx="8193387" cy="1323439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chapeau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8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_chape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6994" y="4549730"/>
            <a:ext cx="81933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t_ _-_ _ _ _t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71" y="1204017"/>
            <a:ext cx="3065031" cy="334571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9394" y="4702130"/>
            <a:ext cx="8193387" cy="1323439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tee-shirt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8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_t-shi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69160" y="4558784"/>
            <a:ext cx="50582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jean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 descr="MCHH00802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09" y="359017"/>
            <a:ext cx="3743403" cy="434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8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_je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6994" y="4549730"/>
            <a:ext cx="81933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_  t_ _ _s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5" descr="MCj041255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7932" y="971440"/>
            <a:ext cx="3594561" cy="38279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9394" y="4702130"/>
            <a:ext cx="8193387" cy="1323439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des tongs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s_tong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1466" y="4554113"/>
            <a:ext cx="77803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_ v_ _ _e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9BEC8AA9.m4a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-101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9B533E8.m4a">
            <a:hlinkClick r:id="" action="ppaction://media"/>
          </p:cNvPr>
          <p:cNvPicPr>
            <a:picLocks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7131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Cj0232937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20" y="850273"/>
            <a:ext cx="4939805" cy="383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3866" y="4706513"/>
            <a:ext cx="7780337" cy="1323439"/>
          </a:xfrm>
          <a:prstGeom prst="rect">
            <a:avLst/>
          </a:prstGeom>
          <a:solidFill>
            <a:srgbClr val="FF5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une</a:t>
            </a: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veste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7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ne_ve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1466" y="4554113"/>
            <a:ext cx="85938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_  c_ _ _ _ _ _ _e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9BEC8AA9.m4a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-101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MCHH00774_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52" y="461854"/>
            <a:ext cx="5149582" cy="47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6225" y="4879662"/>
            <a:ext cx="8759133" cy="1323439"/>
          </a:xfrm>
          <a:prstGeom prst="rect">
            <a:avLst/>
          </a:prstGeom>
          <a:solidFill>
            <a:srgbClr val="FF5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une</a:t>
            </a: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casquette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12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e_casqu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1466" y="4554113"/>
            <a:ext cx="84943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_ s_ _ _ _ _ _ _ e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9BEC8AA9.m4a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-101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Cj041263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184" y="934972"/>
            <a:ext cx="5121003" cy="377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7175" y="4724024"/>
            <a:ext cx="8678595" cy="1323439"/>
          </a:xfrm>
          <a:prstGeom prst="rect">
            <a:avLst/>
          </a:prstGeom>
          <a:solidFill>
            <a:srgbClr val="FF5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une</a:t>
            </a: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serviette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8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e_servie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722875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_  l_ _ _ _ _ _s  d_  s_ _ _ _l</a:t>
            </a:r>
            <a:endParaRPr lang="en-US" altLang="en-US" sz="54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9BEC8AA9.m4a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-101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MCj019897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4" y="945875"/>
            <a:ext cx="6944986" cy="335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554113"/>
            <a:ext cx="9144000" cy="1323439"/>
          </a:xfrm>
          <a:prstGeom prst="rect">
            <a:avLst/>
          </a:prstGeom>
          <a:solidFill>
            <a:srgbClr val="FF5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des lunettes de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soleil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2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s_lunettes_de_sole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554113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_ _ _  b_ _ _ _ _s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9BEC8AA9.m4a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-101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j03354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56" y="440773"/>
            <a:ext cx="3931688" cy="423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3350" y="4854612"/>
            <a:ext cx="9010650" cy="1323439"/>
          </a:xfrm>
          <a:prstGeom prst="rect">
            <a:avLst/>
          </a:prstGeom>
          <a:solidFill>
            <a:srgbClr val="FF5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des baskets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s_baske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79501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13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14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15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16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17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18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19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20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21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22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23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24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" name="Picture 2" descr="MCHH00802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09" y="359017"/>
            <a:ext cx="1447593" cy="167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MCj023293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25" y="359017"/>
            <a:ext cx="1998021" cy="155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j03354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43" y="2708835"/>
            <a:ext cx="1681352" cy="18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MCHH00774_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2886"/>
            <a:ext cx="1945715" cy="179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Cj0412636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16" y="2833558"/>
            <a:ext cx="2214851" cy="163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MCBD07450_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96" y="4852765"/>
            <a:ext cx="876741" cy="177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MCHH01345_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177" y="359017"/>
            <a:ext cx="1745396" cy="14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MCj04363400000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3918" y="4802590"/>
            <a:ext cx="1915837" cy="19158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5" descr="MCj0412552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367" y="2708835"/>
            <a:ext cx="1674545" cy="17832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6" descr="MCHH00989_0000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927" y="4879299"/>
            <a:ext cx="838698" cy="17624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7" descr="MCj0198976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5" y="719539"/>
            <a:ext cx="1987168" cy="9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04" y="5421201"/>
            <a:ext cx="1039869" cy="8812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07" y="4826970"/>
            <a:ext cx="1645832" cy="179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79501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13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14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15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16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17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18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19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20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21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22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23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latin typeface="Century Gothic" panose="020B0502020202020204" pitchFamily="34" charset="0"/>
                        </a:rPr>
                        <a:t>24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" name="Picture 2" descr="MCHH00802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09" y="359017"/>
            <a:ext cx="1447593" cy="167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MCj023293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25" y="359017"/>
            <a:ext cx="1998021" cy="155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j03354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43" y="2708835"/>
            <a:ext cx="1681352" cy="18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MCHH00774_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2886"/>
            <a:ext cx="1945715" cy="179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Cj0412636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16" y="2833558"/>
            <a:ext cx="2214851" cy="163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MCBD07450_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96" y="4852765"/>
            <a:ext cx="876741" cy="177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MCHH01345_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177" y="359017"/>
            <a:ext cx="1745396" cy="14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MCj04363400000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3918" y="4802590"/>
            <a:ext cx="1915837" cy="19158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5" descr="MCj0412552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367" y="2708835"/>
            <a:ext cx="1674545" cy="17832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6" descr="MCHH00989_0000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927" y="4879299"/>
            <a:ext cx="838698" cy="17624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7" descr="MCj0198976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5" y="719539"/>
            <a:ext cx="1987168" cy="9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04" y="5421201"/>
            <a:ext cx="1039869" cy="8812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707" y="4826970"/>
            <a:ext cx="1645832" cy="179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9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9183" y="192708"/>
          <a:ext cx="8442656" cy="5590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0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06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06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06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63342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3342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3342"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5" name="Picture 4" descr="MCHH00802_0000[1]">
            <a:hlinkClick r:id="" action="ppaction://noaction">
              <a:snd r:embed="rId3" name="un_jean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09" y="359017"/>
            <a:ext cx="1447593" cy="167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Cj02329370000[1]">
            <a:hlinkClick r:id="" action="ppaction://noaction">
              <a:snd r:embed="rId5" name="une_vest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66" y="391063"/>
            <a:ext cx="1998021" cy="155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j0335448">
            <a:hlinkClick r:id="" action="ppaction://noaction">
              <a:snd r:embed="rId7" name="des_baskets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33" y="2174680"/>
            <a:ext cx="1681352" cy="18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MCHH00774_0000[1]">
            <a:hlinkClick r:id="" action="ppaction://noaction">
              <a:snd r:embed="rId9" name="une_casquett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7925"/>
            <a:ext cx="1945715" cy="179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Cj04126360000[1]">
            <a:hlinkClick r:id="" action="ppaction://noaction">
              <a:snd r:embed="rId11" name="une_serviett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12" y="2171523"/>
            <a:ext cx="2214851" cy="163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MCBD07450_0000[1]">
            <a:hlinkClick r:id="" action="ppaction://noaction">
              <a:snd r:embed="rId13" name="un_pantalon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46" y="3971502"/>
            <a:ext cx="876741" cy="177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MCHH01345_0000[1]">
            <a:hlinkClick r:id="" action="ppaction://noaction">
              <a:snd r:embed="rId15" name="un_short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03" y="474722"/>
            <a:ext cx="1745396" cy="14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MCj04363400000[1]">
            <a:hlinkClick r:id="" action="ppaction://noaction">
              <a:snd r:embed="rId17" name="un_chapeau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0788" y="3898908"/>
            <a:ext cx="1915837" cy="19158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5" descr="MCj04125520000[1]">
            <a:hlinkClick r:id="" action="ppaction://noaction">
              <a:snd r:embed="rId19" name="des_tongs.wav"/>
            </a:hlinkClick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0788" y="2038320"/>
            <a:ext cx="1674545" cy="17832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6" descr="MCHH00989_0000[1]">
            <a:hlinkClick r:id="" action="ppaction://noaction">
              <a:snd r:embed="rId21" name="un_maillot_de_bain.wav"/>
            </a:hlinkClick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188" y="3971502"/>
            <a:ext cx="838698" cy="17624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7" descr="MCj01989760000[1]">
            <a:hlinkClick r:id="" action="ppaction://noaction">
              <a:snd r:embed="rId23" name="des_lunettes_de_soleil.wav"/>
            </a:hlinkClick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5" y="719539"/>
            <a:ext cx="1987168" cy="9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noaction">
              <a:snd r:embed="rId21" name="un_maillot_de_bain.wav"/>
            </a:hlinkClick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75" y="4361946"/>
            <a:ext cx="1039869" cy="881289"/>
          </a:xfrm>
          <a:prstGeom prst="rect">
            <a:avLst/>
          </a:prstGeom>
        </p:spPr>
      </p:pic>
      <p:pic>
        <p:nvPicPr>
          <p:cNvPr id="17" name="Picture 16">
            <a:hlinkClick r:id="" action="ppaction://noaction">
              <a:snd r:embed="rId26" name="un_t-shirt.wav"/>
            </a:hlinkClick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04" y="4002444"/>
            <a:ext cx="1645832" cy="1796550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216305" y="5909734"/>
          <a:ext cx="8492922" cy="802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5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3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74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54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54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54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8172"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baskets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lunettes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soleil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tee-shirt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short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pantalon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maillot de </a:t>
                      </a:r>
                      <a:r>
                        <a:rPr lang="en-GB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bain</a:t>
                      </a:r>
                      <a:endParaRPr lang="en-GB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chapeau</a:t>
                      </a:r>
                      <a:endParaRPr lang="en-GB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casquette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veste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serviette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tongs</a:t>
                      </a:r>
                      <a:endParaRPr lang="en-GB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jean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0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92" y="2213545"/>
            <a:ext cx="3255973" cy="250643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350548"/>
              </p:ext>
            </p:extLst>
          </p:nvPr>
        </p:nvGraphicFramePr>
        <p:xfrm>
          <a:off x="1187625" y="2388258"/>
          <a:ext cx="3202838" cy="3741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99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29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7701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casquette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701"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tee-shirts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7701"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7701"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7701"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7701"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7701"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7701">
                <a:tc>
                  <a:txBody>
                    <a:bodyPr/>
                    <a:lstStyle/>
                    <a:p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16" descr="MCHH00774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78" y="2474108"/>
            <a:ext cx="438526" cy="40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06" y="2891548"/>
            <a:ext cx="356173" cy="388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80" y="2907690"/>
            <a:ext cx="356173" cy="388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16" y="2907690"/>
            <a:ext cx="356173" cy="388790"/>
          </a:xfrm>
          <a:prstGeom prst="rect">
            <a:avLst/>
          </a:prstGeom>
        </p:spPr>
      </p:pic>
      <p:pic>
        <p:nvPicPr>
          <p:cNvPr id="8" name="Picture 4" descr="MCj0436340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3754" y="3219677"/>
            <a:ext cx="611994" cy="6119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 descr="MCj0412552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7881" y="3815875"/>
            <a:ext cx="424791" cy="4523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MCHH01345_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27" y="4297891"/>
            <a:ext cx="493785" cy="40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MCHH01345_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70" y="4297891"/>
            <a:ext cx="493785" cy="40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j033544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22" y="4716095"/>
            <a:ext cx="506181" cy="5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MCj0198976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56" y="5280939"/>
            <a:ext cx="700246" cy="33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MCHH00802_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23" y="5658947"/>
            <a:ext cx="384758" cy="44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MCHH00802_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53" y="5678136"/>
            <a:ext cx="384758" cy="44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107504" y="188640"/>
            <a:ext cx="8879696" cy="1002885"/>
          </a:xfrm>
          <a:prstGeom prst="wedgeRoundRectCallout">
            <a:avLst>
              <a:gd name="adj1" fmla="val -20429"/>
              <a:gd name="adj2" fmla="val 6965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GB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portes-tu</a:t>
            </a:r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vacances</a:t>
            </a:r>
            <a:r>
              <a:rPr lang="en-GB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69160" y="4558784"/>
            <a:ext cx="50582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short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9" descr="MCHH01345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60" y="239331"/>
            <a:ext cx="5559164" cy="453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64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69160" y="4558784"/>
            <a:ext cx="56904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pantalon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6" descr="MCBD07450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852" y="235473"/>
            <a:ext cx="2367938" cy="478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04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_panta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6994" y="4549730"/>
            <a:ext cx="81933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maillot de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bain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6" descr="MCHH00989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367" y="-271604"/>
            <a:ext cx="2429912" cy="51061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79" y="1730113"/>
            <a:ext cx="3187163" cy="270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6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_maillot_de_b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6994" y="4549730"/>
            <a:ext cx="81933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chapeau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4" descr="MCj043634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1596" y="684247"/>
            <a:ext cx="4134617" cy="41346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69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_chape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6994" y="4549730"/>
            <a:ext cx="81933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un tee-shirt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71" y="1204017"/>
            <a:ext cx="3065031" cy="334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4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_t-shi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6994" y="4549730"/>
            <a:ext cx="81933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des tongs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5" descr="MCj041255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7932" y="971440"/>
            <a:ext cx="3594561" cy="38279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7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s_tong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1466" y="4554113"/>
            <a:ext cx="77803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une</a:t>
            </a:r>
            <a:r>
              <a:rPr lang="en-GB" altLang="en-US" sz="8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GB" altLang="en-US" sz="80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veste</a:t>
            </a:r>
            <a:endParaRPr lang="en-US" altLang="en-US" sz="8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" name="9BEC8AA9.m4a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-101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9B533E8.m4a">
            <a:hlinkClick r:id="" action="ppaction://media"/>
          </p:cNvPr>
          <p:cNvPicPr>
            <a:picLocks noChangeAspect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7131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Cj0232937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20" y="850273"/>
            <a:ext cx="4939805" cy="383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91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ne_ve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</TotalTime>
  <Words>312</Words>
  <Application>Microsoft Office PowerPoint</Application>
  <PresentationFormat>On-screen Show (4:3)</PresentationFormat>
  <Paragraphs>112</Paragraphs>
  <Slides>29</Slides>
  <Notes>19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18</cp:revision>
  <dcterms:created xsi:type="dcterms:W3CDTF">2019-04-18T15:59:58Z</dcterms:created>
  <dcterms:modified xsi:type="dcterms:W3CDTF">2019-05-12T09:07:07Z</dcterms:modified>
</cp:coreProperties>
</file>