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3"/>
  </p:notesMasterIdLst>
  <p:sldIdLst>
    <p:sldId id="257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2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3" r:id="rId29"/>
    <p:sldId id="286" r:id="rId30"/>
    <p:sldId id="258" r:id="rId31"/>
    <p:sldId id="25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643" autoAdjust="0"/>
  </p:normalViewPr>
  <p:slideViewPr>
    <p:cSldViewPr snapToGrid="0">
      <p:cViewPr varScale="1">
        <p:scale>
          <a:sx n="101" d="100"/>
          <a:sy n="101" d="100"/>
        </p:scale>
        <p:origin x="12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AD2D0-CCCE-456B-8525-7858E7285C36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FDBA4-FD43-4645-A744-0E42B8AD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94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143D9-C430-40C3-9C2D-01F27AE1EF1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602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538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26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17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49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18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05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19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836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20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508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Ask,</a:t>
            </a:r>
            <a:r>
              <a:rPr lang="en-GB" baseline="0" dirty="0" smtClean="0"/>
              <a:t> for example: ‘</a:t>
            </a:r>
            <a:r>
              <a:rPr lang="en-GB" baseline="0" dirty="0" err="1" smtClean="0"/>
              <a:t>Numéro</a:t>
            </a:r>
            <a:r>
              <a:rPr lang="en-GB" baseline="0" dirty="0" smtClean="0"/>
              <a:t> dix-</a:t>
            </a:r>
            <a:r>
              <a:rPr lang="en-GB" baseline="0" dirty="0" err="1" smtClean="0"/>
              <a:t>huit</a:t>
            </a:r>
            <a:r>
              <a:rPr lang="en-GB" baseline="0" dirty="0" smtClean="0"/>
              <a:t>, des baskets </a:t>
            </a:r>
            <a:r>
              <a:rPr lang="en-GB" baseline="0" dirty="0" err="1" smtClean="0"/>
              <a:t>ou</a:t>
            </a:r>
            <a:r>
              <a:rPr lang="en-GB" baseline="0" dirty="0" smtClean="0"/>
              <a:t> des lunettes de </a:t>
            </a:r>
            <a:r>
              <a:rPr lang="en-GB" baseline="0" dirty="0" err="1" smtClean="0"/>
              <a:t>soleil</a:t>
            </a:r>
            <a:r>
              <a:rPr lang="en-GB" baseline="0" dirty="0" smtClean="0"/>
              <a:t>?’</a:t>
            </a:r>
            <a:br>
              <a:rPr lang="en-GB" baseline="0" dirty="0" smtClean="0"/>
            </a:br>
            <a:r>
              <a:rPr lang="en-GB" baseline="0" dirty="0" smtClean="0"/>
              <a:t>Elicit by offering alternatives.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DBA4-FD43-4645-A744-0E42B8AD77B5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06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Pictures disappear one by one.  Elicit the vocabulary.</a:t>
            </a:r>
            <a:r>
              <a:rPr lang="en-GB" baseline="0" dirty="0" smtClean="0"/>
              <a:t>  Give options again, if needed.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DBA4-FD43-4645-A744-0E42B8AD77B5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3104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p.35-36 booklets</a:t>
            </a:r>
            <a:br>
              <a:rPr lang="en-GB" dirty="0" smtClean="0"/>
            </a:br>
            <a:r>
              <a:rPr lang="en-GB" dirty="0" smtClean="0"/>
              <a:t>pupils label vocabulary to consolidate.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DBA4-FD43-4645-A744-0E42B8AD77B5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551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pp.37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DBA4-FD43-4645-A744-0E42B8AD77B5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62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7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7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03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5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101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6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7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04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51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BC935-8C54-46A7-8C5D-7F1CA0769D8C}" type="slidenum">
              <a:rPr lang="en-GB" altLang="en-US">
                <a:solidFill>
                  <a:prstClr val="black"/>
                </a:solidFill>
              </a:rPr>
              <a:pPr/>
              <a:t>14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5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09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7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69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F088-9E0E-4397-8E3F-614612845E02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3510-ABC6-4897-BA66-068FBE43A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760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AC0-5C4F-4297-BC88-F970288012F0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5E37E-EDF8-4DD1-BE1A-29B74EA52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924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EAA1-ADE8-4E30-8A99-4A0A44396433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758BD-444F-467E-93B0-452D54B66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39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A658-DC38-43EA-B7D5-6688FA1E3922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D7D1-7172-4CBD-92D2-07E4D7062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129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E4697-05AA-4D49-983B-D164B8A294E9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3BC4-63BB-45EE-9AD8-3BF7B61E3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700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D6BE-3284-4BA8-AECE-6F0C517BD125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FC06-36BD-43C5-9B0D-1DF1CC18E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210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3A70-0A14-4623-A84A-A88B8B1D74C1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EC7F-8091-4338-BE2E-443171E43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98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3F31-9437-4D56-8711-3F12CD841704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152A8-FDBE-4C8D-842F-326FBA1A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56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405F-26F6-4325-A4B5-D0D39FB5FDFE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AA94-8131-444E-811B-4348FE8FF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8823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6BDA-F7F5-4E96-BDAF-39E790CAD8E6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0D21A-EC76-480F-AEBD-25A62815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6428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97BF-2CAD-4B1B-81CB-0E1DE560EC17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32AAA-2B68-4C3F-8338-7041A3480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084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F088-9E0E-4397-8E3F-614612845E02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E3510-ABC6-4897-BA66-068FBE43A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4923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EAC0-5C4F-4297-BC88-F970288012F0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5E37E-EDF8-4DD1-BE1A-29B74EA52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07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4EAA1-ADE8-4E30-8A99-4A0A44396433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758BD-444F-467E-93B0-452D54B66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435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A658-DC38-43EA-B7D5-6688FA1E3922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0D7D1-7172-4CBD-92D2-07E4D70623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6882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E4697-05AA-4D49-983B-D164B8A294E9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63BC4-63BB-45EE-9AD8-3BF7B61E33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5975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D6BE-3284-4BA8-AECE-6F0C517BD125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7FC06-36BD-43C5-9B0D-1DF1CC18E1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7386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43A70-0A14-4623-A84A-A88B8B1D74C1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EEC7F-8091-4338-BE2E-443171E43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61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418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3F31-9437-4D56-8711-3F12CD841704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152A8-FDBE-4C8D-842F-326FBA1A34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6073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D405F-26F6-4325-A4B5-D0D39FB5FDFE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AAA94-8131-444E-811B-4348FE8FF1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20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F6BDA-F7F5-4E96-BDAF-39E790CAD8E6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0D21A-EC76-480F-AEBD-25A6281548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229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497BF-2CAD-4B1B-81CB-0E1DE560EC17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32AAA-2B68-4C3F-8338-7041A3480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4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31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38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61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38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52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03AFF-B77C-4CE1-AE41-07BEEBB0EDA9}" type="datetimeFigureOut">
              <a:rPr lang="en-GB" smtClean="0"/>
              <a:t>12/05/2019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ADC9A-65BE-4B59-8173-3AF389C022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AFA0A-FF78-47B8-9692-5E0F2A8C480D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7958D7-3140-45EF-A679-C41773BFDBBA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46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AFA0A-FF78-47B8-9692-5E0F2A8C480D}" type="datetimeFigureOut">
              <a:rPr lang="en-US"/>
              <a:pPr>
                <a:defRPr/>
              </a:pPr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7958D7-3140-45EF-A679-C41773BFDBBA}" type="slidenum">
              <a:rPr lang="en-US" altLang="en-US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9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file:///C:\Users\Smith\AppData\Local\Microsoft\Windows\INetCache\Content.MSO\D9B533E8.m4a" TargetMode="External"/><Relationship Id="rId1" Type="http://schemas.openxmlformats.org/officeDocument/2006/relationships/audio" Target="file:///C:\Users\Smith\AppData\Local\Microsoft\Windows\INetCache\Content.MSO\9BEC8AA9.m4a" TargetMode="External"/><Relationship Id="rId5" Type="http://schemas.openxmlformats.org/officeDocument/2006/relationships/image" Target="../media/image13.wmf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file:///C:\Users\Smith\AppData\Local\Microsoft\Windows\INetCache\Content.MSO\D9B533E8.m4a" TargetMode="External"/><Relationship Id="rId1" Type="http://schemas.openxmlformats.org/officeDocument/2006/relationships/audio" Target="file:///C:\Users\Smith\AppData\Local\Microsoft\Windows\INetCache\Content.MSO\9BEC8AA9.m4a" TargetMode="External"/><Relationship Id="rId5" Type="http://schemas.openxmlformats.org/officeDocument/2006/relationships/image" Target="../media/image14.wmf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audio" Target="file:///C:\Users\Smith\AppData\Local\Microsoft\Windows\INetCache\Content.MSO\D9B533E8.m4a" TargetMode="External"/><Relationship Id="rId1" Type="http://schemas.openxmlformats.org/officeDocument/2006/relationships/audio" Target="file:///C:\Users\Smith\AppData\Local\Microsoft\Windows\INetCache\Content.MSO\9BEC8AA9.m4a" TargetMode="Externa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Users\Smith\AppData\Local\Microsoft\Windows\INetCache\Content.MSO\9BEC8AA9.m4a" TargetMode="External"/><Relationship Id="rId4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14.wmf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12.wmf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14.wmf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12.wmf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15.wmf"/><Relationship Id="rId3" Type="http://schemas.openxmlformats.org/officeDocument/2006/relationships/image" Target="../media/image3.wmf"/><Relationship Id="rId7" Type="http://schemas.openxmlformats.org/officeDocument/2006/relationships/image" Target="../media/image14.wmf"/><Relationship Id="rId12" Type="http://schemas.openxmlformats.org/officeDocument/2006/relationships/image" Target="../media/image6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11" Type="http://schemas.openxmlformats.org/officeDocument/2006/relationships/image" Target="../media/image10.wmf"/><Relationship Id="rId5" Type="http://schemas.openxmlformats.org/officeDocument/2006/relationships/image" Target="../media/image16.wmf"/><Relationship Id="rId1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image" Target="../media/image12.wmf"/><Relationship Id="rId9" Type="http://schemas.openxmlformats.org/officeDocument/2006/relationships/image" Target="../media/image4.wmf"/><Relationship Id="rId1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2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3.wmf"/><Relationship Id="rId5" Type="http://schemas.openxmlformats.org/officeDocument/2006/relationships/image" Target="../media/image17.png"/><Relationship Id="rId10" Type="http://schemas.openxmlformats.org/officeDocument/2006/relationships/image" Target="../media/image15.wmf"/><Relationship Id="rId4" Type="http://schemas.openxmlformats.org/officeDocument/2006/relationships/image" Target="../media/image13.wmf"/><Relationship Id="rId9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audio" Target="file:///C:\Users\Smith\AppData\Local\Microsoft\Windows\INetCache\Content.MSO\D9B533E8.m4a" TargetMode="External"/><Relationship Id="rId1" Type="http://schemas.openxmlformats.org/officeDocument/2006/relationships/audio" Target="file:///C:\Users\Smith\AppData\Local\Microsoft\Windows\INetCache\Content.MSO\9BEC8AA9.m4a" TargetMode="Externa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GB" sz="8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vêtements</a:t>
            </a:r>
            <a:endParaRPr lang="en-GB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895475"/>
            <a:ext cx="4667820" cy="32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327" y="2270695"/>
            <a:ext cx="3255973" cy="250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8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77803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une</a:t>
            </a: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casquette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D9B533E8.m4a">
            <a:hlinkClick r:id="" action="ppaction://media"/>
          </p:cNvPr>
          <p:cNvPicPr>
            <a:picLocks noChangeAspect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71310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MCHH00774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52" y="461854"/>
            <a:ext cx="5149582" cy="474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77803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une</a:t>
            </a: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 serviette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D9B533E8.m4a">
            <a:hlinkClick r:id="" action="ppaction://media"/>
          </p:cNvPr>
          <p:cNvPicPr>
            <a:picLocks noChangeAspect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71310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MCj0412636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184" y="934972"/>
            <a:ext cx="5121003" cy="377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522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554113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des lunettes de </a:t>
            </a: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soleil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MCj019897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4" y="945875"/>
            <a:ext cx="6944986" cy="335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6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554113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des baskets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j03354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56" y="440773"/>
            <a:ext cx="3931688" cy="423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48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69160" y="4558784"/>
            <a:ext cx="5058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  j_ _n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MCHH008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09" y="359017"/>
            <a:ext cx="3743403" cy="434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1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69160" y="4558784"/>
            <a:ext cx="5058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  s_ _ _t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9" descr="MCHH0134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60" y="239331"/>
            <a:ext cx="5559164" cy="453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24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99151" y="4486356"/>
            <a:ext cx="767733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  p_ _ _ _ _ _n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6" descr="MCBD0745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852" y="235473"/>
            <a:ext cx="2367938" cy="478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29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703639"/>
            <a:ext cx="81933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6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 m_ _ _ _ _t d_ b_ _n</a:t>
            </a:r>
            <a:endParaRPr lang="en-US" altLang="en-US" sz="6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6" descr="MCHH0098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1367" y="-271604"/>
            <a:ext cx="2429912" cy="510615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79" y="1730113"/>
            <a:ext cx="3187163" cy="27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 c_ _ _ _ _u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4" descr="MCj04363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1596" y="684247"/>
            <a:ext cx="4134617" cy="413461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9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t_ _-_ _ _ _t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171" y="1204017"/>
            <a:ext cx="3065031" cy="334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0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69160" y="4558784"/>
            <a:ext cx="5058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jean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 descr="MCHH008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09" y="359017"/>
            <a:ext cx="3743403" cy="434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8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 t_ _ _s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5" descr="MCj041255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7932" y="971440"/>
            <a:ext cx="3594561" cy="38279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57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77803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v_ _ _e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D9B533E8.m4a">
            <a:hlinkClick r:id="" action="ppaction://media"/>
          </p:cNvPr>
          <p:cNvPicPr>
            <a:picLocks noChangeAspect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71310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MCj023293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220" y="850273"/>
            <a:ext cx="4939805" cy="383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67511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859389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 c_ _ _ _ _ _ _e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6" descr="MCHH0077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52" y="461854"/>
            <a:ext cx="5149582" cy="474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12545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84943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s_ _ _ _ _ _ _ 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MCj041263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184" y="934972"/>
            <a:ext cx="5121003" cy="377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748205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722875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54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 l_ _ _ _ _ _s  d_  s_ _ _ _l</a:t>
            </a:r>
            <a:endParaRPr lang="en-US" altLang="en-US" sz="54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MCj0198976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4" y="945875"/>
            <a:ext cx="6944986" cy="335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92735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554113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_ _ _  b_ _ _ _ _s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j03354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56" y="440773"/>
            <a:ext cx="3931688" cy="423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19207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950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13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14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15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17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20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21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23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24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Picture 2" descr="MCHH008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09" y="359017"/>
            <a:ext cx="1447593" cy="167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MCj023293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825" y="359017"/>
            <a:ext cx="1998021" cy="155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3354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43" y="2708835"/>
            <a:ext cx="1681352" cy="180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MCHH00774_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2886"/>
            <a:ext cx="1945715" cy="179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Cj0412636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16" y="2833558"/>
            <a:ext cx="2214851" cy="163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CBD0745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96" y="4852765"/>
            <a:ext cx="876741" cy="177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MCHH01345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77" y="359017"/>
            <a:ext cx="1745396" cy="14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MCj04363400000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3918" y="4802590"/>
            <a:ext cx="1915837" cy="191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5" descr="MCj0412552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6367" y="2708835"/>
            <a:ext cx="1674545" cy="1783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6" descr="MCHH00989_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927" y="4879299"/>
            <a:ext cx="838698" cy="17624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7" descr="MCj01989760000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5" y="719539"/>
            <a:ext cx="1987168" cy="9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04" y="5421201"/>
            <a:ext cx="1039869" cy="881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07" y="4826970"/>
            <a:ext cx="1645832" cy="179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9501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13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14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15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16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17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18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19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20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21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22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23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latin typeface="Century Gothic" panose="020B0502020202020204" pitchFamily="34" charset="0"/>
                        </a:rPr>
                        <a:t>24</a:t>
                      </a:r>
                      <a:endParaRPr lang="en-GB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Picture 2" descr="MCHH008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09" y="359017"/>
            <a:ext cx="1447593" cy="167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MCj023293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825" y="359017"/>
            <a:ext cx="1998021" cy="155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3354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43" y="2708835"/>
            <a:ext cx="1681352" cy="180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 descr="MCHH00774_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32886"/>
            <a:ext cx="1945715" cy="179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MCj0412636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716" y="2833558"/>
            <a:ext cx="2214851" cy="163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MCBD0745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496" y="4852765"/>
            <a:ext cx="876741" cy="177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MCHH01345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77" y="359017"/>
            <a:ext cx="1745396" cy="14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MCj04363400000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3918" y="4802590"/>
            <a:ext cx="1915837" cy="191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5" descr="MCj0412552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16367" y="2708835"/>
            <a:ext cx="1674545" cy="1783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6" descr="MCHH00989_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927" y="4879299"/>
            <a:ext cx="838698" cy="17624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7" descr="MCj01989760000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5" y="719539"/>
            <a:ext cx="1987168" cy="9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04" y="5421201"/>
            <a:ext cx="1039869" cy="881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07" y="4826970"/>
            <a:ext cx="1645832" cy="179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59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96551"/>
              </p:ext>
            </p:extLst>
          </p:nvPr>
        </p:nvGraphicFramePr>
        <p:xfrm>
          <a:off x="199183" y="192708"/>
          <a:ext cx="8442656" cy="5590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0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06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06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06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863342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3342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3342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Picture 4" descr="MCHH00802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809" y="359017"/>
            <a:ext cx="1447593" cy="167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MCj023293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766" y="391063"/>
            <a:ext cx="1998021" cy="155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3354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33" y="2174680"/>
            <a:ext cx="1681352" cy="180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MCHH00774_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7925"/>
            <a:ext cx="1945715" cy="1792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MCj0412636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12" y="2171523"/>
            <a:ext cx="2214851" cy="1632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MCBD07450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46" y="3971502"/>
            <a:ext cx="876741" cy="177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MCHH01345_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503" y="474722"/>
            <a:ext cx="1745396" cy="1423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MCj04363400000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0788" y="3898908"/>
            <a:ext cx="1915837" cy="191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5" descr="MCj0412552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0788" y="2038320"/>
            <a:ext cx="1674545" cy="17832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" descr="MCHH00989_0000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188" y="3971502"/>
            <a:ext cx="838698" cy="176241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7" descr="MCj01989760000[1]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5" y="719539"/>
            <a:ext cx="1987168" cy="9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875" y="4361946"/>
            <a:ext cx="1039869" cy="88128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904" y="4002444"/>
            <a:ext cx="1645832" cy="1796550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097947"/>
              </p:ext>
            </p:extLst>
          </p:nvPr>
        </p:nvGraphicFramePr>
        <p:xfrm>
          <a:off x="216305" y="5909734"/>
          <a:ext cx="8492922" cy="832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34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374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54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54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5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28172">
                <a:tc>
                  <a:txBody>
                    <a:bodyPr/>
                    <a:lstStyle/>
                    <a:p>
                      <a:pPr algn="ctr"/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 baskets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 lunettes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1400" baseline="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soleil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t-shirt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short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baseline="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pantalon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 maillot de </a:t>
                      </a:r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bain</a:t>
                      </a:r>
                      <a:endParaRPr lang="en-GB" sz="14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chapeau</a:t>
                      </a:r>
                      <a:endParaRPr lang="en-GB" sz="14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casquette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veste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serviette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des 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tongs</a:t>
                      </a:r>
                      <a:endParaRPr lang="en-GB" sz="1400" dirty="0" smtClean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GB" sz="1400" baseline="0" dirty="0" smtClean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jean</a:t>
                      </a:r>
                      <a:endParaRPr lang="en-GB" sz="14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92" y="2213545"/>
            <a:ext cx="3255973" cy="25064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350548"/>
              </p:ext>
            </p:extLst>
          </p:nvPr>
        </p:nvGraphicFramePr>
        <p:xfrm>
          <a:off x="1187625" y="2388258"/>
          <a:ext cx="3202838" cy="37416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99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2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7701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une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casquette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</a:t>
                      </a:r>
                      <a:r>
                        <a:rPr lang="en-GB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tee-shirts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7701">
                <a:tc>
                  <a:txBody>
                    <a:bodyPr/>
                    <a:lstStyle/>
                    <a:p>
                      <a:endParaRPr lang="en-GB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16" descr="MCHH0077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578" y="2474108"/>
            <a:ext cx="438526" cy="40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806" y="2891548"/>
            <a:ext cx="356173" cy="3887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080" y="2907690"/>
            <a:ext cx="356173" cy="3887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616" y="2907690"/>
            <a:ext cx="356173" cy="388790"/>
          </a:xfrm>
          <a:prstGeom prst="rect">
            <a:avLst/>
          </a:prstGeom>
        </p:spPr>
      </p:pic>
      <p:pic>
        <p:nvPicPr>
          <p:cNvPr id="8" name="Picture 4" descr="MCj0436340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754" y="3219677"/>
            <a:ext cx="611994" cy="61199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5" descr="MCj0412552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7881" y="3815875"/>
            <a:ext cx="424791" cy="4523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MCHH01345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827" y="4297891"/>
            <a:ext cx="493785" cy="40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MCHH01345_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470" y="4297891"/>
            <a:ext cx="493785" cy="402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j033544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22" y="4716095"/>
            <a:ext cx="506181" cy="5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Cj0198976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56" y="5280939"/>
            <a:ext cx="700246" cy="33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MCHH00802_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623" y="5658947"/>
            <a:ext cx="384758" cy="44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MCHH00802_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53" y="5678136"/>
            <a:ext cx="384758" cy="44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107504" y="188640"/>
            <a:ext cx="8879696" cy="1002885"/>
          </a:xfrm>
          <a:prstGeom prst="wedgeRoundRectCallout">
            <a:avLst>
              <a:gd name="adj1" fmla="val -20429"/>
              <a:gd name="adj2" fmla="val 69651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GB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portes-tu</a:t>
            </a:r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vacances</a:t>
            </a:r>
            <a:r>
              <a:rPr lang="en-GB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69160" y="4558784"/>
            <a:ext cx="5058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short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9" descr="MCHH01345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160" y="239331"/>
            <a:ext cx="5559164" cy="453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164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69160" y="4558784"/>
            <a:ext cx="56904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</a:t>
            </a: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pantalon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6" descr="MCBD07450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852" y="235473"/>
            <a:ext cx="2367938" cy="478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0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maillot de </a:t>
            </a: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bain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6" descr="MCHH0098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1367" y="-271604"/>
            <a:ext cx="2429912" cy="510615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279" y="1730113"/>
            <a:ext cx="3187163" cy="270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chapeau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4" descr="MCj043634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71596" y="684247"/>
            <a:ext cx="4134617" cy="413461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669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un tee-shirt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171" y="1204017"/>
            <a:ext cx="3065031" cy="334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6994" y="4549730"/>
            <a:ext cx="819338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des tongs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5" descr="MCj041255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97932" y="971440"/>
            <a:ext cx="3594561" cy="38279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75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466" y="4554113"/>
            <a:ext cx="77803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une</a:t>
            </a:r>
            <a:r>
              <a:rPr lang="en-GB" altLang="en-US" sz="8000" b="1" dirty="0" smtClean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n-GB" altLang="en-US" sz="8000" b="1" dirty="0" err="1" smtClean="0">
                <a:solidFill>
                  <a:srgbClr val="FFFFFF"/>
                </a:solidFill>
                <a:cs typeface="Arial" panose="020B0604020202020204" pitchFamily="34" charset="0"/>
              </a:rPr>
              <a:t>veste</a:t>
            </a:r>
            <a:endParaRPr lang="en-US" altLang="en-US" sz="80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8" name="9BEC8AA9.m4a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10128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D9B533E8.m4a">
            <a:hlinkClick r:id="" action="ppaction://media"/>
          </p:cNvPr>
          <p:cNvPicPr>
            <a:picLocks noChangeAspect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425" y="71310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MCj0232937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7220" y="850273"/>
            <a:ext cx="4939805" cy="383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91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285</Words>
  <Application>Microsoft Office PowerPoint</Application>
  <PresentationFormat>On-screen Show (4:3)</PresentationFormat>
  <Paragraphs>100</Paragraphs>
  <Slides>29</Slides>
  <Notes>19</Notes>
  <HiddenSlides>0</HiddenSlides>
  <MMClips>14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16</cp:revision>
  <dcterms:created xsi:type="dcterms:W3CDTF">2019-04-18T15:59:58Z</dcterms:created>
  <dcterms:modified xsi:type="dcterms:W3CDTF">2019-05-12T09:03:09Z</dcterms:modified>
</cp:coreProperties>
</file>