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6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0558B-9BCF-4C78-8D0D-AB245491481E}" type="datetimeFigureOut">
              <a:rPr lang="en-GB" smtClean="0"/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31642-1FC8-4E7D-BA28-C11D12C12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7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WhLSc_FpC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1513" y="819150"/>
            <a:ext cx="5454650" cy="4092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RECAP FROM Y7</a:t>
            </a:r>
          </a:p>
        </p:txBody>
      </p:sp>
    </p:spTree>
    <p:extLst>
      <p:ext uri="{BB962C8B-B14F-4D97-AF65-F5344CB8AC3E}">
        <p14:creationId xmlns:p14="http://schemas.microsoft.com/office/powerpoint/2010/main" val="98339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Present months with sounds and gestures first.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1E2044-68E3-4EB3-8E39-4341868F4F2A}" type="slidenum">
              <a:rPr lang="en-GB" altLang="en-US">
                <a:solidFill>
                  <a:prstClr val="black"/>
                </a:solidFill>
              </a:rPr>
              <a:pPr/>
              <a:t>3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4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0C5443-A4AA-4265-8D94-98FE0080AF81}" type="slidenum">
              <a:rPr lang="en-GB" altLang="en-US">
                <a:solidFill>
                  <a:prstClr val="black"/>
                </a:solidFill>
              </a:rPr>
              <a:pPr/>
              <a:t>4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63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https://www.youtube.com/watch?v=qHFapUrSuVM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C54-6719-45F6-ACBA-3E749C51EFC8}" type="slidenum">
              <a:rPr lang="en-GB" altLang="en-US" smtClean="0">
                <a:solidFill>
                  <a:srgbClr val="000000"/>
                </a:solidFill>
              </a:rPr>
              <a:pPr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49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3"/>
              </a:rPr>
              <a:t>https://www.youtube.com/watch?v=PWhLSc_FpCM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F4C54-6719-45F6-ACBA-3E749C51EFC8}" type="slidenum">
              <a:rPr lang="en-GB" altLang="en-US" smtClean="0">
                <a:solidFill>
                  <a:srgbClr val="000000"/>
                </a:solidFill>
              </a:rPr>
              <a:pPr/>
              <a:t>8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08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4758C0-F546-4AFD-8DA5-0CD31A5D68A8}" type="slidenum">
              <a:rPr lang="en-GB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‘Write the names of the months in the most appropriate place.’ Answers appear with clicks. Click on words for audio.</a:t>
            </a:r>
          </a:p>
        </p:txBody>
      </p:sp>
    </p:spTree>
    <p:extLst>
      <p:ext uri="{BB962C8B-B14F-4D97-AF65-F5344CB8AC3E}">
        <p14:creationId xmlns:p14="http://schemas.microsoft.com/office/powerpoint/2010/main" val="426341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B785-8685-481B-88B1-439D8FEE7EB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77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8FF83-7581-441E-894E-64B4CBA22AD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1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AF876-407B-400F-B016-B227D6D5CB4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F5F2-C581-4F6B-849F-42BCEFCB1F3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0E674-6B39-497F-99CA-04B7EA2101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416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3D4D-D0D1-49A7-A561-7EB5000BDB8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1D083-E30B-413E-9455-1E6CF92B5D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0119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D5741-1E64-4378-811D-C4183148038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2E48B-46BC-4A77-B205-CBC4D1C79A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347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8DDE-0E1B-4DF8-B923-24388366193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CD56D-7665-463A-ACB0-11ACC6D97E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034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A5EF-081A-41AE-93AA-CFA9A450F7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84173-3086-4B99-8E9E-B45D24409D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169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34635-7C06-4D38-AEE2-FDED4AE86B2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3AA05-E8A5-4B12-A6AB-8D8A27E069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7098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DA460-1DCC-4F31-B949-7499B56EC2C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83363-234B-4573-9149-E84241B23D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5481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DDA67-20F2-4C30-B986-233329DC9F9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198C9-89A5-4C73-B3BD-C1DDDF623F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39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E20E6-C5FB-4C5D-9838-57FF340D0E2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0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4F2F-412B-4E60-92F3-E2374F69A1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9D95C-5422-4805-89F3-3EFF37D559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7248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CAFB-A42B-4874-983D-13CA9A320D2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A6EF4-84D1-4C1F-8B41-DF0E791FF1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1496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BEDC9-9EFF-42DE-92C8-D2FF3DD1324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5C7FD-2517-4E29-9D7B-8E6E0B5E11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6403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50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027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65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8543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33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34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2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BDBE7-A467-40AE-B14C-94101C93E22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73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209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48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36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0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7B0F5-0541-4C21-985A-1C94DA310AB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9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CD63D-10DC-45D5-8C61-4823A50FCEE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4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A9565-983A-470C-8A18-BE4B1F19898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741F0-FBA3-491E-897A-D2D55E6E306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0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C8BE5-6456-40F7-8FC9-C2D721C5ADC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993F1-D8E3-4A02-B72C-0731A702F04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4682E0-582E-47B2-BD88-2E98194B1C9A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9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4D3ED1-1F07-4FD3-8DCD-102988CE736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6B24C5-4FDE-432D-8D31-5439E69B9136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2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07CC-2A62-46B8-BB41-CBC2E44E298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E9F33-F369-42A6-A424-E184BD09A3E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8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HFapUrSuVM" TargetMode="Externa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WhLSc_FpCM" TargetMode="Externa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Tw Cen MT" panose="020B0602020104020603" pitchFamily="34" charset="0"/>
              </a:rPr>
              <a:t>Aujourd’hui</a:t>
            </a:r>
            <a:r>
              <a:rPr lang="en-GB" dirty="0" smtClean="0">
                <a:latin typeface="Tw Cen MT" panose="020B0602020104020603" pitchFamily="34" charset="0"/>
              </a:rPr>
              <a:t> on </a:t>
            </a:r>
            <a:r>
              <a:rPr lang="en-GB" dirty="0" err="1" smtClean="0">
                <a:latin typeface="Tw Cen MT" panose="020B0602020104020603" pitchFamily="34" charset="0"/>
              </a:rPr>
              <a:t>va</a:t>
            </a:r>
            <a:r>
              <a:rPr lang="en-GB" dirty="0" smtClean="0">
                <a:latin typeface="Tw Cen MT" panose="020B0602020104020603" pitchFamily="34" charset="0"/>
              </a:rPr>
              <a:t>…</a:t>
            </a:r>
            <a:endParaRPr lang="en-GB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dirty="0" err="1" smtClean="0">
                <a:latin typeface="Tw Cen MT" panose="020B0602020104020603" pitchFamily="34" charset="0"/>
              </a:rPr>
              <a:t>réviser</a:t>
            </a:r>
            <a:r>
              <a:rPr lang="en-GB" sz="3600" dirty="0" smtClean="0">
                <a:latin typeface="Tw Cen MT" panose="020B0602020104020603" pitchFamily="34" charset="0"/>
              </a:rPr>
              <a:t> les </a:t>
            </a:r>
            <a:r>
              <a:rPr lang="en-GB" sz="3600" dirty="0" err="1" smtClean="0">
                <a:latin typeface="Tw Cen MT" panose="020B0602020104020603" pitchFamily="34" charset="0"/>
              </a:rPr>
              <a:t>mois</a:t>
            </a:r>
            <a:r>
              <a:rPr lang="en-GB" sz="3600" dirty="0" smtClean="0">
                <a:latin typeface="Tw Cen MT" panose="020B0602020104020603" pitchFamily="34" charset="0"/>
              </a:rPr>
              <a:t> et les </a:t>
            </a:r>
            <a:r>
              <a:rPr lang="en-GB" sz="3600" dirty="0" err="1" smtClean="0">
                <a:latin typeface="Tw Cen MT" panose="020B0602020104020603" pitchFamily="34" charset="0"/>
              </a:rPr>
              <a:t>saisons</a:t>
            </a:r>
            <a:r>
              <a:rPr lang="en-GB" sz="3600" dirty="0" smtClean="0">
                <a:latin typeface="Tw Cen MT" panose="020B0602020104020603" pitchFamily="34" charset="0"/>
              </a:rPr>
              <a:t> </a:t>
            </a:r>
            <a:endParaRPr lang="en-GB" sz="3600" b="1" dirty="0" smtClean="0">
              <a:latin typeface="Tw Cen MT" panose="020B0602020104020603" pitchFamily="34" charset="0"/>
            </a:endParaRPr>
          </a:p>
          <a:p>
            <a:endParaRPr lang="en-GB" sz="36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GB" sz="3600" dirty="0">
              <a:latin typeface="Tw Cen MT" panose="020B06020201040206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35950"/>
            <a:ext cx="3578740" cy="357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Text Box 15">
            <a:hlinkClick r:id="" action="ppaction://noaction">
              <a:snd r:embed="rId3" name="2.14.wav"/>
            </a:hlinkClick>
          </p:cNvPr>
          <p:cNvSpPr txBox="1">
            <a:spLocks noChangeArrowheads="1"/>
          </p:cNvSpPr>
          <p:nvPr/>
        </p:nvSpPr>
        <p:spPr bwMode="auto">
          <a:xfrm>
            <a:off x="0" y="61574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 b="1" dirty="0" smtClean="0">
                <a:solidFill>
                  <a:prstClr val="black"/>
                </a:solidFill>
                <a:latin typeface="Tw Cen MT" panose="020B0602020104020603" pitchFamily="34" charset="0"/>
              </a:rPr>
              <a:t>Mets </a:t>
            </a:r>
            <a:r>
              <a:rPr lang="en-GB" altLang="en-US" sz="2800" b="1" dirty="0">
                <a:solidFill>
                  <a:prstClr val="black"/>
                </a:solidFill>
                <a:latin typeface="Tw Cen MT" panose="020B0602020104020603" pitchFamily="34" charset="0"/>
              </a:rPr>
              <a:t>les </a:t>
            </a:r>
            <a:r>
              <a:rPr lang="en-GB" altLang="en-US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mois</a:t>
            </a:r>
            <a:r>
              <a:rPr lang="en-GB" altLang="en-US" sz="2800" b="1" dirty="0">
                <a:solidFill>
                  <a:prstClr val="black"/>
                </a:solidFill>
                <a:latin typeface="Tw Cen MT" panose="020B0602020104020603" pitchFamily="34" charset="0"/>
              </a:rPr>
              <a:t> </a:t>
            </a:r>
            <a:r>
              <a:rPr lang="en-GB" altLang="en-US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dans</a:t>
            </a:r>
            <a:r>
              <a:rPr lang="en-GB" altLang="en-US" sz="2800" b="1" dirty="0">
                <a:solidFill>
                  <a:prstClr val="black"/>
                </a:solidFill>
                <a:latin typeface="Tw Cen MT" panose="020B0602020104020603" pitchFamily="34" charset="0"/>
              </a:rPr>
              <a:t> la </a:t>
            </a:r>
            <a:r>
              <a:rPr lang="en-GB" altLang="en-US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saison</a:t>
            </a:r>
            <a:r>
              <a:rPr lang="en-GB" altLang="en-US" sz="2800" b="1" dirty="0">
                <a:solidFill>
                  <a:prstClr val="black"/>
                </a:solidFill>
                <a:latin typeface="Tw Cen MT" panose="020B0602020104020603" pitchFamily="34" charset="0"/>
              </a:rPr>
              <a:t> </a:t>
            </a:r>
            <a:r>
              <a:rPr lang="en-GB" altLang="en-US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correcte</a:t>
            </a:r>
            <a:r>
              <a:rPr lang="en-GB" altLang="en-US" sz="2800" b="1" dirty="0">
                <a:solidFill>
                  <a:prstClr val="black"/>
                </a:solidFill>
                <a:latin typeface="Tw Cen MT" panose="020B0602020104020603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956" y="874987"/>
            <a:ext cx="2350704" cy="2350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24" y="876370"/>
            <a:ext cx="2349321" cy="23493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519" y="3248175"/>
            <a:ext cx="2350704" cy="2350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25" y="3225692"/>
            <a:ext cx="2373188" cy="237318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43172" y="2166481"/>
            <a:ext cx="1641234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Tw Cen MT" panose="020B0602020104020603" pitchFamily="34" charset="0"/>
              </a:rPr>
              <a:t>mars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00162" y="4911204"/>
            <a:ext cx="1641234" cy="52322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octobre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41444" y="1066491"/>
            <a:ext cx="164123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</a:rPr>
              <a:t>j</a:t>
            </a:r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anvier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6949" y="4839967"/>
            <a:ext cx="1641234" cy="523220"/>
          </a:xfrm>
          <a:prstGeom prst="rect">
            <a:avLst/>
          </a:prstGeom>
          <a:solidFill>
            <a:srgbClr val="2DFF2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</a:rPr>
              <a:t>j</a:t>
            </a:r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uin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11139" y="6285242"/>
            <a:ext cx="1641234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white"/>
                </a:solidFill>
                <a:latin typeface="Tw Cen MT" panose="020B0602020104020603" pitchFamily="34" charset="0"/>
              </a:rPr>
              <a:t>février</a:t>
            </a:r>
            <a:endParaRPr lang="en-GB" sz="2800" b="1" dirty="0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3849" y="3658071"/>
            <a:ext cx="1704493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white"/>
                </a:solidFill>
                <a:latin typeface="Tw Cen MT" panose="020B0602020104020603" pitchFamily="34" charset="0"/>
              </a:rPr>
              <a:t>novembre</a:t>
            </a:r>
            <a:endParaRPr lang="en-GB" sz="2800" b="1" dirty="0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34159" y="5923424"/>
            <a:ext cx="164123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white"/>
                </a:solidFill>
              </a:rPr>
              <a:t>j</a:t>
            </a:r>
            <a:r>
              <a:rPr lang="en-GB" sz="2800" b="1" dirty="0" err="1">
                <a:solidFill>
                  <a:prstClr val="white"/>
                </a:solidFill>
                <a:latin typeface="Tw Cen MT" panose="020B0602020104020603" pitchFamily="34" charset="0"/>
              </a:rPr>
              <a:t>uillet</a:t>
            </a:r>
            <a:endParaRPr lang="en-GB" sz="2800" b="1" dirty="0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41444" y="2321096"/>
            <a:ext cx="164123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mai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2640" y="1213392"/>
            <a:ext cx="1641234" cy="52322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août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0173" y="5778841"/>
            <a:ext cx="1789346" cy="523220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septembre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78095" y="6225421"/>
            <a:ext cx="164123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décembre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3150" y="2728835"/>
            <a:ext cx="204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Tw Cen MT" panose="020B0602020104020603" pitchFamily="34" charset="0"/>
              </a:rPr>
              <a:t>le </a:t>
            </a:r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printemps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72849" y="2754131"/>
            <a:ext cx="204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l’été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90824" y="5121613"/>
            <a:ext cx="204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l’automne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78089" y="5101577"/>
            <a:ext cx="204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l’hiver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41444" y="3599040"/>
            <a:ext cx="164123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avril</a:t>
            </a:r>
            <a:endParaRPr lang="en-GB" sz="28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0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39 0.00324 -0.00243 0.00648 -0.00382 0.00996 C -0.00434 0.01111 -0.00521 0.01227 -0.00573 0.01366 C -0.00677 0.01644 -0.00747 0.01945 -0.00851 0.02222 C -0.0099 0.02616 -0.01181 0.02801 -0.01406 0.03102 C -0.01441 0.03241 -0.01458 0.03357 -0.0151 0.03472 C -0.01597 0.03704 -0.01892 0.04421 -0.02066 0.04722 C -0.02187 0.04931 -0.02326 0.05139 -0.02431 0.05347 C -0.02969 0.06412 -0.02187 0.05278 -0.03003 0.06343 C -0.0309 0.06736 -0.03108 0.06829 -0.03281 0.07222 C -0.03663 0.08056 -0.03576 0.07778 -0.03941 0.08472 C -0.04062 0.08704 -0.04236 0.08935 -0.04306 0.09213 C -0.0434 0.09329 -0.0434 0.09491 -0.04392 0.09584 C -0.04566 0.09861 -0.04774 0.10093 -0.04965 0.10324 L -0.06267 0.12084 L -0.06927 0.12963 C -0.07049 0.13125 -0.07205 0.13241 -0.07292 0.13449 C -0.07396 0.13658 -0.07448 0.13912 -0.07587 0.14074 C -0.07743 0.14259 -0.07951 0.14329 -0.08142 0.14445 C -0.08264 0.14607 -0.08403 0.14746 -0.08507 0.14954 C -0.08854 0.15579 -0.08264 0.15093 -0.08889 0.15695 C -0.08993 0.1581 -0.09132 0.15857 -0.09253 0.15949 C -0.09983 0.16921 -0.09115 0.15671 -0.09722 0.16829 C -0.09896 0.1713 -0.10069 0.17246 -0.10295 0.17431 C -0.10781 0.18449 -0.10139 0.17222 -0.10764 0.18056 C -0.10833 0.18171 -0.10868 0.18334 -0.10937 0.18449 C -0.11892 0.19699 -0.11007 0.18241 -0.11684 0.19445 C -0.11858 0.20093 -0.11667 0.19584 -0.12153 0.20185 C -0.12413 0.20509 -0.12708 0.20787 -0.12899 0.21181 C -0.12969 0.21296 -0.13003 0.21459 -0.1309 0.21551 C -0.13264 0.21759 -0.13472 0.21898 -0.13646 0.2206 L -0.13941 0.22292 C -0.14271 0.22986 -0.13941 0.22408 -0.14497 0.23056 C -0.14618 0.23195 -0.1474 0.23403 -0.14861 0.23542 C -0.14983 0.23681 -0.15122 0.23773 -0.15243 0.23935 C -0.1625 0.25139 -0.15538 0.24468 -0.16181 0.25046 C -0.16528 0.25764 -0.16163 0.25116 -0.16649 0.25671 C -0.17205 0.2632 -0.16788 0.26065 -0.17292 0.26296 C -0.17934 0.2713 -0.17604 0.26921 -0.18142 0.27176 C -0.18229 0.27292 -0.18316 0.27431 -0.1842 0.27546 C -0.18507 0.27616 -0.18628 0.27593 -0.18698 0.27662 C -0.18785 0.27755 -0.18819 0.27917 -0.18889 0.28033 C -0.1908 0.28334 -0.1941 0.2882 -0.19722 0.29028 C -0.19809 0.29097 -0.19913 0.29121 -0.2 0.29167 C -0.20069 0.29283 -0.20122 0.29421 -0.20191 0.29537 C -0.20903 0.30486 -0.19948 0.28796 -0.20851 0.30278 C -0.2099 0.30509 -0.21042 0.30857 -0.21215 0.31019 L -0.21788 0.31528 C -0.21875 0.31621 -0.21979 0.31667 -0.22066 0.31783 C -0.22413 0.32246 -0.22222 0.32107 -0.22622 0.32269 C -0.23264 0.32847 -0.22969 0.32685 -0.23472 0.32894 C -0.23559 0.32986 -0.23646 0.33079 -0.2375 0.33148 C -0.24236 0.33426 -0.24427 0.33426 -0.24965 0.33519 L -0.25139 0.34283 L -0.25139 0.34283 L -0.25139 0.34283 " pathEditMode="relative" ptsTypes="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39 -0.00347 0.00313 -0.00648 0.00452 -0.00995 C 0.00504 -0.01111 0.00486 -0.0125 0.00556 -0.01365 C 0.00625 -0.01504 0.00747 -0.01597 0.00834 -0.01736 C 0.01216 -0.02361 0.00782 -0.01898 0.01285 -0.02361 C 0.01667 -0.03125 0.0125 -0.02384 0.01754 -0.02963 C 0.02223 -0.03541 0.02205 -0.03703 0.02674 -0.04074 C 0.02796 -0.04189 0.02917 -0.04259 0.03056 -0.04328 C 0.03247 -0.05162 0.02952 -0.04282 0.03507 -0.04814 C 0.03629 -0.04953 0.03681 -0.05162 0.03785 -0.05324 C 0.03872 -0.05463 0.03959 -0.05578 0.04063 -0.05694 C 0.04236 -0.05879 0.04462 -0.05972 0.04618 -0.0618 C 0.0507 -0.06782 0.04844 -0.0655 0.05278 -0.06921 C 0.05938 -0.0824 0.04896 -0.0625 0.0573 -0.07662 C 0.05868 -0.07893 0.05938 -0.08194 0.06111 -0.08402 C 0.07066 -0.09699 0.05799 -0.07939 0.06563 -0.09143 C 0.06684 -0.09328 0.06806 -0.09467 0.06945 -0.09629 C 0.07049 -0.10115 0.07014 -0.10046 0.07309 -0.10509 C 0.07448 -0.10717 0.07657 -0.10879 0.07778 -0.11111 C 0.079 -0.11365 0.07986 -0.11643 0.08143 -0.11851 C 0.08681 -0.12592 0.08421 -0.12314 0.08889 -0.12731 C 0.09046 -0.13055 0.09184 -0.13449 0.09445 -0.13703 C 0.09532 -0.13819 0.09618 -0.13888 0.09723 -0.13958 C 0.09844 -0.14213 0.09896 -0.14537 0.10087 -0.14699 L 0.10643 -0.15185 C 0.10921 -0.15763 0.10955 -0.15925 0.11285 -0.16296 C 0.11407 -0.16435 0.11528 -0.1655 0.11667 -0.16666 C 0.11719 -0.16805 0.11771 -0.16944 0.11841 -0.17037 C 0.12309 -0.17731 0.12257 -0.17662 0.12674 -0.18032 C 0.129 -0.18495 0.12934 -0.18611 0.13334 -0.19027 C 0.13473 -0.19189 0.13646 -0.19328 0.13785 -0.19513 C 0.13889 -0.19652 0.13976 -0.19861 0.14063 -0.2 C 0.14219 -0.20254 0.14358 -0.20532 0.14532 -0.2074 C 0.14601 -0.20856 0.14723 -0.20902 0.14809 -0.20995 C 0.14966 -0.2118 0.15122 -0.21412 0.15278 -0.2162 C 0.1533 -0.21689 0.154 -0.21759 0.15452 -0.21851 C 0.15816 -0.22569 0.15434 -0.21921 0.15921 -0.22476 C 0.16042 -0.22638 0.16164 -0.228 0.16285 -0.22963 C 0.16389 -0.23101 0.16441 -0.23287 0.16563 -0.23333 L 0.16841 -0.23472 C 0.17587 -0.2412 0.16684 -0.23263 0.17309 -0.24074 C 0.17379 -0.24189 0.175 -0.24236 0.17587 -0.24328 C 0.18368 -0.25231 0.17587 -0.24513 0.1823 -0.25069 C 0.18368 -0.25347 0.1849 -0.25625 0.18698 -0.2581 C 0.18785 -0.25879 0.18872 -0.25902 0.18976 -0.25925 C 0.19028 -0.26018 0.19098 -0.26088 0.19167 -0.2618 C 0.19254 -0.26342 0.19323 -0.26527 0.19445 -0.26666 C 0.19618 -0.26921 0.19757 -0.26944 0.2 -0.27037 C 0.20799 -0.28125 0.19775 -0.26805 0.20556 -0.27662 C 0.21007 -0.28171 0.20677 -0.28055 0.21389 -0.28518 C 0.21511 -0.28611 0.21632 -0.28657 0.21754 -0.28773 C 0.22327 -0.29351 0.21893 -0.29189 0.225 -0.29629 C 0.2257 -0.29699 0.22674 -0.29722 0.22778 -0.29768 C 0.23039 -0.3 0.23108 -0.30023 0.23334 -0.3037 C 0.23403 -0.30486 0.23455 -0.30625 0.23507 -0.3074 C 0.23559 -0.30879 0.23542 -0.31018 0.23611 -0.31111 C 0.23681 -0.3125 0.23785 -0.31296 0.23889 -0.31365 C 0.23941 -0.3162 0.23959 -0.31898 0.24063 -0.32106 L 0.24445 -0.32847 C 0.24549 -0.3331 0.24445 -0.33171 0.24723 -0.33333 L 0.24723 -0.33333 " pathEditMode="relative" ptsTypes="AAAAAA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5 -0.01505 -0.00052 -0.02986 -0.00104 -0.04468 C -0.00104 -0.04583 -0.00174 -0.04699 -0.00191 -0.04838 C -0.00573 -0.06597 0.00052 -0.03981 -0.00469 -0.0581 C -0.00521 -0.05972 -0.00521 -0.06157 -0.00573 -0.06319 C -0.0059 -0.06435 -0.00625 -0.06551 -0.0066 -0.0669 L -0.00851 -0.07662 C -0.00868 -0.07963 -0.00885 -0.08241 -0.00938 -0.08542 C -0.00955 -0.08657 -0.01007 -0.08773 -0.01024 -0.08912 C -0.01076 -0.09236 -0.01076 -0.0956 -0.01128 -0.09884 C -0.01146 -0.10139 -0.01181 -0.10393 -0.01215 -0.10625 C -0.0125 -0.11458 -0.0125 -0.12292 -0.01302 -0.13102 C -0.01337 -0.1368 -0.01458 -0.14259 -0.01493 -0.14838 C -0.01563 -0.16481 -0.01528 -0.18125 -0.0158 -0.19768 C -0.01597 -0.20093 -0.01649 -0.2044 -0.01684 -0.20764 C -0.01701 -0.20995 -0.01771 -0.2125 -0.01771 -0.21505 C -0.01788 -0.22454 -0.01771 -0.23403 -0.01771 -0.24329 L -0.01771 -0.24329 " pathEditMode="relative" ptsTypes="AAAAAAAAAAAAAAAAAAA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3 -0.00046 0.00677 -0.00069 0.01007 -0.00139 C 0.01232 -0.00185 0.01441 -0.00278 0.01666 -0.0037 C 0.02187 -0.00625 0.02708 -0.00879 0.03229 -0.01111 C 0.0375 -0.01366 0.03628 -0.01273 0.04444 -0.01481 C 0.04739 -0.01666 0.05052 -0.01875 0.05364 -0.01991 L 0.06007 -0.02222 C 0.06111 -0.02268 0.06198 -0.02315 0.06284 -0.02361 C 0.07448 -0.02778 0.06666 -0.02454 0.07309 -0.02731 C 0.07465 -0.02893 0.07604 -0.03102 0.07777 -0.03217 C 0.07916 -0.0331 0.0809 -0.03287 0.08229 -0.03333 C 0.0842 -0.03403 0.08611 -0.03518 0.08784 -0.03588 C 0.08889 -0.03704 0.08958 -0.03889 0.09062 -0.03958 C 0.09236 -0.04074 0.09809 -0.04329 0.10087 -0.04444 C 0.10312 -0.04653 0.10503 -0.04884 0.10729 -0.05069 C 0.10885 -0.05185 0.11041 -0.05231 0.11198 -0.05324 C 0.12014 -0.0581 0.11458 -0.05602 0.12222 -0.0581 C 0.13021 -0.06528 0.11736 -0.05416 0.13055 -0.06435 C 0.13246 -0.06574 0.1342 -0.06759 0.13611 -0.06921 C 0.13698 -0.07014 0.13784 -0.07129 0.13889 -0.07176 C 0.14184 -0.07315 0.14288 -0.07338 0.14635 -0.07546 C 0.14757 -0.07616 0.14878 -0.07708 0.15 -0.07778 C 0.15087 -0.0787 0.15173 -0.07986 0.15277 -0.08032 C 0.15399 -0.08102 0.15521 -0.08102 0.15642 -0.08148 C 0.15746 -0.08194 0.15833 -0.08241 0.1592 -0.08287 C 0.16684 -0.08727 0.1585 -0.08379 0.16944 -0.08889 C 0.17465 -0.09143 0.17152 -0.08889 0.17587 -0.09143 C 0.17725 -0.09213 0.17847 -0.09305 0.17968 -0.09398 C 0.18298 -0.09653 0.18212 -0.09676 0.18611 -0.09884 C 0.18854 -0.1 0.19027 -0.09977 0.19253 -0.10139 C 0.19357 -0.10208 0.19444 -0.10324 0.19531 -0.1037 C 0.19618 -0.1044 0.19722 -0.10463 0.19809 -0.10509 C 0.20052 -0.10602 0.20555 -0.10741 0.20555 -0.10741 C 0.20712 -0.10879 0.2085 -0.11041 0.21024 -0.11111 C 0.21163 -0.11204 0.21337 -0.11204 0.21475 -0.1125 C 0.2158 -0.11273 0.21666 -0.11319 0.21753 -0.11366 C 0.22899 -0.12014 0.21475 -0.1125 0.22413 -0.11852 C 0.22534 -0.11944 0.22934 -0.1206 0.23055 -0.12106 C 0.23402 -0.12569 0.23177 -0.12291 0.23802 -0.12847 C 0.24149 -0.13171 0.23975 -0.13055 0.24357 -0.13217 C 0.24531 -0.13449 0.24583 -0.13565 0.24809 -0.13704 C 0.25 -0.13842 0.25295 -0.13889 0.25468 -0.13958 C 0.25538 -0.13981 0.2559 -0.14051 0.25659 -0.14074 L 0.25659 -0.14074 " pathEditMode="relative" ptsTypes="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6.2963E-6 L 2.77778E-7 6.2963E-6 C -0.00348 -0.00046 -0.00695 -0.00046 -0.01025 -0.00138 C -0.01216 -0.00185 -0.01407 -0.00277 -0.0158 -0.00371 C -0.01997 -0.00601 -0.02431 -0.00856 -0.02882 -0.00995 C -0.03091 -0.01064 -0.03316 -0.01064 -0.03525 -0.0111 C -0.04167 -0.01272 -0.03646 -0.01203 -0.04167 -0.01365 C -0.04445 -0.01458 -0.04723 -0.01527 -0.05 -0.0162 C -0.05677 -0.0206 -0.05139 -0.01759 -0.06216 -0.02106 C -0.06302 -0.02129 -0.06389 -0.02198 -0.06493 -0.02222 C -0.06823 -0.0236 -0.0717 -0.02476 -0.075 -0.02592 C -0.08108 -0.03124 -0.07396 -0.02592 -0.08334 -0.02962 C -0.08663 -0.03101 -0.08959 -0.03333 -0.09271 -0.03472 C -0.09358 -0.03518 -0.09462 -0.03541 -0.09549 -0.03587 C -0.11788 -0.04745 -0.09236 -0.03541 -0.11302 -0.04328 C -0.11459 -0.04397 -0.11615 -0.04513 -0.11771 -0.04583 C -0.13299 -0.05208 -0.12257 -0.04768 -0.13334 -0.05069 C -0.13594 -0.05138 -0.13837 -0.05231 -0.1408 -0.05323 C -0.14236 -0.0537 -0.14393 -0.05393 -0.14549 -0.05439 C -0.14757 -0.05601 -0.14966 -0.05786 -0.15191 -0.05925 C -0.15313 -0.05995 -0.15434 -0.06018 -0.15556 -0.06064 C -0.15747 -0.06134 -0.15938 -0.06226 -0.16111 -0.06296 C -0.16233 -0.06365 -0.16372 -0.06365 -0.16493 -0.06435 C -0.16615 -0.06504 -0.16736 -0.06597 -0.16858 -0.06666 C -0.17066 -0.06805 -0.17292 -0.06944 -0.175 -0.07036 C -0.17691 -0.07129 -0.17882 -0.07222 -0.18056 -0.07291 C -0.18299 -0.07384 -0.18559 -0.0743 -0.18802 -0.07546 C -0.18993 -0.07638 -0.19167 -0.078 -0.19358 -0.07916 C -0.19757 -0.08124 -0.20157 -0.08333 -0.20556 -0.08518 C -0.20816 -0.08657 -0.21059 -0.08796 -0.21302 -0.08888 C -0.21493 -0.08981 -0.21684 -0.09027 -0.21858 -0.09143 C -0.23473 -0.10208 -0.21285 -0.08796 -0.225 -0.09513 C -0.23368 -0.10022 -0.22743 -0.09768 -0.23438 -0.09999 C -0.23716 -0.10208 -0.23976 -0.10462 -0.24271 -0.10624 C -0.24445 -0.10717 -0.24636 -0.10694 -0.24827 -0.1074 C -0.24983 -0.1081 -0.25122 -0.10925 -0.25278 -0.10995 C -0.25382 -0.11041 -0.25469 -0.11087 -0.25556 -0.1111 C -0.25643 -0.11203 -0.26077 -0.11643 -0.26216 -0.11735 C -0.26354 -0.11828 -0.26528 -0.11897 -0.26667 -0.1199 C -0.27483 -0.12476 -0.26528 -0.1199 -0.27604 -0.12476 C -0.27882 -0.1287 -0.28212 -0.13333 -0.28611 -0.13472 L -0.28993 -0.13587 C -0.29288 -0.13842 -0.29584 -0.1412 -0.29913 -0.14328 C -0.30104 -0.14444 -0.30295 -0.1456 -0.30469 -0.14698 C -0.30643 -0.14837 -0.30764 -0.15046 -0.30938 -0.15185 C -0.31198 -0.15416 -0.31493 -0.15601 -0.31771 -0.1581 C -0.31962 -0.15972 -0.32118 -0.16157 -0.32327 -0.16296 C -0.32674 -0.16573 -0.33073 -0.16759 -0.33438 -0.17036 C -0.33646 -0.17198 -0.33854 -0.17407 -0.3408 -0.17546 C -0.34202 -0.17615 -0.34323 -0.17615 -0.34445 -0.17661 C -0.3467 -0.17731 -0.34879 -0.17823 -0.35104 -0.17916 C -0.35191 -0.18032 -0.35261 -0.18171 -0.35382 -0.18286 C -0.35538 -0.18425 -0.36181 -0.18796 -0.36389 -0.18888 C -0.37483 -0.19328 -0.36181 -0.18634 -0.37413 -0.19259 C -0.37639 -0.19374 -0.3783 -0.19536 -0.38056 -0.19629 C -0.38212 -0.19698 -0.38368 -0.19698 -0.38525 -0.19768 C -0.3875 -0.19837 -0.38959 -0.19907 -0.39167 -0.19999 C -0.39427 -0.20115 -0.3967 -0.20254 -0.39913 -0.2037 C -0.4 -0.20416 -0.40104 -0.20439 -0.40191 -0.20509 C -0.40313 -0.20578 -0.40434 -0.20694 -0.40556 -0.2074 C -0.40712 -0.2081 -0.40868 -0.2081 -0.41025 -0.20879 C -0.41233 -0.20948 -0.41459 -0.21041 -0.41667 -0.2111 C -0.41788 -0.21157 -0.41927 -0.21203 -0.42049 -0.21249 C -0.42136 -0.21272 -0.42223 -0.21319 -0.42327 -0.21365 C -0.4257 -0.21458 -0.43056 -0.2162 -0.43056 -0.2162 C -0.43125 -0.21689 -0.4316 -0.21805 -0.43247 -0.21851 C -0.4342 -0.21967 -0.43802 -0.22106 -0.43802 -0.22106 C -0.43924 -0.22222 -0.44028 -0.22384 -0.44167 -0.22476 C -0.44288 -0.22546 -0.44427 -0.22546 -0.44549 -0.22592 C -0.44636 -0.22638 -0.4474 -0.22661 -0.44827 -0.22731 C -0.45452 -0.23147 -0.4467 -0.22847 -0.45556 -0.23101 C -0.45625 -0.23171 -0.45677 -0.23263 -0.45747 -0.23333 C -0.46007 -0.2361 -0.46163 -0.2368 -0.46493 -0.23819 C -0.46667 -0.23911 -0.46875 -0.23935 -0.47049 -0.24073 C -0.4783 -0.24791 -0.46823 -0.23935 -0.47604 -0.24444 C -0.47691 -0.24513 -0.47795 -0.24606 -0.47882 -0.24698 C -0.47934 -0.24768 -0.47986 -0.24884 -0.48056 -0.2493 C -0.48229 -0.25069 -0.48438 -0.25115 -0.48611 -0.25185 C -0.48733 -0.253 -0.48854 -0.25462 -0.48993 -0.25555 C -0.49063 -0.25624 -0.49184 -0.25601 -0.49271 -0.25671 C -0.49948 -0.26319 -0.49306 -0.26041 -0.5 -0.26411 C -0.50191 -0.26527 -0.50556 -0.26666 -0.50556 -0.26666 C -0.51094 -0.27384 -0.5033 -0.26388 -0.51025 -0.27152 C -0.51129 -0.27268 -0.51198 -0.2743 -0.51302 -0.27522 C -0.51389 -0.27638 -0.51493 -0.27685 -0.5158 -0.27777 C -0.51684 -0.27893 -0.51754 -0.28032 -0.51858 -0.28147 C -0.51945 -0.2824 -0.52049 -0.28472 -0.52136 -0.28402 C -0.5224 -0.2831 -0.52136 -0.28078 -0.52136 -0.27893 L -0.52136 -0.27893 " pathEditMode="relative" ptsTypes="AAAAAAAAAAAAAAAAAAAAAAAAAAAAAAAAAAAA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37778 -0.00139 C -0.38004 -0.00139 -0.38212 -0.00232 -0.38421 -0.00255 C -0.38855 -0.00324 -0.39289 -0.00347 -0.39723 -0.0037 C -0.40677 -0.00695 -0.39618 -0.0037 -0.41667 -0.00625 C -0.43195 -0.0081 -0.40677 -0.00741 -0.42865 -0.0088 C -0.44497 -0.00972 -0.46146 -0.01042 -0.47778 -0.01111 C -0.48872 -0.01273 -0.48976 -0.01343 -0.50278 -0.01111 C -0.50469 -0.01088 -0.50834 -0.0088 -0.50834 -0.0088 C -0.51233 -0.01019 -0.51077 -0.00995 -0.51285 -0.00995 L -0.51285 -0.00995 " pathEditMode="relative" ptsTypes="AAAAAAAAAAAA">
                                      <p:cBhvr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122 0.0044 0.00226 0.00903 0.00365 0.01343 C 0.00764 0.02662 0.00486 0.01621 0.00834 0.02454 C 0.00955 0.02778 0.01059 0.03125 0.01198 0.03449 C 0.01233 0.03542 0.01337 0.03588 0.01389 0.03704 C 0.01459 0.03843 0.01493 0.04028 0.01563 0.0419 C 0.01615 0.04306 0.01684 0.04445 0.01754 0.04561 C 0.0198 0.0544 0.01771 0.05162 0.02223 0.05556 C 0.0224 0.05672 0.02275 0.05811 0.02309 0.05926 C 0.02414 0.0625 0.02587 0.06551 0.02674 0.06898 C 0.02743 0.07153 0.02761 0.07431 0.02865 0.07639 C 0.03004 0.07917 0.0316 0.08195 0.0323 0.08519 C 0.03316 0.08843 0.03177 0.09398 0.0342 0.09491 C 0.03907 0.09723 0.03681 0.09584 0.04341 0.10116 C 0.04688 0.10394 0.04827 0.10625 0.05278 0.10857 C 0.05452 0.10949 0.05643 0.10949 0.05834 0.10973 C 0.05955 0.11065 0.06059 0.11181 0.06198 0.11227 C 0.06459 0.11343 0.07223 0.11436 0.07396 0.11482 C 0.07934 0.11713 0.07466 0.11528 0.08334 0.11713 C 0.08473 0.1176 0.08629 0.11806 0.08785 0.11852 C 0.09497 0.11991 0.09966 0.12014 0.1073 0.12084 C 0.10851 0.12176 0.10973 0.12269 0.11111 0.12338 C 0.11198 0.12385 0.11285 0.12454 0.11389 0.12454 C 0.1323 0.12547 0.15087 0.12547 0.16945 0.12593 C 0.17743 0.12639 0.19375 0.12732 0.20278 0.12824 C 0.20486 0.12871 0.20695 0.1294 0.2092 0.12963 C 0.21962 0.13033 0.23021 0.13033 0.24063 0.13079 C 0.26372 0.13357 0.24445 0.13148 0.28698 0.13334 C 0.30625 0.13403 0.3132 0.13449 0.33143 0.13565 C 0.3342 0.13611 0.33698 0.13658 0.33976 0.13704 C 0.34167 0.13727 0.34341 0.13797 0.34532 0.1382 C 0.34966 0.13889 0.354 0.13936 0.35834 0.13936 L 0.52587 0.14074 C 0.52795 0.14121 0.53021 0.14144 0.5323 0.1419 C 0.53334 0.14213 0.5349 0.1419 0.53507 0.14306 C 0.53542 0.14468 0.53334 0.14699 0.53334 0.14699 L 0.53334 0.14699 " pathEditMode="relative" ptsTypes="AAAAAAAAAAAAAAAAAAAAAAAAAAAAAAAAAAAAAA"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875 -0.00949 -0.00451 0.00278 0.01476 -0.00995 C 0.01649 -0.01111 0.0184 -0.01157 0.02031 -0.0125 C 0.02622 -0.01551 0.03212 -0.01898 0.03785 -0.02222 C 0.04323 -0.02546 0.04844 -0.02893 0.05365 -0.03217 C 0.05556 -0.03333 0.05712 -0.03518 0.0592 -0.03588 C 0.06719 -0.03866 0.07136 -0.03958 0.08056 -0.04699 C 0.08663 -0.05208 0.08524 -0.05116 0.0934 -0.05555 C 0.09583 -0.05694 0.09844 -0.05787 0.10087 -0.05926 C 0.10642 -0.06273 0.11233 -0.06597 0.11754 -0.07037 C 0.12031 -0.07291 0.12292 -0.07592 0.12587 -0.07778 C 0.12778 -0.07916 0.13021 -0.0794 0.13229 -0.08032 C 0.15087 -0.08958 0.13108 -0.08102 0.14809 -0.09028 C 0.15226 -0.09259 0.15695 -0.09352 0.16111 -0.09629 C 0.16632 -0.1 0.17205 -0.10278 0.17674 -0.10741 C 0.17795 -0.10879 0.17917 -0.11018 0.18056 -0.11111 C 0.1816 -0.11204 0.18299 -0.1118 0.1842 -0.1125 C 0.18733 -0.11435 0.19028 -0.11666 0.1934 -0.11852 C 0.19705 -0.12083 0.2007 -0.12315 0.20451 -0.12477 C 0.20556 -0.12523 0.20642 -0.12546 0.20729 -0.12592 C 0.20886 -0.12708 0.21042 -0.12847 0.21198 -0.12963 C 0.21649 -0.13356 0.22292 -0.13889 0.22778 -0.14329 C 0.23073 -0.14606 0.23351 -0.14977 0.23698 -0.15185 C 0.24219 -0.15532 0.24566 -0.15764 0.25087 -0.16296 C 0.25972 -0.17268 0.25365 -0.1669 0.27031 -0.17778 C 0.27483 -0.18102 0.27274 -0.17986 0.27674 -0.18148 C 0.28386 -0.19097 0.27708 -0.1831 0.28976 -0.19259 C 0.29115 -0.19375 0.29219 -0.19537 0.2934 -0.19629 C 0.30052 -0.20231 0.29375 -0.19491 0.30174 -0.20254 C 0.30243 -0.20324 0.30295 -0.2044 0.30365 -0.20509 C 0.3059 -0.20694 0.30868 -0.2081 0.31111 -0.20995 C 0.31389 -0.21204 0.31667 -0.21389 0.31945 -0.2162 C 0.32031 -0.2169 0.32118 -0.21759 0.32222 -0.21852 C 0.32726 -0.22407 0.31875 -0.21805 0.32951 -0.22731 C 0.3309 -0.22847 0.33281 -0.22847 0.3342 -0.22963 C 0.33837 -0.2331 0.34254 -0.23657 0.34618 -0.24074 C 0.35399 -0.24977 0.35017 -0.24629 0.35729 -0.25185 C 0.35886 -0.2544 0.36024 -0.25717 0.36198 -0.25926 C 0.36458 -0.26273 0.36927 -0.26666 0.37222 -0.26921 C 0.37413 -0.27708 0.37153 -0.26852 0.37674 -0.27778 C 0.38472 -0.2919 0.37101 -0.27268 0.38229 -0.28773 C 0.38576 -0.29676 0.38229 -0.28889 0.38698 -0.29629 C 0.38941 -0.30046 0.38924 -0.30254 0.39167 -0.30741 C 0.39201 -0.30856 0.39288 -0.30903 0.3934 -0.30995 C 0.39479 -0.31204 0.39601 -0.31412 0.39722 -0.3162 C 0.40087 -0.32291 0.39705 -0.31713 0.40174 -0.32731 C 0.40382 -0.33148 0.40677 -0.33495 0.40833 -0.33958 C 0.40886 -0.34166 0.4092 -0.34375 0.41007 -0.34583 C 0.41163 -0.3493 0.41458 -0.35185 0.41563 -0.35555 C 0.41701 -0.35995 0.41771 -0.36273 0.41945 -0.36666 C 0.41997 -0.36805 0.42066 -0.36921 0.42118 -0.37037 C 0.42899 -0.38842 0.41875 -0.36528 0.42396 -0.37916 C 0.42448 -0.38032 0.42535 -0.38148 0.42587 -0.38287 C 0.43108 -0.39514 0.42465 -0.38055 0.42865 -0.39259 C 0.42951 -0.3956 0.4316 -0.39791 0.43333 -0.4 C 0.43386 -0.40208 0.4342 -0.4044 0.43507 -0.40625 C 0.44201 -0.42129 0.4382 -0.41134 0.44445 -0.42106 C 0.45833 -0.44329 0.44288 -0.42176 0.45451 -0.43588 C 0.45451 -0.43588 0.46024 -0.44352 0.46198 -0.44583 C 0.46285 -0.44699 0.46406 -0.44791 0.46476 -0.44954 C 0.46615 -0.45208 0.46649 -0.4537 0.4684 -0.45555 C 0.46927 -0.45648 0.47031 -0.45717 0.47118 -0.4581 C 0.47552 -0.46319 0.48108 -0.47176 0.4842 -0.47778 C 0.48472 -0.47916 0.48559 -0.48009 0.48611 -0.48148 C 0.48681 -0.48356 0.48715 -0.48565 0.48785 -0.48773 C 0.48889 -0.49028 0.49045 -0.49259 0.49167 -0.49514 C 0.49375 -0.49977 0.49549 -0.50347 0.49722 -0.50879 C 0.5033 -0.52847 0.49566 -0.50764 0.50087 -0.51991 C 0.50156 -0.52129 0.50174 -0.52338 0.50278 -0.52477 C 0.50347 -0.52592 0.50451 -0.52639 0.50556 -0.52731 C 0.50642 -0.53102 0.50625 -0.53125 0.50833 -0.53472 C 0.50886 -0.53541 0.50955 -0.53611 0.51007 -0.53704 C 0.51146 -0.53935 0.51389 -0.54143 0.51389 -0.54444 L 0.51389 -0.55671 L 0.51389 -0.55671 " pathEditMode="relative" ptsTypes="AAAAAAAAAAAAAAAAAAAAAAAAAAAAAAAAAAAAAAAAAAAAAAAAAAAAAAAAAAAAAAAAAAAAAAAAAAAA">
                                      <p:cBhvr>
                                        <p:cTn id="4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61 -0.00255 -0.00538 -0.00463 -0.00747 -0.00764 C -0.00851 -0.0088 -0.00868 -0.01088 -0.00938 -0.0125 C -0.01493 -0.02431 -0.01268 -0.0213 -0.01858 -0.02731 C -0.01962 -0.02986 -0.02031 -0.03241 -0.02136 -0.03472 C -0.02205 -0.03611 -0.02344 -0.03704 -0.02413 -0.03843 C -0.0257 -0.04144 -0.02656 -0.04514 -0.02795 -0.04838 C -0.02865 -0.05 -0.02969 -0.05162 -0.03073 -0.05324 C -0.03247 -0.05671 -0.03507 -0.0625 -0.03629 -0.06551 C -0.03854 -0.07199 -0.04097 -0.07847 -0.04271 -0.08542 C -0.04323 -0.08773 -0.04358 -0.09051 -0.04462 -0.09282 C -0.04618 -0.09676 -0.04827 -0.10023 -0.05018 -0.10394 C -0.05035 -0.10625 -0.05035 -0.1088 -0.05104 -0.11134 C -0.05382 -0.12153 -0.05903 -0.1331 -0.06302 -0.14213 C -0.06389 -0.14421 -0.06493 -0.1463 -0.0658 -0.14838 C -0.06771 -0.15278 -0.06927 -0.15764 -0.07136 -0.16181 L -0.07691 -0.17292 C -0.07795 -0.17963 -0.07778 -0.18125 -0.08073 -0.18773 C -0.08229 -0.19167 -0.08455 -0.19514 -0.08629 -0.19884 C -0.08733 -0.20162 -0.08802 -0.20463 -0.08906 -0.20764 C -0.09045 -0.21181 -0.09184 -0.21597 -0.09358 -0.21991 C -0.09462 -0.22222 -0.09636 -0.22384 -0.0974 -0.22616 C -0.09913 -0.23032 -0.10035 -0.23519 -0.10191 -0.23958 C -0.10313 -0.24259 -0.10469 -0.24537 -0.10573 -0.24838 C -0.10712 -0.25301 -0.10799 -0.25833 -0.10938 -0.26319 C -0.11007 -0.26574 -0.11129 -0.26806 -0.11215 -0.2706 C -0.11354 -0.275 -0.11459 -0.27963 -0.1158 -0.28403 C -0.11632 -0.28588 -0.11719 -0.28727 -0.11771 -0.28912 C -0.12604 -0.32037 -0.11771 -0.29028 -0.12136 -0.30625 C -0.12292 -0.3125 -0.12327 -0.31944 -0.12604 -0.325 L -0.12795 -0.3287 C -0.12813 -0.33032 -0.1283 -0.33194 -0.12882 -0.33356 C -0.12952 -0.33565 -0.13073 -0.3375 -0.1316 -0.33981 C -0.13264 -0.34213 -0.13351 -0.34468 -0.13438 -0.34722 C -0.13472 -0.34838 -0.1349 -0.34954 -0.13525 -0.35093 C -0.13594 -0.35301 -0.13646 -0.35486 -0.13715 -0.35694 C -0.13768 -0.35856 -0.13837 -0.36019 -0.13906 -0.36204 C -0.14167 -0.36968 -0.13941 -0.3662 -0.14271 -0.3706 C -0.1434 -0.37269 -0.14375 -0.37477 -0.14462 -0.37685 C -0.14948 -0.39005 -0.14219 -0.36551 -0.14913 -0.38796 C -0.15 -0.39028 -0.15052 -0.39282 -0.15104 -0.39537 C -0.15139 -0.39699 -0.15139 -0.39861 -0.15191 -0.40023 C -0.15295 -0.40278 -0.15452 -0.40509 -0.15573 -0.40764 C -0.15712 -0.41088 -0.15799 -0.41435 -0.15938 -0.41759 C -0.1599 -0.41875 -0.16077 -0.41991 -0.16129 -0.4213 C -0.16163 -0.42245 -0.16181 -0.42384 -0.16215 -0.425 C -0.16268 -0.42616 -0.16354 -0.42731 -0.16406 -0.4287 C -0.16511 -0.43102 -0.1658 -0.43356 -0.16684 -0.43611 C -0.16893 -0.44097 -0.16945 -0.44028 -0.1724 -0.44583 C -0.17309 -0.44745 -0.17344 -0.44931 -0.17413 -0.45093 C -0.17535 -0.45347 -0.17691 -0.45556 -0.17795 -0.45833 C -0.1783 -0.45949 -0.17847 -0.46088 -0.17882 -0.46204 C -0.17986 -0.46481 -0.18108 -0.46782 -0.18247 -0.4706 C -0.18334 -0.47199 -0.18455 -0.47292 -0.18525 -0.47431 C -0.18611 -0.47569 -0.18663 -0.47755 -0.18715 -0.47917 C -0.19115 -0.49144 -0.18681 -0.47917 -0.1908 -0.49282 C -0.19132 -0.49444 -0.19219 -0.49606 -0.19271 -0.49769 C -0.19375 -0.50139 -0.19427 -0.50532 -0.19549 -0.5088 C -0.19618 -0.51042 -0.19688 -0.51204 -0.1974 -0.51389 C -0.19861 -0.51806 -0.19809 -0.51782 -0.19913 -0.52245 C -0.19965 -0.52454 -0.20052 -0.52662 -0.20104 -0.5287 C -0.20139 -0.52986 -0.20156 -0.53102 -0.20191 -0.53241 C -0.20261 -0.53449 -0.2033 -0.53657 -0.20382 -0.53843 C -0.20417 -0.54097 -0.20417 -0.54352 -0.20469 -0.54583 C -0.20504 -0.54722 -0.20608 -0.54838 -0.2066 -0.54954 C -0.20799 -0.55278 -0.20938 -0.55602 -0.21025 -0.55949 C -0.21268 -0.56852 -0.21077 -0.56505 -0.21493 -0.5706 C -0.21528 -0.57176 -0.21528 -0.57338 -0.2158 -0.57431 C -0.2165 -0.57546 -0.21771 -0.57593 -0.21858 -0.57685 C -0.21927 -0.57755 -0.21997 -0.57847 -0.22049 -0.57917 C -0.22188 -0.58171 -0.22344 -0.58611 -0.22518 -0.58796 C -0.22622 -0.58912 -0.22761 -0.58958 -0.22882 -0.59028 C -0.22986 -0.5912 -0.23073 -0.59213 -0.2316 -0.59282 C -0.23698 -0.60347 -0.22986 -0.59097 -0.23629 -0.59769 C -0.23715 -0.59861 -0.23733 -0.60023 -0.23802 -0.60139 C -0.23872 -0.60231 -0.23941 -0.60301 -0.23993 -0.60394 C -0.24063 -0.60509 -0.24115 -0.60648 -0.24184 -0.60764 C -0.24271 -0.60926 -0.24358 -0.61088 -0.24462 -0.6125 C -0.24497 -0.61389 -0.24531 -0.61505 -0.24549 -0.6162 C -0.24601 -0.61968 -0.24514 -0.62338 -0.24636 -0.62616 C -0.24757 -0.6287 -0.25191 -0.63102 -0.25191 -0.63102 L -0.25191 -0.63102 " pathEditMode="relative" ptsTypes="AAAAAAAAAAAAAAAAAAAAAAAAAAAAAAAAA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3 -0.00463 0.00643 -0.00972 0.01007 -0.01365 C 0.0165 -0.0206 0.01615 -0.0199 0.02396 -0.02963 C 0.02587 -0.03217 0.02743 -0.03495 0.02952 -0.03703 C 0.03195 -0.03958 0.03473 -0.04166 0.03698 -0.04444 C 0.03941 -0.04791 0.04115 -0.05208 0.04341 -0.05555 C 0.04549 -0.05903 0.04723 -0.05949 0.04983 -0.06296 C 0.05122 -0.06481 0.05226 -0.06736 0.05365 -0.06921 C 0.05504 -0.07129 0.05677 -0.07315 0.05816 -0.07546 C 0.0592 -0.07685 0.0599 -0.07893 0.06094 -0.08032 C 0.06337 -0.08379 0.0665 -0.08634 0.06841 -0.09028 C 0.0691 -0.09143 0.06945 -0.09282 0.07032 -0.09398 C 0.07223 -0.09653 0.07466 -0.09884 0.07674 -0.10139 C 0.07865 -0.1037 0.08021 -0.10648 0.08229 -0.10879 C 0.08386 -0.11041 0.08559 -0.1118 0.08698 -0.11365 C 0.08768 -0.11481 0.08802 -0.1162 0.08872 -0.11736 C 0.09306 -0.12407 0.09289 -0.12315 0.09809 -0.12731 C 0.09896 -0.12893 0.09983 -0.13055 0.10087 -0.13217 C 0.10261 -0.13518 0.10608 -0.13889 0.10816 -0.14074 C 0.10973 -0.14213 0.11146 -0.14305 0.11285 -0.14444 C 0.11493 -0.14676 0.11632 -0.14977 0.11841 -0.15185 C 0.12118 -0.15463 0.12483 -0.1581 0.12674 -0.1618 C 0.12952 -0.16713 0.12761 -0.16458 0.13229 -0.16921 C 0.13351 -0.17176 0.1342 -0.175 0.13594 -0.17662 C 0.13698 -0.17754 0.13785 -0.17801 0.13872 -0.17916 C 0.14011 -0.18055 0.14115 -0.18264 0.14254 -0.18403 L 0.14618 -0.18773 C 0.14966 -0.19467 0.14618 -0.18865 0.15261 -0.19629 C 0.15434 -0.19838 0.15573 -0.20046 0.15729 -0.20254 C 0.15816 -0.2037 0.15903 -0.20509 0.16007 -0.20625 C 0.16129 -0.2074 0.16268 -0.20856 0.16372 -0.20995 C 0.16545 -0.2118 0.16841 -0.2162 0.16841 -0.2162 C 0.16875 -0.21736 0.16875 -0.21875 0.16927 -0.2199 C 0.17066 -0.22222 0.1724 -0.22384 0.17396 -0.22592 C 0.17448 -0.22685 0.17535 -0.22754 0.17587 -0.22847 C 0.17639 -0.22963 0.17691 -0.23102 0.17761 -0.23217 C 0.18125 -0.23773 0.18195 -0.23796 0.18594 -0.24213 C 0.18629 -0.24328 0.18629 -0.24467 0.18681 -0.24583 C 0.18768 -0.24722 0.18889 -0.24815 0.18959 -0.24953 C 0.19098 -0.25185 0.19219 -0.2544 0.19341 -0.25694 L 0.19341 -0.25694 C 0.19393 -0.25856 0.19462 -0.26018 0.19514 -0.2618 C 0.19584 -0.26296 0.19653 -0.26412 0.19705 -0.26551 C 0.20052 -0.275 0.1941 -0.26227 0.2007 -0.27407 C 0.2033 -0.28403 0.19948 -0.27245 0.20452 -0.27916 C 0.20521 -0.28009 0.20504 -0.28148 0.20539 -0.28287 C 0.20729 -0.28865 0.20643 -0.28703 0.21007 -0.29028 C 0.21216 -0.29375 0.21302 -0.29583 0.21563 -0.29884 C 0.2165 -0.29977 0.21736 -0.30046 0.21841 -0.30139 C 0.21893 -0.30254 0.21945 -0.30393 0.22014 -0.30509 C 0.22188 -0.30717 0.22361 -0.30787 0.2257 -0.30879 C 0.22691 -0.30926 0.2283 -0.30926 0.22952 -0.30995 C 0.23073 -0.31065 0.23195 -0.31157 0.23316 -0.3125 C 0.2342 -0.31643 0.2342 -0.31643 0.23507 -0.32106 C 0.23542 -0.32315 0.23577 -0.325 0.23594 -0.32731 C 0.23611 -0.32963 0.23594 -0.33217 0.23594 -0.33449 L 0.23507 -0.33217 " pathEditMode="relative" ptsTypes="AAAAAAAAAAA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81 -0.00046 -0.00746 -0.00115 -0.01128 -0.00139 C -0.03836 -0.00347 -0.02534 -0.00069 -0.03906 -0.0037 C -0.04427 -0.00625 -0.04045 -0.00463 -0.04913 -0.00625 C -0.05434 -0.00717 -0.05781 -0.0081 -0.06302 -0.00879 C -0.06666 -0.00926 -0.07048 -0.00949 -0.07413 -0.00995 C -0.07534 -0.01041 -0.07656 -0.01088 -0.07795 -0.01111 C -0.07968 -0.0118 -0.08159 -0.01203 -0.0835 -0.0125 C -0.08489 -0.01273 -0.08645 -0.01342 -0.08802 -0.01365 C -0.08993 -0.01412 -0.09184 -0.01435 -0.09357 -0.01481 C -0.0967 -0.01574 -0.09982 -0.0169 -0.10295 -0.01736 C -0.11649 -0.01944 -0.10833 -0.01852 -0.12691 -0.0199 C -0.12934 -0.02037 -0.13194 -0.0206 -0.13437 -0.02106 C -0.13593 -0.02129 -0.1375 -0.02199 -0.13906 -0.02222 C -0.14166 -0.02291 -0.14461 -0.02315 -0.14739 -0.02361 C -0.15347 -0.02477 -0.15972 -0.02592 -0.16579 -0.02731 L -0.17239 -0.02847 C -0.17795 -0.03102 -0.17256 -0.02893 -0.18159 -0.03102 C -0.20277 -0.03588 -0.17691 -0.03171 -0.21302 -0.03588 C -0.23142 -0.03796 -0.21527 -0.03657 -0.23906 -0.03842 C -0.24149 -0.03889 -0.24392 -0.03912 -0.24635 -0.03958 C -0.24756 -0.03981 -0.24878 -0.04074 -0.25017 -0.04074 C -0.25468 -0.04143 -0.25937 -0.04166 -0.26406 -0.04213 C -0.27048 -0.0449 -0.26267 -0.04166 -0.27517 -0.04444 C -0.27795 -0.04514 -0.28072 -0.04606 -0.2835 -0.04699 C -0.28628 -0.04815 -0.28888 -0.05 -0.29184 -0.05069 C -0.29513 -0.05162 -0.29861 -0.05162 -0.30191 -0.05185 C -0.30746 -0.0544 -0.30295 -0.05254 -0.31215 -0.0544 C -0.31406 -0.05486 -0.31579 -0.05509 -0.3177 -0.05555 C -0.31892 -0.05602 -0.32013 -0.05671 -0.32135 -0.05694 C -0.32691 -0.05764 -0.33246 -0.05764 -0.33802 -0.0581 C -0.34079 -0.05833 -0.34357 -0.05879 -0.34635 -0.05926 C -0.34965 -0.05995 -0.35503 -0.06088 -0.3585 -0.0618 C -0.36336 -0.06296 -0.36822 -0.06481 -0.37326 -0.06551 C -0.37847 -0.06643 -0.38368 -0.06643 -0.38906 -0.06666 C -0.3927 -0.06805 -0.39409 -0.06852 -0.39826 -0.06921 C -0.40191 -0.06967 -0.40572 -0.0699 -0.40937 -0.07037 C -0.4118 -0.07083 -0.41423 -0.07129 -0.41684 -0.07176 C -0.42048 -0.07245 -0.42413 -0.07361 -0.42795 -0.07407 L -0.45746 -0.07777 C -0.46006 -0.0787 -0.4625 -0.07916 -0.46493 -0.08032 C -0.46684 -0.08125 -0.46857 -0.08217 -0.47048 -0.08287 C -0.47447 -0.08402 -0.47413 -0.08356 -0.47795 -0.08657 C -0.47881 -0.08727 -0.47986 -0.08796 -0.48072 -0.08889 C -0.48194 -0.09051 -0.48263 -0.09328 -0.48437 -0.09398 L -0.48802 -0.09514 C -0.48906 -0.09629 -0.48958 -0.09815 -0.49079 -0.09884 C -0.49288 -0.1 -0.49513 -0.09953 -0.49739 -0.1 C -0.49826 -0.10023 -0.49913 -0.10092 -0.50017 -0.10139 C -0.50364 -0.10254 -0.50763 -0.10301 -0.51128 -0.1037 C -0.51562 -0.10972 -0.51319 -0.10787 -0.5177 -0.10995 C -0.52586 -0.12083 -0.51545 -0.1074 -0.52326 -0.1162 C -0.5243 -0.11713 -0.52517 -0.11852 -0.52604 -0.1199 C -0.52725 -0.12477 -0.52691 -0.12222 -0.52691 -0.12708 L -0.52691 -0.12708 " pathEditMode="relative" ptsTypes="AAAAAAAAAAAAAAAAAAAAAAAAAAAAAAAAAAAAAAAAAAAAAAAAAAAAAA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78 0.00162 0.00539 0.00348 0.00834 0.00487 C 0.01094 0.00602 0.01389 0.00649 0.01667 0.00741 C 0.01754 0.00764 0.01841 0.00811 0.01945 0.00857 L 0.02865 0.01227 C 0.02952 0.0125 0.03056 0.01297 0.03143 0.01343 C 0.0342 0.01505 0.03698 0.01667 0.03976 0.01852 C 0.0408 0.01899 0.0415 0.02037 0.04254 0.02084 C 0.04427 0.02176 0.04618 0.02176 0.04809 0.02223 C 0.04966 0.02292 0.05122 0.02362 0.05278 0.02454 C 0.05469 0.02593 0.05625 0.02824 0.05834 0.02963 C 0.0592 0.0301 0.06615 0.03195 0.06667 0.03195 C 0.06754 0.03334 0.06823 0.03496 0.06945 0.03565 C 0.0717 0.03727 0.07431 0.0382 0.07674 0.03936 C 0.08021 0.04121 0.08177 0.04144 0.08611 0.04306 C 0.09236 0.04561 0.09202 0.04607 0.09896 0.04931 C 0.10087 0.05024 0.10278 0.05093 0.10452 0.05186 C 0.10886 0.05649 0.10903 0.05718 0.11285 0.06042 C 0.11355 0.06088 0.1191 0.06505 0.12032 0.06667 C 0.12136 0.0676 0.12205 0.06922 0.12309 0.07037 C 0.12466 0.07199 0.12778 0.07408 0.12952 0.07524 C 0.13039 0.0757 0.13143 0.07593 0.1323 0.07639 C 0.14045 0.08727 0.13021 0.07408 0.13785 0.08264 C 0.13889 0.0838 0.13959 0.08519 0.14063 0.08635 C 0.14393 0.08936 0.14445 0.08843 0.14809 0.09005 C 0.15851 0.09468 0.14757 0.09074 0.15643 0.09375 C 0.16077 0.09769 0.15747 0.09514 0.16285 0.09746 C 0.16945 0.1 0.16667 0.09954 0.17223 0.10116 C 0.17761 0.10278 0.17778 0.10255 0.1842 0.10371 C 0.18507 0.10394 0.18611 0.1044 0.18698 0.10487 C 0.18855 0.10556 0.19011 0.10649 0.19167 0.10741 C 0.19514 0.1088 0.19497 0.10787 0.19809 0.10973 C 0.19931 0.11042 0.20052 0.11158 0.20174 0.11227 C 0.2033 0.1132 0.20486 0.11389 0.20643 0.11482 C 0.2073 0.11505 0.20834 0.11528 0.2092 0.11598 C 0.21025 0.11667 0.21094 0.11783 0.21198 0.11852 C 0.21355 0.11945 0.21511 0.11991 0.21667 0.12084 C 0.21789 0.12153 0.2191 0.12269 0.22032 0.12338 C 0.22153 0.12385 0.22275 0.12408 0.22396 0.12454 C 0.22587 0.12524 0.22778 0.12616 0.22952 0.12709 C 0.23177 0.12824 0.23386 0.12987 0.23611 0.13079 C 0.23785 0.13149 0.23976 0.13149 0.24167 0.13195 C 0.24636 0.13334 0.24393 0.13287 0.24809 0.13449 C 0.24931 0.13496 0.25052 0.13519 0.25174 0.13565 C 0.25295 0.13658 0.25434 0.13727 0.25556 0.1382 C 0.25747 0.13959 0.25886 0.14213 0.26111 0.14306 L 0.26667 0.14561 C 0.26719 0.14676 0.26875 0.14792 0.26841 0.14931 C 0.26806 0.15093 0.26216 0.15047 0.26198 0.15047 L 0.26198 0.15047 " pathEditMode="relative" ptsTypes="AAAAAAAAAAAAAAAAAAAAAAAAAAAAAAAAAAAAAAAAAAAAAAAAAAA"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079655"/>
              </p:ext>
            </p:extLst>
          </p:nvPr>
        </p:nvGraphicFramePr>
        <p:xfrm>
          <a:off x="112139" y="810756"/>
          <a:ext cx="9192728" cy="5394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5108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1.  On célèbre Guy</a:t>
                      </a:r>
                      <a:r>
                        <a:rPr lang="en-GB" sz="26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Fawkes en __________________.</a:t>
                      </a:r>
                      <a:endParaRPr lang="en-US" sz="2600" dirty="0"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2.  Le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mois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le plus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romantique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GB" sz="26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____________________</a:t>
                      </a:r>
                      <a:endParaRPr lang="en-US" sz="2600" dirty="0"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3.  On mange beaucoup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d’oeufs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chocolat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___________</a:t>
                      </a:r>
                      <a:endParaRPr lang="en-US" sz="2600" dirty="0"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4.  Wimbledon</a:t>
                      </a:r>
                      <a:r>
                        <a:rPr lang="en-GB" sz="26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a lieu </a:t>
                      </a:r>
                      <a:r>
                        <a:rPr lang="en-GB" sz="2600" baseline="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26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___________________</a:t>
                      </a:r>
                      <a:endParaRPr lang="en-US" sz="2600" dirty="0"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5.  On part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vacances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__________________</a:t>
                      </a:r>
                      <a:endParaRPr lang="en-US" sz="2600" dirty="0"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6.  Il y a beaucoup de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soleil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___________________</a:t>
                      </a:r>
                      <a:endParaRPr lang="en-US" sz="2600" dirty="0"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7.  Il fait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très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froid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6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26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______________________</a:t>
                      </a:r>
                      <a:endParaRPr lang="en-US" sz="2600" dirty="0"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2139" y="196482"/>
            <a:ext cx="8420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3600" dirty="0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B </a:t>
            </a:r>
            <a:r>
              <a:rPr lang="en-GB" sz="2800" dirty="0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Complete the sentences with the appropriate month.</a:t>
            </a:r>
          </a:p>
        </p:txBody>
      </p:sp>
    </p:spTree>
    <p:extLst>
      <p:ext uri="{BB962C8B-B14F-4D97-AF65-F5344CB8AC3E}">
        <p14:creationId xmlns:p14="http://schemas.microsoft.com/office/powerpoint/2010/main" val="30959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w Cen MT" panose="020B0602020104020603" pitchFamily="34" charset="0"/>
              </a:rPr>
              <a:t>B</a:t>
            </a:r>
            <a:endParaRPr lang="en-US" b="1" dirty="0">
              <a:latin typeface="Tw Cen MT" panose="020B06020201040206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53958"/>
              </p:ext>
            </p:extLst>
          </p:nvPr>
        </p:nvGraphicFramePr>
        <p:xfrm>
          <a:off x="683568" y="1556792"/>
          <a:ext cx="7776864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51089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1.  On célèbre Guy</a:t>
                      </a:r>
                      <a:r>
                        <a:rPr lang="en-GB" sz="32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Fawkes en </a:t>
                      </a:r>
                      <a:r>
                        <a:rPr lang="en-GB" sz="3200" b="1" baseline="0" dirty="0" err="1" smtClean="0">
                          <a:solidFill>
                            <a:srgbClr val="7030A0"/>
                          </a:solidFill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novembre</a:t>
                      </a:r>
                      <a:r>
                        <a:rPr lang="en-GB" sz="3200" b="1" baseline="0" dirty="0" smtClean="0">
                          <a:solidFill>
                            <a:srgbClr val="7030A0"/>
                          </a:solidFill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3200" b="1" dirty="0">
                        <a:solidFill>
                          <a:srgbClr val="7030A0"/>
                        </a:solidFill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2.  Le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mois</a:t>
                      </a:r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le plus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romantique</a:t>
                      </a:r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GB" sz="32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3200" b="1" kern="1200" baseline="0" dirty="0" err="1" smtClean="0">
                          <a:solidFill>
                            <a:srgbClr val="7030A0"/>
                          </a:solidFill>
                          <a:latin typeface="Tw Cen MT" panose="020B0602020104020603" pitchFamily="34" charset="0"/>
                          <a:ea typeface="+mn-ea"/>
                          <a:cs typeface="Arial" panose="020B0604020202020204" pitchFamily="34" charset="0"/>
                        </a:rPr>
                        <a:t>février</a:t>
                      </a:r>
                      <a:endParaRPr lang="en-US" sz="3200" b="1" kern="1200" baseline="0" dirty="0">
                        <a:solidFill>
                          <a:srgbClr val="7030A0"/>
                        </a:solidFill>
                        <a:latin typeface="Tw Cen MT" panose="020B06020201040206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3.  On mange beaucoup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d’oeufs</a:t>
                      </a:r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en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chocolat</a:t>
                      </a:r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en</a:t>
                      </a:r>
                      <a:r>
                        <a:rPr lang="en-GB" sz="32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3200" b="1" baseline="0" dirty="0" err="1" smtClean="0">
                          <a:solidFill>
                            <a:srgbClr val="7030A0"/>
                          </a:solidFill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avril</a:t>
                      </a:r>
                      <a:endParaRPr lang="en-US" sz="3200" b="1" dirty="0">
                        <a:solidFill>
                          <a:srgbClr val="7030A0"/>
                        </a:solidFill>
                        <a:latin typeface="Tw Cen MT" panose="020B0602020104020603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4.  Wimbledon</a:t>
                      </a:r>
                      <a:r>
                        <a:rPr lang="en-GB" sz="32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a lieu en </a:t>
                      </a:r>
                      <a:r>
                        <a:rPr lang="en-GB" sz="3200" b="1" kern="1200" baseline="0" dirty="0" err="1" smtClean="0">
                          <a:solidFill>
                            <a:srgbClr val="7030A0"/>
                          </a:solidFill>
                          <a:latin typeface="Tw Cen MT" panose="020B0602020104020603" pitchFamily="34" charset="0"/>
                          <a:ea typeface="+mn-ea"/>
                          <a:cs typeface="Arial" panose="020B0604020202020204" pitchFamily="34" charset="0"/>
                        </a:rPr>
                        <a:t>juillet</a:t>
                      </a:r>
                      <a:endParaRPr lang="en-US" sz="3200" b="1" kern="1200" baseline="0" dirty="0">
                        <a:solidFill>
                          <a:srgbClr val="7030A0"/>
                        </a:solidFill>
                        <a:latin typeface="Tw Cen MT" panose="020B06020201040206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5.  On part en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vacances</a:t>
                      </a:r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en</a:t>
                      </a:r>
                      <a:r>
                        <a:rPr lang="en-GB" sz="32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3200" b="1" kern="1200" baseline="0" dirty="0" err="1" smtClean="0">
                          <a:solidFill>
                            <a:srgbClr val="7030A0"/>
                          </a:solidFill>
                          <a:latin typeface="Tw Cen MT" panose="020B0602020104020603" pitchFamily="34" charset="0"/>
                          <a:ea typeface="+mn-ea"/>
                          <a:cs typeface="Arial" panose="020B0604020202020204" pitchFamily="34" charset="0"/>
                        </a:rPr>
                        <a:t>août</a:t>
                      </a:r>
                      <a:endParaRPr lang="en-US" sz="3200" b="1" kern="1200" baseline="0" dirty="0">
                        <a:solidFill>
                          <a:srgbClr val="7030A0"/>
                        </a:solidFill>
                        <a:latin typeface="Tw Cen MT" panose="020B06020201040206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6.  Il y a beaucoup de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soleil</a:t>
                      </a:r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en</a:t>
                      </a:r>
                      <a:r>
                        <a:rPr lang="en-GB" sz="32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3200" b="1" kern="1200" baseline="0" dirty="0" err="1" smtClean="0">
                          <a:solidFill>
                            <a:srgbClr val="7030A0"/>
                          </a:solidFill>
                          <a:latin typeface="Tw Cen MT" panose="020B0602020104020603" pitchFamily="34" charset="0"/>
                          <a:ea typeface="+mn-ea"/>
                          <a:cs typeface="Arial" panose="020B0604020202020204" pitchFamily="34" charset="0"/>
                        </a:rPr>
                        <a:t>juin</a:t>
                      </a:r>
                      <a:endParaRPr lang="en-US" sz="3200" b="1" kern="1200" baseline="0" dirty="0">
                        <a:solidFill>
                          <a:srgbClr val="7030A0"/>
                        </a:solidFill>
                        <a:latin typeface="Tw Cen MT" panose="020B06020201040206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10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7.  Il fait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très</a:t>
                      </a:r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3200" dirty="0" err="1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froid</a:t>
                      </a:r>
                      <a:r>
                        <a:rPr lang="en-GB" sz="320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en</a:t>
                      </a:r>
                      <a:r>
                        <a:rPr lang="en-GB" sz="3200" baseline="0" dirty="0" smtClean="0">
                          <a:latin typeface="Tw Cen MT" panose="020B0602020104020603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3200" b="1" kern="1200" baseline="0" dirty="0" err="1" smtClean="0">
                          <a:solidFill>
                            <a:srgbClr val="7030A0"/>
                          </a:solidFill>
                          <a:latin typeface="Tw Cen MT" panose="020B0602020104020603" pitchFamily="34" charset="0"/>
                          <a:ea typeface="+mn-ea"/>
                          <a:cs typeface="Arial" panose="020B0604020202020204" pitchFamily="34" charset="0"/>
                        </a:rPr>
                        <a:t>décembre</a:t>
                      </a:r>
                      <a:endParaRPr lang="en-US" sz="3200" b="1" kern="1200" baseline="0" dirty="0">
                        <a:solidFill>
                          <a:srgbClr val="7030A0"/>
                        </a:solidFill>
                        <a:latin typeface="Tw Cen MT" panose="020B06020201040206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9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5399" y="-504160"/>
            <a:ext cx="6595533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b="1" dirty="0">
                <a:solidFill>
                  <a:srgbClr val="000000"/>
                </a:solidFill>
                <a:latin typeface="Tw Cen MT" panose="020B0602020104020603" pitchFamily="34" charset="0"/>
              </a:rPr>
              <a:t>1. Comment t’appelles-tu?</a:t>
            </a: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</a:rPr>
              <a:t>Je m’appelle…………….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b="1" dirty="0">
                <a:solidFill>
                  <a:srgbClr val="000000"/>
                </a:solidFill>
                <a:latin typeface="Tw Cen MT" panose="020B0602020104020603" pitchFamily="34" charset="0"/>
              </a:rPr>
              <a:t>2. Ça va ?</a:t>
            </a: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</a:rPr>
              <a:t>Ça va bien </a:t>
            </a: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</a:t>
            </a: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</a:rPr>
              <a:t> /ça va mal </a:t>
            </a: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</a:t>
            </a: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</a:rPr>
              <a:t>/ pas mal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b="1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3. Quel âge as-tu?</a:t>
            </a:r>
            <a:endParaRPr lang="en-US" altLang="en-US" sz="2400" i="1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J’ai…….ans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b="1" i="1" dirty="0" smtClean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4. Quelle est la date de ton anniversaire?</a:t>
            </a:r>
            <a:endParaRPr lang="en-US" altLang="en-US" sz="2400" i="1" dirty="0" smtClean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i="1" dirty="0" smtClean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Mon </a:t>
            </a: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anniversaire c’est le……..,………..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b="1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5. Tu as des frères ou des sœurs?</a:t>
            </a:r>
            <a:endParaRPr lang="en-US" altLang="en-US" sz="2400" i="1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J’ai…………………..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6. </a:t>
            </a:r>
            <a:r>
              <a:rPr lang="en-US" altLang="en-US" sz="2400" b="1" i="1" dirty="0" err="1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Tu</a:t>
            </a:r>
            <a:r>
              <a:rPr lang="en-US" altLang="en-US" sz="2400" b="1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 as un animal?</a:t>
            </a:r>
            <a:endParaRPr lang="en-US" altLang="en-US" sz="2400" i="1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i="1" dirty="0" err="1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J’ai</a:t>
            </a:r>
            <a:r>
              <a:rPr lang="en-US" altLang="en-US" sz="2400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…………………..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b="1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7. Tu as un </a:t>
            </a:r>
            <a:r>
              <a:rPr lang="fr-FR" altLang="en-US" sz="2400" b="1" i="1" dirty="0" smtClean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stylo? </a:t>
            </a:r>
            <a:endParaRPr lang="fr-FR" altLang="en-US" sz="2400" b="1" i="1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 sz="2400" i="1" dirty="0">
                <a:solidFill>
                  <a:srgbClr val="00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J’ai……………</a:t>
            </a:r>
            <a:endParaRPr lang="en-US" altLang="en-US" sz="2400" dirty="0">
              <a:solidFill>
                <a:srgbClr val="000000"/>
              </a:solidFill>
              <a:latin typeface="Tw Cen MT" panose="020B0602020104020603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7383" y="1723869"/>
            <a:ext cx="98935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</a:rPr>
              <a:t>dix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</a:rPr>
              <a:t>onze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9670" y="3841508"/>
            <a:ext cx="452952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</a:rPr>
              <a:t>…..fr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ère(s)/ </a:t>
            </a: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soeur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 (s)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Je </a:t>
            </a: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n’ai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 pas de frères et </a:t>
            </a: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soeurs</a:t>
            </a:r>
            <a:endParaRPr lang="en-GB" sz="2000" dirty="0">
              <a:solidFill>
                <a:srgbClr val="00000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2785" y="5866814"/>
            <a:ext cx="316348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</a:rPr>
              <a:t>J’ai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</a:rPr>
              <a:t>/ Je </a:t>
            </a: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</a:rPr>
              <a:t>n’ai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</a:rPr>
              <a:t> pas de</a:t>
            </a:r>
            <a:endParaRPr lang="en-GB" sz="2000" dirty="0">
              <a:solidFill>
                <a:srgbClr val="00000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8901" y="4854161"/>
            <a:ext cx="390493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</a:rPr>
              <a:t>un </a:t>
            </a: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</a:rPr>
              <a:t>chien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</a:rPr>
              <a:t>/ un chat/ un </a:t>
            </a: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</a:rPr>
              <a:t>oiseau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</a:rPr>
              <a:t>…..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Je </a:t>
            </a: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n’ai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 pas </a:t>
            </a:r>
            <a:r>
              <a:rPr lang="en-GB" sz="2000" dirty="0" err="1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d’animal</a:t>
            </a:r>
            <a:r>
              <a:rPr lang="en-GB" sz="2000" dirty="0">
                <a:solidFill>
                  <a:srgbClr val="00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24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6600" b="1" dirty="0" smtClean="0">
                <a:latin typeface="Tw Cen MT" panose="020B0602020104020603" pitchFamily="34" charset="0"/>
              </a:rPr>
              <a:t>Les </a:t>
            </a:r>
            <a:r>
              <a:rPr lang="en-GB" altLang="en-US" sz="6600" b="1" dirty="0" err="1" smtClean="0">
                <a:latin typeface="Tw Cen MT" panose="020B0602020104020603" pitchFamily="34" charset="0"/>
              </a:rPr>
              <a:t>mois</a:t>
            </a:r>
            <a:endParaRPr lang="en-GB" altLang="en-US" sz="6600" b="1" dirty="0" smtClean="0">
              <a:latin typeface="Tw Cen MT" panose="020B06020201040206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2952" cy="4924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0738"/>
                <a:gridCol w="2090738"/>
                <a:gridCol w="2090738"/>
                <a:gridCol w="2090738"/>
              </a:tblGrid>
              <a:tr h="164147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</a:tr>
              <a:tr h="164147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</a:tr>
              <a:tr h="164147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11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 marL="91436" marR="91436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1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5400"/>
          <a:ext cx="9144000" cy="6832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753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53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53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17" marB="45717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6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427162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09563"/>
            <a:ext cx="1998662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09563"/>
            <a:ext cx="1147763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381000"/>
            <a:ext cx="17272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20938"/>
            <a:ext cx="1914525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2476500"/>
            <a:ext cx="13366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3" y="2476500"/>
            <a:ext cx="1684337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938" y="2482850"/>
            <a:ext cx="1379537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4652963"/>
            <a:ext cx="12382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4652963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4652963"/>
            <a:ext cx="1309688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38" y="4762500"/>
            <a:ext cx="129540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7950" y="1784350"/>
            <a:ext cx="2087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 err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janvier</a:t>
            </a:r>
            <a:endParaRPr lang="en-GB" altLang="en-US" sz="2800" b="1" dirty="0">
              <a:solidFill>
                <a:prstClr val="black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411413" y="1814513"/>
            <a:ext cx="208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février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716463" y="1844675"/>
            <a:ext cx="2087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mars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019925" y="1844675"/>
            <a:ext cx="208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avril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7950" y="4048125"/>
            <a:ext cx="2087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mai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411413" y="4048125"/>
            <a:ext cx="208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juin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16463" y="4119563"/>
            <a:ext cx="2087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juillet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019925" y="4119563"/>
            <a:ext cx="208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août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7950" y="6423025"/>
            <a:ext cx="2087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septembre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11413" y="6423025"/>
            <a:ext cx="208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octobre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43438" y="6381750"/>
            <a:ext cx="2089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novembre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948488" y="6381750"/>
            <a:ext cx="2087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>
                <a:solidFill>
                  <a:prstClr val="black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décembre</a:t>
            </a:r>
          </a:p>
        </p:txBody>
      </p:sp>
    </p:spTree>
    <p:extLst>
      <p:ext uri="{BB962C8B-B14F-4D97-AF65-F5344CB8AC3E}">
        <p14:creationId xmlns:p14="http://schemas.microsoft.com/office/powerpoint/2010/main" val="308605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0889" y="259644"/>
            <a:ext cx="83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prstClr val="black"/>
                </a:solidFill>
                <a:latin typeface="Tw Cen MT" panose="020B0602020104020603" pitchFamily="34" charset="0"/>
              </a:rPr>
              <a:t>Mets les </a:t>
            </a:r>
            <a:r>
              <a:rPr lang="en-GB" sz="4000" dirty="0" err="1">
                <a:solidFill>
                  <a:prstClr val="black"/>
                </a:solidFill>
                <a:latin typeface="Tw Cen MT" panose="020B0602020104020603" pitchFamily="34" charset="0"/>
              </a:rPr>
              <a:t>mois</a:t>
            </a:r>
            <a:r>
              <a:rPr lang="en-GB" sz="4000" dirty="0">
                <a:solidFill>
                  <a:prstClr val="black"/>
                </a:solidFill>
                <a:latin typeface="Tw Cen MT" panose="020B0602020104020603" pitchFamily="34" charset="0"/>
              </a:rPr>
              <a:t> </a:t>
            </a:r>
            <a:r>
              <a:rPr lang="en-GB" sz="4000" dirty="0" err="1">
                <a:solidFill>
                  <a:prstClr val="black"/>
                </a:solidFill>
                <a:latin typeface="Tw Cen MT" panose="020B0602020104020603" pitchFamily="34" charset="0"/>
              </a:rPr>
              <a:t>dans</a:t>
            </a:r>
            <a:r>
              <a:rPr lang="en-GB" sz="4000" dirty="0">
                <a:solidFill>
                  <a:prstClr val="black"/>
                </a:solidFill>
                <a:latin typeface="Tw Cen MT" panose="020B0602020104020603" pitchFamily="34" charset="0"/>
              </a:rPr>
              <a:t> le bon </a:t>
            </a:r>
            <a:r>
              <a:rPr lang="en-GB" sz="4000" dirty="0" err="1">
                <a:solidFill>
                  <a:prstClr val="black"/>
                </a:solidFill>
                <a:latin typeface="Tw Cen MT" panose="020B0602020104020603" pitchFamily="34" charset="0"/>
              </a:rPr>
              <a:t>ordre</a:t>
            </a:r>
            <a:r>
              <a:rPr lang="en-GB" sz="4000" dirty="0">
                <a:solidFill>
                  <a:prstClr val="black"/>
                </a:solidFill>
                <a:latin typeface="Tw Cen MT" panose="020B0602020104020603" pitchFamily="34" charset="0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 rot="19861238">
            <a:off x="541866" y="1682043"/>
            <a:ext cx="2314222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prstClr val="black"/>
                </a:solidFill>
                <a:latin typeface="Tw Cen MT" panose="020B0602020104020603" pitchFamily="34" charset="0"/>
              </a:rPr>
              <a:t>mars</a:t>
            </a:r>
          </a:p>
        </p:txBody>
      </p:sp>
      <p:sp>
        <p:nvSpPr>
          <p:cNvPr id="6" name="TextBox 5"/>
          <p:cNvSpPr txBox="1"/>
          <p:nvPr/>
        </p:nvSpPr>
        <p:spPr>
          <a:xfrm rot="717965">
            <a:off x="6654173" y="1373033"/>
            <a:ext cx="2314222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octobre</a:t>
            </a:r>
            <a:endParaRPr lang="en-GB" sz="40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788795">
            <a:off x="6095375" y="5235052"/>
            <a:ext cx="231422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black"/>
                </a:solidFill>
              </a:rPr>
              <a:t>j</a:t>
            </a:r>
            <a:r>
              <a:rPr lang="en-GB" sz="40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anvier</a:t>
            </a:r>
            <a:endParaRPr lang="en-GB" sz="40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897203">
            <a:off x="845255" y="4871328"/>
            <a:ext cx="2314222" cy="707886"/>
          </a:xfrm>
          <a:prstGeom prst="rect">
            <a:avLst/>
          </a:prstGeom>
          <a:solidFill>
            <a:srgbClr val="2DFF2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black"/>
                </a:solidFill>
              </a:rPr>
              <a:t>j</a:t>
            </a:r>
            <a:r>
              <a:rPr lang="en-GB" sz="40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uin</a:t>
            </a:r>
            <a:endParaRPr lang="en-GB" sz="40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3732" y="1328100"/>
            <a:ext cx="2314222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white"/>
                </a:solidFill>
                <a:latin typeface="Tw Cen MT" panose="020B0602020104020603" pitchFamily="34" charset="0"/>
              </a:rPr>
              <a:t>février</a:t>
            </a:r>
            <a:endParaRPr lang="en-GB" sz="4000" b="1" dirty="0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61834">
            <a:off x="839665" y="2717435"/>
            <a:ext cx="231422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white"/>
                </a:solidFill>
                <a:latin typeface="Tw Cen MT" panose="020B0602020104020603" pitchFamily="34" charset="0"/>
              </a:rPr>
              <a:t>novembre</a:t>
            </a:r>
            <a:endParaRPr lang="en-GB" sz="4000" b="1" dirty="0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4174" y="4072361"/>
            <a:ext cx="231422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white"/>
                </a:solidFill>
              </a:rPr>
              <a:t>j</a:t>
            </a:r>
            <a:r>
              <a:rPr lang="en-GB" sz="4000" b="1" dirty="0" err="1">
                <a:solidFill>
                  <a:prstClr val="white"/>
                </a:solidFill>
                <a:latin typeface="Tw Cen MT" panose="020B0602020104020603" pitchFamily="34" charset="0"/>
              </a:rPr>
              <a:t>uillet</a:t>
            </a:r>
            <a:endParaRPr lang="en-GB" sz="4000" b="1" dirty="0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76249" y="2486423"/>
            <a:ext cx="2314222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avril</a:t>
            </a:r>
            <a:endParaRPr lang="en-GB" sz="40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140" y="3849081"/>
            <a:ext cx="231422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mai</a:t>
            </a:r>
            <a:endParaRPr lang="en-GB" sz="40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6578" y="2939257"/>
            <a:ext cx="2314222" cy="707886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août</a:t>
            </a:r>
            <a:endParaRPr lang="en-GB" sz="40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3790" y="5765787"/>
            <a:ext cx="2523068" cy="707886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septembre</a:t>
            </a:r>
            <a:endParaRPr lang="en-GB" sz="40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6657" y="4126584"/>
            <a:ext cx="2314222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solidFill>
                  <a:prstClr val="black"/>
                </a:solidFill>
                <a:latin typeface="Tw Cen MT" panose="020B0602020104020603" pitchFamily="34" charset="0"/>
              </a:rPr>
              <a:t>décembre</a:t>
            </a:r>
            <a:endParaRPr lang="en-GB" sz="4000" b="1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996142" y="0"/>
            <a:ext cx="237648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</a:rPr>
              <a:t>janvier</a:t>
            </a:r>
            <a:endParaRPr lang="en-GB" altLang="en-US" sz="3600" b="1" dirty="0">
              <a:solidFill>
                <a:srgbClr val="7030A0"/>
              </a:solidFill>
              <a:latin typeface="Tw Cen MT" panose="020B0602020104020603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février</a:t>
            </a:r>
            <a:endParaRPr lang="en-GB" altLang="en-US" sz="3600" b="1" dirty="0">
              <a:solidFill>
                <a:srgbClr val="7030A0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mars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avril</a:t>
            </a:r>
            <a:endParaRPr lang="en-GB" altLang="en-US" sz="3600" b="1" dirty="0">
              <a:solidFill>
                <a:srgbClr val="7030A0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mai</a:t>
            </a:r>
            <a:r>
              <a:rPr lang="en-GB" altLang="en-US" sz="3600" b="1" dirty="0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juin</a:t>
            </a:r>
            <a:r>
              <a:rPr lang="en-GB" altLang="en-US" sz="3600" b="1" dirty="0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juillet</a:t>
            </a:r>
            <a:r>
              <a:rPr lang="en-GB" altLang="en-US" sz="3600" b="1" dirty="0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août</a:t>
            </a:r>
            <a:endParaRPr lang="en-GB" altLang="en-US" sz="3600" b="1" dirty="0">
              <a:solidFill>
                <a:srgbClr val="7030A0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septembre</a:t>
            </a:r>
            <a:endParaRPr lang="en-GB" altLang="en-US" sz="3600" b="1" dirty="0">
              <a:solidFill>
                <a:srgbClr val="7030A0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octobre</a:t>
            </a:r>
            <a:endParaRPr lang="en-GB" altLang="en-US" sz="3600" b="1" dirty="0">
              <a:solidFill>
                <a:srgbClr val="7030A0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novembre</a:t>
            </a:r>
            <a:endParaRPr lang="en-GB" altLang="en-US" sz="3600" b="1" dirty="0">
              <a:solidFill>
                <a:srgbClr val="7030A0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3600" b="1" dirty="0" err="1">
                <a:solidFill>
                  <a:srgbClr val="7030A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décembre</a:t>
            </a:r>
            <a:endParaRPr lang="en-US" altLang="en-US" sz="3600" b="1" dirty="0">
              <a:solidFill>
                <a:srgbClr val="7030A0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err="1" smtClean="0">
                <a:latin typeface="Tw Cen MT" panose="020B0602020104020603" pitchFamily="34" charset="0"/>
              </a:rPr>
              <a:t>Une</a:t>
            </a:r>
            <a:r>
              <a:rPr lang="en-GB" altLang="en-US" b="1" dirty="0" smtClean="0">
                <a:latin typeface="Tw Cen MT" panose="020B0602020104020603" pitchFamily="34" charset="0"/>
              </a:rPr>
              <a:t> chanson: Les </a:t>
            </a:r>
            <a:r>
              <a:rPr lang="en-GB" altLang="en-US" b="1" dirty="0" err="1" smtClean="0">
                <a:latin typeface="Tw Cen MT" panose="020B0602020104020603" pitchFamily="34" charset="0"/>
              </a:rPr>
              <a:t>mois</a:t>
            </a:r>
            <a:endParaRPr lang="en-GB" altLang="en-US" b="1" dirty="0" smtClean="0">
              <a:latin typeface="Tw Cen MT" panose="020B0602020104020603" pitchFamily="34" charset="0"/>
            </a:endParaRPr>
          </a:p>
        </p:txBody>
      </p:sp>
      <p:pic>
        <p:nvPicPr>
          <p:cNvPr id="3" name="qHFapUrSuV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77933" y="1556792"/>
            <a:ext cx="7808867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Tw Cen MT" panose="020B0602020104020603" pitchFamily="34" charset="0"/>
              </a:rPr>
              <a:t>Une</a:t>
            </a:r>
            <a:r>
              <a:rPr lang="en-GB" dirty="0" smtClean="0">
                <a:latin typeface="Tw Cen MT" panose="020B0602020104020603" pitchFamily="34" charset="0"/>
              </a:rPr>
              <a:t> chanson: Les </a:t>
            </a:r>
            <a:r>
              <a:rPr lang="en-GB" dirty="0" err="1" smtClean="0">
                <a:latin typeface="Tw Cen MT" panose="020B0602020104020603" pitchFamily="34" charset="0"/>
              </a:rPr>
              <a:t>saisons</a:t>
            </a:r>
            <a:endParaRPr lang="en-GB" dirty="0">
              <a:latin typeface="Tw Cen MT" panose="020B0602020104020603" pitchFamily="34" charset="0"/>
            </a:endParaRPr>
          </a:p>
        </p:txBody>
      </p:sp>
      <p:pic>
        <p:nvPicPr>
          <p:cNvPr id="4" name="PWhLSc_FpC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5778" y="1417638"/>
            <a:ext cx="8461022" cy="475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839981"/>
              </p:ext>
            </p:extLst>
          </p:nvPr>
        </p:nvGraphicFramePr>
        <p:xfrm>
          <a:off x="683568" y="980728"/>
          <a:ext cx="7960940" cy="4443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0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04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8482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Tw Cen MT" panose="020B0602020104020603" pitchFamily="34" charset="0"/>
                        </a:rPr>
                        <a:t>Le</a:t>
                      </a:r>
                      <a:r>
                        <a:rPr lang="en-GB" sz="2400" b="1" baseline="0" dirty="0" smtClean="0"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GB" sz="2400" b="1" baseline="0" dirty="0" err="1" smtClean="0">
                          <a:latin typeface="Tw Cen MT" panose="020B0602020104020603" pitchFamily="34" charset="0"/>
                        </a:rPr>
                        <a:t>printemps</a:t>
                      </a:r>
                      <a:endParaRPr lang="en-US" sz="2400" b="1" dirty="0">
                        <a:latin typeface="Tw Cen MT" panose="020B0602020104020603" pitchFamily="34" charset="0"/>
                      </a:endParaRP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Tw Cen MT" panose="020B0602020104020603" pitchFamily="34" charset="0"/>
                        </a:rPr>
                        <a:t>L’été</a:t>
                      </a:r>
                      <a:endParaRPr lang="en-US" sz="2400" b="1" dirty="0">
                        <a:latin typeface="Tw Cen MT" panose="020B0602020104020603" pitchFamily="34" charset="0"/>
                      </a:endParaRPr>
                    </a:p>
                  </a:txBody>
                  <a:tcPr marL="91439" marR="91439" marT="45732" marB="4573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91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Tw Cen MT" panose="020B0602020104020603" pitchFamily="34" charset="0"/>
                        </a:rPr>
                        <a:t>L’automne</a:t>
                      </a:r>
                      <a:endParaRPr lang="en-US" sz="2400" b="1" dirty="0">
                        <a:latin typeface="Tw Cen MT" panose="020B0602020104020603" pitchFamily="34" charset="0"/>
                      </a:endParaRPr>
                    </a:p>
                  </a:txBody>
                  <a:tcPr marL="91439" marR="91439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Tw Cen MT" panose="020B0602020104020603" pitchFamily="34" charset="0"/>
                        </a:rPr>
                        <a:t>L’hivers</a:t>
                      </a:r>
                      <a:endParaRPr lang="en-US" sz="2400" b="1" dirty="0">
                        <a:latin typeface="Tw Cen MT" panose="020B0602020104020603" pitchFamily="34" charset="0"/>
                      </a:endParaRPr>
                    </a:p>
                  </a:txBody>
                  <a:tcPr marL="91439" marR="91439" marT="45732" marB="4573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7584" y="5455568"/>
            <a:ext cx="7992566" cy="50405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juillet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septembre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octobre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février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mai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avril</a:t>
            </a:r>
            <a:endParaRPr lang="en-GB" altLang="en-US" sz="2800" dirty="0" smtClean="0">
              <a:latin typeface="Tw Cen MT" panose="020B0602020104020603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27584" y="5707596"/>
            <a:ext cx="7128792" cy="2469852"/>
          </a:xfrm>
        </p:spPr>
        <p:txBody>
          <a:bodyPr/>
          <a:lstStyle/>
          <a:p>
            <a:pPr algn="l"/>
            <a:r>
              <a:rPr lang="en-GB" altLang="en-US" sz="2800" dirty="0" err="1">
                <a:latin typeface="Tw Cen MT" panose="020B0602020104020603" pitchFamily="34" charset="0"/>
              </a:rPr>
              <a:t>d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écembre</a:t>
            </a:r>
            <a:r>
              <a:rPr lang="en-GB" altLang="en-US" sz="2800" dirty="0" smtClean="0">
                <a:latin typeface="Tw Cen MT" panose="020B0602020104020603" pitchFamily="34" charset="0"/>
              </a:rPr>
              <a:t> mars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juin</a:t>
            </a:r>
            <a:r>
              <a:rPr lang="en-GB" altLang="en-US" sz="2800" dirty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janvier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août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novembre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dirty="0" smtClean="0">
                <a:latin typeface="Tw Cen MT" panose="020B0602020104020603" pitchFamily="34" charset="0"/>
              </a:rPr>
              <a:t/>
            </a:r>
            <a:br>
              <a:rPr lang="en-GB" altLang="en-US" dirty="0" smtClean="0">
                <a:latin typeface="Tw Cen MT" panose="020B0602020104020603" pitchFamily="34" charset="0"/>
              </a:rPr>
            </a:br>
            <a:r>
              <a:rPr lang="en-GB" altLang="en-US" dirty="0" smtClean="0">
                <a:latin typeface="Tw Cen MT" panose="020B0602020104020603" pitchFamily="34" charset="0"/>
              </a:rPr>
              <a:t> </a:t>
            </a:r>
            <a:br>
              <a:rPr lang="en-GB" altLang="en-US" dirty="0" smtClean="0">
                <a:latin typeface="Tw Cen MT" panose="020B0602020104020603" pitchFamily="34" charset="0"/>
              </a:rPr>
            </a:br>
            <a:endParaRPr lang="en-GB" altLang="en-US" dirty="0" smtClean="0">
              <a:latin typeface="Tw Cen MT" panose="020B0602020104020603" pitchFamily="34" charset="0"/>
            </a:endParaRPr>
          </a:p>
        </p:txBody>
      </p:sp>
      <p:sp>
        <p:nvSpPr>
          <p:cNvPr id="7" name="Rectangle 79"/>
          <p:cNvSpPr>
            <a:spLocks noChangeArrowheads="1"/>
          </p:cNvSpPr>
          <p:nvPr/>
        </p:nvSpPr>
        <p:spPr bwMode="auto">
          <a:xfrm>
            <a:off x="1007481" y="-34935"/>
            <a:ext cx="763702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sz="2800" b="1" dirty="0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Les </a:t>
            </a:r>
            <a:r>
              <a:rPr lang="en-GB" sz="2800" b="1" dirty="0" err="1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mois</a:t>
            </a:r>
            <a:r>
              <a:rPr lang="en-GB" sz="2800" b="1" dirty="0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et les </a:t>
            </a:r>
            <a:r>
              <a:rPr lang="en-GB" sz="2800" b="1" dirty="0" err="1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saisons</a:t>
            </a:r>
            <a:r>
              <a:rPr lang="en-GB" sz="2800" b="1" dirty="0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</a:t>
            </a:r>
            <a:r>
              <a:rPr lang="en-GB" sz="2800" i="1" dirty="0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(the months and the seasons)</a:t>
            </a:r>
            <a:br>
              <a:rPr lang="en-GB" sz="2800" i="1" dirty="0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A </a:t>
            </a:r>
            <a:r>
              <a:rPr lang="en-GB" sz="2400" dirty="0" smtClean="0">
                <a:solidFill>
                  <a:srgbClr val="000000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Write the months in French into the correct season boxes.</a:t>
            </a:r>
            <a:endParaRPr lang="en-GB" sz="2400" dirty="0">
              <a:solidFill>
                <a:srgbClr val="000000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358</Words>
  <Application>Microsoft Office PowerPoint</Application>
  <PresentationFormat>On-screen Show (4:3)</PresentationFormat>
  <Paragraphs>131</Paragraphs>
  <Slides>12</Slides>
  <Notes>6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Tw Cen MT</vt:lpstr>
      <vt:lpstr>Wingdings</vt:lpstr>
      <vt:lpstr>Default Design</vt:lpstr>
      <vt:lpstr>2_Office Theme</vt:lpstr>
      <vt:lpstr>1_Office Theme</vt:lpstr>
      <vt:lpstr>Aujourd’hui on va…</vt:lpstr>
      <vt:lpstr>PowerPoint Presentation</vt:lpstr>
      <vt:lpstr>Les mois</vt:lpstr>
      <vt:lpstr>PowerPoint Presentation</vt:lpstr>
      <vt:lpstr>PowerPoint Presentation</vt:lpstr>
      <vt:lpstr>PowerPoint Presentation</vt:lpstr>
      <vt:lpstr>Une chanson: Les mois</vt:lpstr>
      <vt:lpstr>Une chanson: Les saisons</vt:lpstr>
      <vt:lpstr>décembre mars juin janvier août novembre    </vt:lpstr>
      <vt:lpstr>PowerPoint Presentation</vt:lpstr>
      <vt:lpstr>PowerPoint Presentation</vt:lpstr>
      <vt:lpstr>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Aujourd’hui on va…</dc:title>
  <dc:creator>Study</dc:creator>
  <cp:lastModifiedBy>Study</cp:lastModifiedBy>
  <cp:revision>2</cp:revision>
  <dcterms:created xsi:type="dcterms:W3CDTF">2018-08-02T15:58:52Z</dcterms:created>
  <dcterms:modified xsi:type="dcterms:W3CDTF">2018-08-03T17:51:36Z</dcterms:modified>
</cp:coreProperties>
</file>