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29" autoAdjust="0"/>
  </p:normalViewPr>
  <p:slideViewPr>
    <p:cSldViewPr snapToGrid="0">
      <p:cViewPr>
        <p:scale>
          <a:sx n="37" d="100"/>
          <a:sy n="37" d="100"/>
        </p:scale>
        <p:origin x="3090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CC7DE-2741-4ACE-BF9D-2B5C72885D49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72857-64A0-43F0-81AF-0A9C54B09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95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68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br>
              <a:rPr lang="en-GB" dirty="0" smtClean="0"/>
            </a:br>
            <a:r>
              <a:rPr lang="en-GB" dirty="0" smtClean="0"/>
              <a:t>Final practice slide</a:t>
            </a:r>
            <a:r>
              <a:rPr lang="en-GB" baseline="0" dirty="0" smtClean="0"/>
              <a:t> – cue = first letter of each word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61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5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Creative commons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4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 courtesy of: www.openclipart.org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83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9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r>
              <a:rPr lang="en-GB" baseline="0" dirty="0" smtClean="0"/>
              <a:t>All in France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70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</a:p>
          <a:p>
            <a:endParaRPr lang="en-GB" dirty="0" smtClean="0"/>
          </a:p>
          <a:p>
            <a:r>
              <a:rPr lang="en-GB" dirty="0" smtClean="0"/>
              <a:t>Give alternatives:</a:t>
            </a:r>
            <a:br>
              <a:rPr lang="en-GB" dirty="0" smtClean="0"/>
            </a:br>
            <a:r>
              <a:rPr lang="en-GB" dirty="0" smtClean="0"/>
              <a:t>E.g. </a:t>
            </a:r>
            <a:r>
              <a:rPr lang="en-GB" dirty="0" err="1" smtClean="0"/>
              <a:t>Numéro</a:t>
            </a:r>
            <a:r>
              <a:rPr lang="en-GB" dirty="0" smtClean="0"/>
              <a:t> un,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centre-</a:t>
            </a:r>
            <a:r>
              <a:rPr lang="en-GB" baseline="0" dirty="0" err="1" smtClean="0"/>
              <a:t>ville</a:t>
            </a:r>
            <a:r>
              <a:rPr lang="en-GB" baseline="0" dirty="0" smtClean="0"/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80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Supported elicitation</a:t>
            </a:r>
            <a:r>
              <a:rPr lang="en-GB" baseline="0" dirty="0" smtClean="0"/>
              <a:t> (phrases with vowels missing).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</a:p>
          <a:p>
            <a:endParaRPr lang="en-GB" dirty="0" smtClean="0"/>
          </a:p>
          <a:p>
            <a:r>
              <a:rPr lang="en-GB" dirty="0" smtClean="0"/>
              <a:t>Play the</a:t>
            </a:r>
            <a:r>
              <a:rPr lang="en-GB" baseline="0" dirty="0" smtClean="0"/>
              <a:t> ‘silence’ game.</a:t>
            </a:r>
          </a:p>
          <a:p>
            <a:r>
              <a:rPr lang="en-GB" baseline="0" dirty="0" smtClean="0"/>
              <a:t>Teacher points at one image and says a phrase in French.</a:t>
            </a:r>
          </a:p>
          <a:p>
            <a:r>
              <a:rPr lang="en-GB" baseline="0" dirty="0" smtClean="0"/>
              <a:t>If it is the correct phrase for the picture, pupils repeat the phrase.</a:t>
            </a:r>
            <a:br>
              <a:rPr lang="en-GB" baseline="0" dirty="0" smtClean="0"/>
            </a:br>
            <a:r>
              <a:rPr lang="en-GB" baseline="0" dirty="0" smtClean="0"/>
              <a:t>If it is the wrong phrase, pupils have to remain absolutely silent.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If they do manage that, they get a point.</a:t>
            </a:r>
            <a:br>
              <a:rPr lang="en-GB" baseline="0" dirty="0" smtClean="0"/>
            </a:br>
            <a:r>
              <a:rPr lang="en-GB" baseline="0" dirty="0" smtClean="0"/>
              <a:t>If they speak when it’s not a correct match, the teacher gets a point.</a:t>
            </a:r>
            <a:br>
              <a:rPr lang="en-GB" baseline="0" dirty="0" smtClean="0"/>
            </a:br>
            <a:r>
              <a:rPr lang="en-GB" baseline="0" dirty="0" smtClean="0"/>
              <a:t>Play to 5 points.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4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2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10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06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95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25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68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55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9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5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85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30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0F20-A170-48EE-A1C6-B5BE03838145}" type="datetimeFigureOut">
              <a:rPr lang="en-GB" smtClean="0"/>
              <a:t>07/09/2018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7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>
          <a:xfrm>
            <a:off x="1518781" y="580843"/>
            <a:ext cx="84963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en-US" sz="7200" b="1" dirty="0" smtClean="0">
                <a:latin typeface="Tw Cen MT" panose="020B0602020104020603" pitchFamily="34" charset="0"/>
              </a:rPr>
              <a:t>Où habites-tu?</a:t>
            </a:r>
            <a:endParaRPr lang="fr-FR" altLang="en-US" sz="7200" b="1" dirty="0" smtClean="0"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14" y="1528352"/>
            <a:ext cx="6400801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un village.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818"/>
          <a:stretch/>
        </p:blipFill>
        <p:spPr>
          <a:xfrm>
            <a:off x="-997527" y="0"/>
            <a:ext cx="101415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à la </a:t>
            </a:r>
            <a:r>
              <a:rPr lang="en-GB" sz="8000" dirty="0" err="1" smtClean="0">
                <a:latin typeface="Tw Cen MT" panose="020B0602020104020603" pitchFamily="34" charset="0"/>
              </a:rPr>
              <a:t>montagne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310" y="0"/>
            <a:ext cx="103273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à la </a:t>
            </a:r>
            <a:r>
              <a:rPr lang="en-GB" sz="8000" dirty="0" err="1" smtClean="0">
                <a:latin typeface="Tw Cen MT" panose="020B0602020104020603" pitchFamily="34" charset="0"/>
              </a:rPr>
              <a:t>campagne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 smtClean="0">
                <a:latin typeface="Tw Cen MT" panose="020B0602020104020603" pitchFamily="34" charset="0"/>
              </a:rPr>
              <a:t>C’est</a:t>
            </a:r>
            <a:r>
              <a:rPr lang="en-GB" sz="7200" dirty="0" smtClean="0">
                <a:latin typeface="Tw Cen MT" panose="020B0602020104020603" pitchFamily="34" charset="0"/>
              </a:rPr>
              <a:t> au </a:t>
            </a:r>
            <a:r>
              <a:rPr lang="en-GB" sz="7200" dirty="0" err="1" smtClean="0">
                <a:latin typeface="Tw Cen MT" panose="020B0602020104020603" pitchFamily="34" charset="0"/>
              </a:rPr>
              <a:t>bord</a:t>
            </a:r>
            <a:r>
              <a:rPr lang="en-GB" sz="7200" dirty="0" smtClean="0">
                <a:latin typeface="Tw Cen MT" panose="020B0602020104020603" pitchFamily="34" charset="0"/>
              </a:rPr>
              <a:t> de la mer.</a:t>
            </a:r>
            <a:endParaRPr lang="en-GB" sz="72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C’est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en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banlieue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.</a:t>
            </a:r>
            <a:endParaRPr lang="en-GB" sz="8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937" y="0"/>
            <a:ext cx="10159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en</a:t>
            </a:r>
            <a:r>
              <a:rPr lang="en-GB" sz="8000" dirty="0" smtClean="0">
                <a:latin typeface="Tw Cen MT" panose="020B0602020104020603" pitchFamily="34" charset="0"/>
              </a:rPr>
              <a:t> centre-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6218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Tw Cen MT" panose="020B0602020104020603" pitchFamily="34" charset="0"/>
                        </a:rPr>
                        <a:t>1</a:t>
                      </a:r>
                      <a:endParaRPr lang="en-GB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4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5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6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7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8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9</a:t>
                      </a:r>
                      <a:endParaRPr lang="en-GB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 _n_ 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67" y="1879600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n_ </a:t>
            </a:r>
            <a:r>
              <a:rPr lang="en-GB" sz="2400" dirty="0" err="1" smtClean="0">
                <a:latin typeface="Tw Cen MT" panose="020B0602020104020603" pitchFamily="34" charset="0"/>
              </a:rPr>
              <a:t>gr_nd</a:t>
            </a:r>
            <a:r>
              <a:rPr lang="en-GB" sz="2400" dirty="0" smtClean="0">
                <a:latin typeface="Tw Cen MT" panose="020B0602020104020603" pitchFamily="34" charset="0"/>
              </a:rPr>
              <a:t>_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7533" y="1879599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n_ </a:t>
            </a:r>
            <a:r>
              <a:rPr lang="en-GB" sz="2400" dirty="0" err="1" smtClean="0">
                <a:latin typeface="Tw Cen MT" panose="020B0602020104020603" pitchFamily="34" charset="0"/>
              </a:rPr>
              <a:t>p_t_t</a:t>
            </a:r>
            <a:r>
              <a:rPr lang="en-GB" sz="2400" dirty="0" smtClean="0">
                <a:latin typeface="Tw Cen MT" panose="020B0602020104020603" pitchFamily="34" charset="0"/>
              </a:rPr>
              <a:t>_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 _n  </a:t>
            </a:r>
            <a:r>
              <a:rPr lang="en-GB" sz="2400" dirty="0" err="1" smtClean="0">
                <a:latin typeface="Tw Cen MT" panose="020B0602020104020603" pitchFamily="34" charset="0"/>
              </a:rPr>
              <a:t>v_ll_ge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_ l_ </a:t>
            </a:r>
            <a:r>
              <a:rPr lang="en-GB" sz="2400" dirty="0" err="1" smtClean="0">
                <a:latin typeface="Tw Cen MT" panose="020B0602020104020603" pitchFamily="34" charset="0"/>
              </a:rPr>
              <a:t>m_nt_gn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_ l_ </a:t>
            </a:r>
            <a:r>
              <a:rPr lang="en-GB" sz="2400" dirty="0" err="1" smtClean="0">
                <a:latin typeface="Tw Cen MT" panose="020B0602020104020603" pitchFamily="34" charset="0"/>
              </a:rPr>
              <a:t>c_mp_gn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</a:t>
            </a:r>
            <a:r>
              <a:rPr lang="en-GB" sz="2000" dirty="0" err="1" smtClean="0">
                <a:latin typeface="Tw Cen MT" panose="020B0602020104020603" pitchFamily="34" charset="0"/>
              </a:rPr>
              <a:t>st</a:t>
            </a:r>
            <a:r>
              <a:rPr lang="en-GB" sz="2000" dirty="0" smtClean="0">
                <a:latin typeface="Tw Cen MT" panose="020B0602020104020603" pitchFamily="34" charset="0"/>
              </a:rPr>
              <a:t> __ </a:t>
            </a:r>
            <a:r>
              <a:rPr lang="en-GB" sz="2000" dirty="0" err="1" smtClean="0">
                <a:latin typeface="Tw Cen MT" panose="020B0602020104020603" pitchFamily="34" charset="0"/>
              </a:rPr>
              <a:t>b_rd</a:t>
            </a:r>
            <a:r>
              <a:rPr lang="en-GB" sz="2000" dirty="0" smtClean="0">
                <a:latin typeface="Tw Cen MT" panose="020B0602020104020603" pitchFamily="34" charset="0"/>
              </a:rPr>
              <a:t> d_ l_ </a:t>
            </a:r>
            <a:r>
              <a:rPr lang="en-GB" sz="2000" dirty="0" err="1" smtClean="0">
                <a:latin typeface="Tw Cen MT" panose="020B0602020104020603" pitchFamily="34" charset="0"/>
              </a:rPr>
              <a:t>m_r</a:t>
            </a:r>
            <a:r>
              <a:rPr lang="en-GB" sz="2000" dirty="0" smtClean="0">
                <a:latin typeface="Tw Cen MT" panose="020B0602020104020603" pitchFamily="34" charset="0"/>
              </a:rPr>
              <a:t>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 </a:t>
            </a:r>
            <a:r>
              <a:rPr lang="en-GB" sz="2400" dirty="0" err="1" smtClean="0">
                <a:latin typeface="Tw Cen MT" panose="020B0602020104020603" pitchFamily="34" charset="0"/>
              </a:rPr>
              <a:t>b_nl</a:t>
            </a:r>
            <a:r>
              <a:rPr lang="en-GB" sz="2400" dirty="0" smtClean="0">
                <a:latin typeface="Tw Cen MT" panose="020B0602020104020603" pitchFamily="34" charset="0"/>
              </a:rPr>
              <a:t>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 c_</a:t>
            </a:r>
            <a:r>
              <a:rPr lang="en-GB" sz="2400" dirty="0" err="1" smtClean="0">
                <a:latin typeface="Tw Cen MT" panose="020B0602020104020603" pitchFamily="34" charset="0"/>
              </a:rPr>
              <a:t>ntr</a:t>
            </a:r>
            <a:r>
              <a:rPr lang="en-GB" sz="2400" dirty="0" smtClean="0">
                <a:latin typeface="Tw Cen MT" panose="020B0602020104020603" pitchFamily="34" charset="0"/>
              </a:rPr>
              <a:t>_-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36281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C’____ u__ v______.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66" y="1918477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u__ g_____ v____.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7533" y="1941844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u__ p____ v____.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u_ v_______.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_ l_ m________.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_ l_ c________.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a_ b___ d_ l_ m__.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e_ b________.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e_ c_____-v___.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9527" y="250031"/>
            <a:ext cx="78867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 smtClean="0">
                <a:latin typeface="Tw Cen MT" panose="020B0602020104020603" pitchFamily="34" charset="0"/>
              </a:rPr>
              <a:t>Nous </a:t>
            </a:r>
            <a:r>
              <a:rPr lang="en-GB" altLang="en-US" b="1" dirty="0" err="1" smtClean="0">
                <a:latin typeface="Tw Cen MT" panose="020B0602020104020603" pitchFamily="34" charset="0"/>
              </a:rPr>
              <a:t>allons</a:t>
            </a:r>
            <a:r>
              <a:rPr lang="en-GB" altLang="en-US" b="1" dirty="0" smtClean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9527" y="1423930"/>
            <a:ext cx="879244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décrire</a:t>
            </a:r>
            <a:r>
              <a:rPr lang="en-GB" altLang="en-US" sz="3600" b="1" dirty="0" smtClean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où</a:t>
            </a:r>
            <a:r>
              <a:rPr lang="en-GB" altLang="en-US" sz="3600" b="1" dirty="0" smtClean="0">
                <a:latin typeface="Tw Cen MT" panose="020B0602020104020603" pitchFamily="34" charset="0"/>
                <a:cs typeface="Calibri" panose="020F0502020204030204" pitchFamily="34" charset="0"/>
              </a:rPr>
              <a:t> nous </a:t>
            </a:r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habitons</a:t>
            </a:r>
            <a:endParaRPr lang="en-GB" altLang="en-US" sz="3600" b="1" dirty="0" smtClean="0">
              <a:latin typeface="Tw Cen MT" panose="020B0602020104020603" pitchFamily="34" charset="0"/>
            </a:endParaRPr>
          </a:p>
          <a:p>
            <a:endParaRPr lang="en-GB" altLang="en-US" sz="3600" b="1" dirty="0" smtClean="0">
              <a:latin typeface="Tw Cen MT" panose="020B0602020104020603" pitchFamily="34" charset="0"/>
            </a:endParaRPr>
          </a:p>
          <a:p>
            <a:pPr marL="0" indent="0">
              <a:buNone/>
            </a:pPr>
            <a:endParaRPr lang="en-GB" altLang="en-US" sz="3600" b="1" dirty="0" smtClean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9493"/>
            <a:ext cx="9144000" cy="26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4893734" y="889000"/>
            <a:ext cx="3711046" cy="2300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Cambridge.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latin typeface="Tw Cen MT" panose="020B0602020104020603" pitchFamily="34" charset="0"/>
              </a:rPr>
              <a:t>Où</a:t>
            </a:r>
            <a:r>
              <a:rPr lang="en-GB" sz="4000" b="1" dirty="0" smtClean="0">
                <a:latin typeface="Tw Cen MT" panose="020B0602020104020603" pitchFamily="34" charset="0"/>
              </a:rPr>
              <a:t> </a:t>
            </a:r>
            <a:r>
              <a:rPr lang="en-GB" sz="4000" b="1" dirty="0" err="1" smtClean="0">
                <a:latin typeface="Tw Cen MT" panose="020B0602020104020603" pitchFamily="34" charset="0"/>
              </a:rPr>
              <a:t>habites-tu</a:t>
            </a:r>
            <a:r>
              <a:rPr lang="en-GB" sz="4000" b="1" dirty="0" smtClean="0">
                <a:latin typeface="Tw Cen MT" panose="020B0602020104020603" pitchFamily="34" charset="0"/>
              </a:rPr>
              <a:t>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4978401" y="160865"/>
            <a:ext cx="3711046" cy="3412067"/>
          </a:xfrm>
          <a:prstGeom prst="wedgeEllipseCallout">
            <a:avLst>
              <a:gd name="adj1" fmla="val -65130"/>
              <a:gd name="adj2" fmla="val 4082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Cambridge </a:t>
            </a:r>
            <a:r>
              <a:rPr lang="en-GB" sz="4000" b="1" dirty="0" err="1" smtClean="0">
                <a:solidFill>
                  <a:srgbClr val="FFFF00"/>
                </a:solidFill>
                <a:latin typeface="Tw Cen MT" panose="020B0602020104020603" pitchFamily="34" charset="0"/>
              </a:rPr>
              <a:t>près</a:t>
            </a:r>
            <a:r>
              <a:rPr lang="en-GB" sz="4000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 de </a:t>
            </a:r>
            <a:r>
              <a:rPr lang="en-GB" sz="4000" dirty="0" err="1" smtClean="0">
                <a:latin typeface="Tw Cen MT" panose="020B0602020104020603" pitchFamily="34" charset="0"/>
              </a:rPr>
              <a:t>Londres</a:t>
            </a:r>
            <a:r>
              <a:rPr lang="en-GB" sz="4000" dirty="0" smtClean="0">
                <a:latin typeface="Tw Cen MT" panose="020B0602020104020603" pitchFamily="34" charset="0"/>
              </a:rPr>
              <a:t>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latin typeface="Tw Cen MT" panose="020B0602020104020603" pitchFamily="34" charset="0"/>
              </a:rPr>
              <a:t>Où</a:t>
            </a:r>
            <a:r>
              <a:rPr lang="en-GB" sz="4000" b="1" dirty="0" smtClean="0">
                <a:latin typeface="Tw Cen MT" panose="020B0602020104020603" pitchFamily="34" charset="0"/>
              </a:rPr>
              <a:t> </a:t>
            </a:r>
            <a:r>
              <a:rPr lang="en-GB" sz="4000" b="1" dirty="0" err="1" smtClean="0">
                <a:latin typeface="Tw Cen MT" panose="020B0602020104020603" pitchFamily="34" charset="0"/>
              </a:rPr>
              <a:t>habites-tu</a:t>
            </a:r>
            <a:r>
              <a:rPr lang="en-GB" sz="4000" b="1" dirty="0" smtClean="0">
                <a:latin typeface="Tw Cen MT" panose="020B0602020104020603" pitchFamily="34" charset="0"/>
              </a:rPr>
              <a:t>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42" y="3506257"/>
            <a:ext cx="2126517" cy="30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4450" y="5448300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w Cen MT" panose="020B0602020104020603" pitchFamily="34" charset="0"/>
              </a:rPr>
              <a:t>Cambridge</a:t>
            </a:r>
            <a:endParaRPr lang="en-GB" b="1" dirty="0">
              <a:latin typeface="Tw Cen MT" panose="020B06020201040206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33267" y="5931095"/>
            <a:ext cx="200783" cy="172315"/>
          </a:xfrm>
          <a:custGeom>
            <a:avLst/>
            <a:gdLst>
              <a:gd name="connsiteX0" fmla="*/ 29333 w 200783"/>
              <a:gd name="connsiteY0" fmla="*/ 29440 h 172315"/>
              <a:gd name="connsiteX1" fmla="*/ 29333 w 200783"/>
              <a:gd name="connsiteY1" fmla="*/ 29440 h 172315"/>
              <a:gd name="connsiteX2" fmla="*/ 10283 w 200783"/>
              <a:gd name="connsiteY2" fmla="*/ 153265 h 172315"/>
              <a:gd name="connsiteX3" fmla="*/ 38858 w 200783"/>
              <a:gd name="connsiteY3" fmla="*/ 172315 h 172315"/>
              <a:gd name="connsiteX4" fmla="*/ 96008 w 200783"/>
              <a:gd name="connsiteY4" fmla="*/ 162790 h 172315"/>
              <a:gd name="connsiteX5" fmla="*/ 181733 w 200783"/>
              <a:gd name="connsiteY5" fmla="*/ 153265 h 172315"/>
              <a:gd name="connsiteX6" fmla="*/ 191258 w 200783"/>
              <a:gd name="connsiteY6" fmla="*/ 86590 h 172315"/>
              <a:gd name="connsiteX7" fmla="*/ 200783 w 200783"/>
              <a:gd name="connsiteY7" fmla="*/ 58015 h 172315"/>
              <a:gd name="connsiteX8" fmla="*/ 115058 w 200783"/>
              <a:gd name="connsiteY8" fmla="*/ 48490 h 172315"/>
              <a:gd name="connsiteX9" fmla="*/ 105533 w 200783"/>
              <a:gd name="connsiteY9" fmla="*/ 865 h 172315"/>
              <a:gd name="connsiteX10" fmla="*/ 76958 w 200783"/>
              <a:gd name="connsiteY10" fmla="*/ 29440 h 172315"/>
              <a:gd name="connsiteX11" fmla="*/ 29333 w 200783"/>
              <a:gd name="connsiteY11" fmla="*/ 29440 h 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783" h="172315">
                <a:moveTo>
                  <a:pt x="29333" y="29440"/>
                </a:moveTo>
                <a:lnTo>
                  <a:pt x="29333" y="29440"/>
                </a:lnTo>
                <a:cubicBezTo>
                  <a:pt x="13378" y="71988"/>
                  <a:pt x="-15486" y="108170"/>
                  <a:pt x="10283" y="153265"/>
                </a:cubicBezTo>
                <a:cubicBezTo>
                  <a:pt x="15963" y="163204"/>
                  <a:pt x="29333" y="165965"/>
                  <a:pt x="38858" y="172315"/>
                </a:cubicBezTo>
                <a:cubicBezTo>
                  <a:pt x="57908" y="169140"/>
                  <a:pt x="76865" y="165342"/>
                  <a:pt x="96008" y="162790"/>
                </a:cubicBezTo>
                <a:cubicBezTo>
                  <a:pt x="124507" y="158990"/>
                  <a:pt x="159282" y="171226"/>
                  <a:pt x="181733" y="153265"/>
                </a:cubicBezTo>
                <a:cubicBezTo>
                  <a:pt x="199264" y="139240"/>
                  <a:pt x="186855" y="108605"/>
                  <a:pt x="191258" y="86590"/>
                </a:cubicBezTo>
                <a:cubicBezTo>
                  <a:pt x="193227" y="76745"/>
                  <a:pt x="197608" y="67540"/>
                  <a:pt x="200783" y="58015"/>
                </a:cubicBezTo>
                <a:cubicBezTo>
                  <a:pt x="172208" y="54840"/>
                  <a:pt x="139712" y="63282"/>
                  <a:pt x="115058" y="48490"/>
                </a:cubicBezTo>
                <a:cubicBezTo>
                  <a:pt x="101176" y="40161"/>
                  <a:pt x="120013" y="8105"/>
                  <a:pt x="105533" y="865"/>
                </a:cubicBezTo>
                <a:cubicBezTo>
                  <a:pt x="93485" y="-5159"/>
                  <a:pt x="88166" y="21968"/>
                  <a:pt x="76958" y="29440"/>
                </a:cubicBezTo>
                <a:cubicBezTo>
                  <a:pt x="2769" y="78899"/>
                  <a:pt x="37270" y="29440"/>
                  <a:pt x="29333" y="2944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924425" y="5918744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latin typeface="Tw Cen MT" panose="020B0602020104020603" pitchFamily="34" charset="0"/>
              </a:rPr>
              <a:t>Londres</a:t>
            </a:r>
            <a:endParaRPr lang="en-GB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Tw Cen MT" panose="020B0602020104020603" pitchFamily="34" charset="0"/>
              </a:rPr>
              <a:t>Cambridge, </a:t>
            </a:r>
            <a:r>
              <a:rPr lang="en-GB" sz="4000" b="1" dirty="0" err="1" smtClean="0">
                <a:latin typeface="Tw Cen MT" panose="020B0602020104020603" pitchFamily="34" charset="0"/>
              </a:rPr>
              <a:t>c’est</a:t>
            </a:r>
            <a:r>
              <a:rPr lang="en-GB" sz="4000" b="1" dirty="0" smtClean="0">
                <a:latin typeface="Tw Cen MT" panose="020B0602020104020603" pitchFamily="34" charset="0"/>
              </a:rPr>
              <a:t> comment?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4978401" y="1058333"/>
            <a:ext cx="3711046" cy="2514599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 smtClean="0">
                <a:latin typeface="Tw Cen MT" panose="020B0602020104020603" pitchFamily="34" charset="0"/>
              </a:rPr>
              <a:t>C’est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une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ville</a:t>
            </a:r>
            <a:r>
              <a:rPr lang="en-GB" sz="4000" dirty="0" smtClean="0">
                <a:latin typeface="Tw Cen MT" panose="020B0602020104020603" pitchFamily="34" charset="0"/>
              </a:rPr>
              <a:t>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3981956"/>
            <a:ext cx="3531375" cy="23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828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67" y="1879600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grande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7533" y="1879599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petite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un village.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à la </a:t>
            </a:r>
            <a:r>
              <a:rPr lang="en-GB" sz="2400" dirty="0" err="1" smtClean="0">
                <a:latin typeface="Tw Cen MT" panose="020B0602020104020603" pitchFamily="34" charset="0"/>
              </a:rPr>
              <a:t>montagne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à la </a:t>
            </a:r>
            <a:r>
              <a:rPr lang="en-GB" sz="2400" dirty="0" err="1" smtClean="0">
                <a:latin typeface="Tw Cen MT" panose="020B0602020104020603" pitchFamily="34" charset="0"/>
              </a:rPr>
              <a:t>campagne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w Cen MT" panose="020B0602020104020603" pitchFamily="34" charset="0"/>
              </a:rPr>
              <a:t>C’est</a:t>
            </a:r>
            <a:r>
              <a:rPr lang="en-GB" sz="2000" dirty="0" smtClean="0">
                <a:latin typeface="Tw Cen MT" panose="020B0602020104020603" pitchFamily="34" charset="0"/>
              </a:rPr>
              <a:t> au </a:t>
            </a:r>
            <a:r>
              <a:rPr lang="en-GB" sz="2000" dirty="0" err="1" smtClean="0">
                <a:latin typeface="Tw Cen MT" panose="020B0602020104020603" pitchFamily="34" charset="0"/>
              </a:rPr>
              <a:t>bord</a:t>
            </a:r>
            <a:r>
              <a:rPr lang="en-GB" sz="2000" dirty="0" smtClean="0">
                <a:latin typeface="Tw Cen MT" panose="020B0602020104020603" pitchFamily="34" charset="0"/>
              </a:rPr>
              <a:t> de la mer.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en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banlieue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en</a:t>
            </a:r>
            <a:r>
              <a:rPr lang="en-GB" sz="2400" dirty="0" smtClean="0">
                <a:latin typeface="Tw Cen MT" panose="020B0602020104020603" pitchFamily="34" charset="0"/>
              </a:rPr>
              <a:t> centre-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551" y="0"/>
            <a:ext cx="103030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grande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petite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371</Words>
  <Application>Microsoft Office PowerPoint</Application>
  <PresentationFormat>On-screen Show (4:3)</PresentationFormat>
  <Paragraphs>84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13</cp:revision>
  <dcterms:created xsi:type="dcterms:W3CDTF">2018-09-07T08:08:07Z</dcterms:created>
  <dcterms:modified xsi:type="dcterms:W3CDTF">2018-09-07T09:58:05Z</dcterms:modified>
</cp:coreProperties>
</file>