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1"/>
  </p:notesMasterIdLst>
  <p:sldIdLst>
    <p:sldId id="256" r:id="rId5"/>
    <p:sldId id="259" r:id="rId6"/>
    <p:sldId id="258" r:id="rId7"/>
    <p:sldId id="257" r:id="rId8"/>
    <p:sldId id="260" r:id="rId9"/>
    <p:sldId id="279" r:id="rId10"/>
    <p:sldId id="261" r:id="rId11"/>
    <p:sldId id="262" r:id="rId12"/>
    <p:sldId id="268" r:id="rId13"/>
    <p:sldId id="264" r:id="rId14"/>
    <p:sldId id="265" r:id="rId15"/>
    <p:sldId id="266" r:id="rId16"/>
    <p:sldId id="267" r:id="rId17"/>
    <p:sldId id="270" r:id="rId18"/>
    <p:sldId id="269" r:id="rId19"/>
    <p:sldId id="271" r:id="rId20"/>
    <p:sldId id="282" r:id="rId21"/>
    <p:sldId id="281" r:id="rId22"/>
    <p:sldId id="274" r:id="rId23"/>
    <p:sldId id="276" r:id="rId24"/>
    <p:sldId id="275" r:id="rId25"/>
    <p:sldId id="273" r:id="rId26"/>
    <p:sldId id="272" r:id="rId27"/>
    <p:sldId id="280" r:id="rId28"/>
    <p:sldId id="277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045" autoAdjust="0"/>
  </p:normalViewPr>
  <p:slideViewPr>
    <p:cSldViewPr snapToGrid="0">
      <p:cViewPr>
        <p:scale>
          <a:sx n="50" d="100"/>
          <a:sy n="50" d="100"/>
        </p:scale>
        <p:origin x="162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B3D12-BB79-4B2D-834E-1C559218FFED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98FBA-CCA7-443B-B4CD-D31F39EB3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07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Recap the song</a:t>
            </a:r>
            <a:r>
              <a:rPr lang="en-GB" baseline="0" dirty="0" smtClean="0"/>
              <a:t> to revise known countries </a:t>
            </a:r>
          </a:p>
          <a:p>
            <a:r>
              <a:rPr lang="en-GB" dirty="0" smtClean="0"/>
              <a:t>To the tune of ‘If you are happy and you know it…’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EE161-0A64-4241-B55F-F6F2DAC9F198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Audio is attached to text. As this is revision, elicit the country names first from the pupils, then reinforce with the </a:t>
            </a:r>
            <a:r>
              <a:rPr lang="en-GB" dirty="0" err="1" smtClean="0"/>
              <a:t>text+audio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98FBA-CCA7-443B-B4CD-D31F39EB37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40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All individual words have audio attached – click to hear.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98FBA-CCA7-443B-B4CD-D31F39EB37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60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Audio answers on this slide.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98FBA-CCA7-443B-B4CD-D31F39EB37D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62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13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5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973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DA9BA-FA7C-4BEB-8AA1-F080ACB9E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E9814-9552-4A5B-94E4-77F453FA99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448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E9047-1F00-4153-82B3-026D38174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29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2D06-DF88-4226-905D-94099DCB51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73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5DD0-A5C2-48D3-A167-55F8824F02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258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DDB8D-F3F9-4C9F-BEED-13565FABA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09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3C7E-1B4D-482B-A2CC-2B55E0C5B2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865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AC60-9CAA-40DF-A797-E25B74B43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3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308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A465B-6BD3-4F5A-B3FB-D79F31BCF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5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3F88-77F1-4EB5-BE8F-1614F5D5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479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2054-19ED-4DAB-966F-9E8E0A7388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656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DA9BA-FA7C-4BEB-8AA1-F080ACB9E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34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E9814-9552-4A5B-94E4-77F453FA99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931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E9047-1F00-4153-82B3-026D38174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6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2D06-DF88-4226-905D-94099DCB51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851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5DD0-A5C2-48D3-A167-55F8824F02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318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DDB8D-F3F9-4C9F-BEED-13565FABA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79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3C7E-1B4D-482B-A2CC-2B55E0C5B2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45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406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AC60-9CAA-40DF-A797-E25B74B43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776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A465B-6BD3-4F5A-B3FB-D79F31BCF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834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3F88-77F1-4EB5-BE8F-1614F5D5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3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2054-19ED-4DAB-966F-9E8E0A7388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063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DA9BA-FA7C-4BEB-8AA1-F080ACB9E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448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E9814-9552-4A5B-94E4-77F453FA99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088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E9047-1F00-4153-82B3-026D38174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37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2D06-DF88-4226-905D-94099DCB51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851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5DD0-A5C2-48D3-A167-55F8824F02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964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DDB8D-F3F9-4C9F-BEED-13565FABA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2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83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3C7E-1B4D-482B-A2CC-2B55E0C5B2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068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AC60-9CAA-40DF-A797-E25B74B43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943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A465B-6BD3-4F5A-B3FB-D79F31BCF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96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3F88-77F1-4EB5-BE8F-1614F5D5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309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2054-19ED-4DAB-966F-9E8E0A7388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35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2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89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15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5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54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D9730-D672-4A1C-B36B-6BBA1B1831EA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A1081-251F-4A7D-BBB8-6B4D4FFFE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65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AF3B30-AEA7-4D1C-BAE1-98585BE2007C}" type="slidenum">
              <a:rPr lang="en-GB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2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AF3B30-AEA7-4D1C-BAE1-98585BE2007C}" type="slidenum">
              <a:rPr lang="en-GB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22/03/2012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AF3B30-AEA7-4D1C-BAE1-98585BE2007C}" type="slidenum">
              <a:rPr lang="en-GB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5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10" Type="http://schemas.openxmlformats.org/officeDocument/2006/relationships/audio" Target="../media/audio36.wav"/><Relationship Id="rId4" Type="http://schemas.openxmlformats.org/officeDocument/2006/relationships/audio" Target="../media/audio30.wav"/><Relationship Id="rId9" Type="http://schemas.openxmlformats.org/officeDocument/2006/relationships/audio" Target="../media/audio3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9.wav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3.wav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4.wav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5.wav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4.png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jpe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5" Type="http://schemas.openxmlformats.org/officeDocument/2006/relationships/image" Target="../media/image7.png"/><Relationship Id="rId10" Type="http://schemas.openxmlformats.org/officeDocument/2006/relationships/audio" Target="../media/audio10.wav"/><Relationship Id="rId19" Type="http://schemas.openxmlformats.org/officeDocument/2006/relationships/image" Target="../media/image11.gif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5.wav"/><Relationship Id="rId3" Type="http://schemas.openxmlformats.org/officeDocument/2006/relationships/audio" Target="../media/audio12.wav"/><Relationship Id="rId7" Type="http://schemas.openxmlformats.org/officeDocument/2006/relationships/audio" Target="../media/audio7.wav"/><Relationship Id="rId12" Type="http://schemas.openxmlformats.org/officeDocument/2006/relationships/audio" Target="../media/audio14.wav"/><Relationship Id="rId17" Type="http://schemas.openxmlformats.org/officeDocument/2006/relationships/audio" Target="../media/audio19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audio" Target="../media/audio10.wav"/><Relationship Id="rId5" Type="http://schemas.openxmlformats.org/officeDocument/2006/relationships/audio" Target="../media/audio3.wav"/><Relationship Id="rId15" Type="http://schemas.openxmlformats.org/officeDocument/2006/relationships/audio" Target="../media/audio17.wav"/><Relationship Id="rId10" Type="http://schemas.openxmlformats.org/officeDocument/2006/relationships/audio" Target="../media/audio5.wav"/><Relationship Id="rId4" Type="http://schemas.openxmlformats.org/officeDocument/2006/relationships/audio" Target="../media/audio13.wav"/><Relationship Id="rId9" Type="http://schemas.openxmlformats.org/officeDocument/2006/relationships/audio" Target="../media/audio4.wav"/><Relationship Id="rId14" Type="http://schemas.openxmlformats.org/officeDocument/2006/relationships/audio" Target="../media/audio1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76" y="1160475"/>
            <a:ext cx="4559848" cy="4537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067" y="152400"/>
            <a:ext cx="528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Tw Cen MT" panose="020B0602020104020603" pitchFamily="34" charset="0"/>
              </a:rPr>
              <a:t>Les pays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2997200"/>
            <a:ext cx="44164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53" y="1376363"/>
            <a:ext cx="3188677" cy="478301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643438" y="115888"/>
            <a:ext cx="3744912" cy="2520950"/>
          </a:xfrm>
          <a:prstGeom prst="wedgeEllipseCallout">
            <a:avLst>
              <a:gd name="adj1" fmla="val -82697"/>
              <a:gd name="adj2" fmla="val 4073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 </a:t>
            </a:r>
            <a:r>
              <a:rPr lang="en-GB" sz="4000" dirty="0">
                <a:latin typeface="Tw Cen MT" panose="020B0602020104020603" pitchFamily="34" charset="0"/>
              </a:rPr>
              <a:t>Berlin </a:t>
            </a:r>
            <a:r>
              <a:rPr lang="en-GB" sz="4000" b="1" u="sng" dirty="0">
                <a:latin typeface="Tw Cen MT" panose="020B0602020104020603" pitchFamily="34" charset="0"/>
              </a:rPr>
              <a:t>en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dirty="0" err="1">
                <a:latin typeface="Tw Cen MT" panose="020B0602020104020603" pitchFamily="34" charset="0"/>
              </a:rPr>
              <a:t>Allemagne</a:t>
            </a:r>
            <a:r>
              <a:rPr lang="en-GB" sz="40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775" y="1408525"/>
            <a:ext cx="311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Sebastian Vettel</a:t>
            </a:r>
            <a:endParaRPr lang="en-GB" sz="32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18" y="608013"/>
            <a:ext cx="3933825" cy="5686425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572000" y="255588"/>
            <a:ext cx="4176713" cy="2519362"/>
          </a:xfrm>
          <a:prstGeom prst="wedgeEllipseCallout">
            <a:avLst>
              <a:gd name="adj1" fmla="val -74255"/>
              <a:gd name="adj2" fmla="val 1799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Bellagio </a:t>
            </a:r>
            <a:r>
              <a:rPr lang="en-GB" sz="4000" b="1" u="sng" dirty="0">
                <a:latin typeface="Tw Cen MT" panose="020B0602020104020603" pitchFamily="34" charset="0"/>
              </a:rPr>
              <a:t>en </a:t>
            </a:r>
            <a:r>
              <a:rPr lang="en-GB" sz="4000" dirty="0" err="1">
                <a:latin typeface="Tw Cen MT" panose="020B0602020104020603" pitchFamily="34" charset="0"/>
              </a:rPr>
              <a:t>Italie</a:t>
            </a:r>
            <a:r>
              <a:rPr lang="en-GB" sz="4000" dirty="0">
                <a:latin typeface="Tw Cen MT" panose="020B0602020104020603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928" y="3218847"/>
            <a:ext cx="4665785" cy="3075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918" y="608013"/>
            <a:ext cx="3799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George Clooney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3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6" y="1223327"/>
            <a:ext cx="4321492" cy="312809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967287" y="1037232"/>
            <a:ext cx="4176713" cy="2519362"/>
          </a:xfrm>
          <a:prstGeom prst="wedgeEllipseCallout">
            <a:avLst>
              <a:gd name="adj1" fmla="val -74255"/>
              <a:gd name="adj2" fmla="val 1799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err="1" smtClean="0">
                <a:latin typeface="Tw Cen MT" panose="020B0602020104020603" pitchFamily="34" charset="0"/>
              </a:rPr>
              <a:t>Oberwil</a:t>
            </a:r>
            <a:r>
              <a:rPr lang="en-GB" sz="4000" dirty="0" smtClean="0">
                <a:latin typeface="Tw Cen MT" panose="020B0602020104020603" pitchFamily="34" charset="0"/>
              </a:rPr>
              <a:t> </a:t>
            </a:r>
            <a:r>
              <a:rPr lang="en-GB" sz="4000" b="1" u="sng" dirty="0" err="1">
                <a:latin typeface="Tw Cen MT" panose="020B0602020104020603" pitchFamily="34" charset="0"/>
              </a:rPr>
              <a:t>en</a:t>
            </a:r>
            <a:r>
              <a:rPr lang="en-GB" sz="4000" b="1" u="sng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Suisse.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69" y="3556594"/>
            <a:ext cx="4413738" cy="2942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136" y="1223327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Roger Federer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8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32861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572000" y="476250"/>
            <a:ext cx="4176713" cy="2520950"/>
          </a:xfrm>
          <a:prstGeom prst="wedgeEllipseCallout">
            <a:avLst>
              <a:gd name="adj1" fmla="val -79801"/>
              <a:gd name="adj2" fmla="val 10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J’habite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à</a:t>
            </a:r>
            <a:r>
              <a:rPr lang="en-GB" sz="40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Lisbonne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au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Portugal.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392488"/>
            <a:ext cx="3760788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288" y="765175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Ronaldo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" y="1731644"/>
            <a:ext cx="4305300" cy="322897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572000" y="476250"/>
            <a:ext cx="4176713" cy="2520950"/>
          </a:xfrm>
          <a:prstGeom prst="wedgeEllipseCallout">
            <a:avLst>
              <a:gd name="adj1" fmla="val -79801"/>
              <a:gd name="adj2" fmla="val 10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J’habite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à</a:t>
            </a:r>
            <a:r>
              <a:rPr lang="en-GB" sz="40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solidFill>
                  <a:prstClr val="white"/>
                </a:solidFill>
                <a:latin typeface="Tw Cen MT" panose="020B0602020104020603" pitchFamily="34" charset="0"/>
              </a:rPr>
              <a:t>Ontario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au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solidFill>
                  <a:prstClr val="white"/>
                </a:solidFill>
                <a:latin typeface="Tw Cen MT" panose="020B0602020104020603" pitchFamily="34" charset="0"/>
              </a:rPr>
              <a:t>Canada.</a:t>
            </a:r>
            <a:endParaRPr lang="en-GB" sz="4000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092" y="3465186"/>
            <a:ext cx="4141694" cy="2750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" y="4132713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Justin Bieber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89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064500" cy="620713"/>
          </a:xfrm>
        </p:spPr>
        <p:txBody>
          <a:bodyPr/>
          <a:lstStyle/>
          <a:p>
            <a:r>
              <a:rPr lang="fr-FR" altLang="en-US" sz="4000" b="1" u="sng" dirty="0" smtClean="0">
                <a:latin typeface="Tw Cen MT" panose="020B0602020104020603" pitchFamily="34" charset="0"/>
              </a:rPr>
              <a:t>‘à’, ‘en’ ou ‘au’</a:t>
            </a:r>
            <a:r>
              <a:rPr lang="fr-FR" altLang="en-US" sz="4000" b="1" dirty="0" smtClean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468313" y="765175"/>
            <a:ext cx="8229600" cy="1296988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fr-FR" altLang="en-US" dirty="0" smtClean="0">
                <a:latin typeface="Tw Cen MT" panose="020B0602020104020603" pitchFamily="34" charset="0"/>
              </a:rPr>
              <a:t>J’habite </a:t>
            </a:r>
            <a:r>
              <a:rPr lang="fr-FR" altLang="en-US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à</a:t>
            </a:r>
            <a:r>
              <a:rPr lang="fr-FR" altLang="en-US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</a:t>
            </a:r>
            <a:r>
              <a:rPr lang="fr-FR" altLang="en-US" dirty="0" smtClean="0">
                <a:latin typeface="Tw Cen MT" panose="020B0602020104020603" pitchFamily="34" charset="0"/>
              </a:rPr>
              <a:t>Paris, </a:t>
            </a:r>
            <a:r>
              <a:rPr lang="fr-FR" altLang="en-US" b="1" dirty="0" smtClean="0">
                <a:solidFill>
                  <a:srgbClr val="FF0066"/>
                </a:solidFill>
                <a:latin typeface="Tw Cen MT" panose="020B0602020104020603" pitchFamily="34" charset="0"/>
              </a:rPr>
              <a:t>en</a:t>
            </a:r>
            <a:r>
              <a:rPr lang="fr-FR" altLang="en-US" dirty="0" smtClean="0">
                <a:latin typeface="Tw Cen MT" panose="020B0602020104020603" pitchFamily="34" charset="0"/>
              </a:rPr>
              <a:t> France.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fr-FR" altLang="en-US" dirty="0" smtClean="0">
                <a:latin typeface="Tw Cen MT" panose="020B0602020104020603" pitchFamily="34" charset="0"/>
              </a:rPr>
              <a:t>J’habite </a:t>
            </a:r>
            <a:r>
              <a:rPr lang="fr-FR" altLang="en-US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à</a:t>
            </a:r>
            <a:r>
              <a:rPr lang="fr-FR" altLang="en-US" b="1" dirty="0" smtClean="0">
                <a:latin typeface="Tw Cen MT" panose="020B0602020104020603" pitchFamily="34" charset="0"/>
              </a:rPr>
              <a:t> </a:t>
            </a:r>
            <a:r>
              <a:rPr lang="fr-FR" altLang="en-US" dirty="0" smtClean="0">
                <a:latin typeface="Tw Cen MT" panose="020B0602020104020603" pitchFamily="34" charset="0"/>
              </a:rPr>
              <a:t>Lisbonne, </a:t>
            </a:r>
            <a:r>
              <a:rPr lang="fr-FR" altLang="en-US" b="1" dirty="0" smtClean="0">
                <a:solidFill>
                  <a:schemeClr val="hlink"/>
                </a:solidFill>
                <a:latin typeface="Tw Cen MT" panose="020B0602020104020603" pitchFamily="34" charset="0"/>
              </a:rPr>
              <a:t>au</a:t>
            </a:r>
            <a:r>
              <a:rPr lang="fr-FR" altLang="en-US" b="1" dirty="0" smtClean="0">
                <a:latin typeface="Tw Cen MT" panose="020B0602020104020603" pitchFamily="34" charset="0"/>
              </a:rPr>
              <a:t> </a:t>
            </a:r>
            <a:r>
              <a:rPr lang="fr-FR" altLang="en-US" dirty="0" smtClean="0">
                <a:latin typeface="Tw Cen MT" panose="020B0602020104020603" pitchFamily="34" charset="0"/>
              </a:rPr>
              <a:t>Portugal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50825" y="1989138"/>
            <a:ext cx="8675688" cy="443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3600" b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There are </a:t>
            </a:r>
            <a:r>
              <a:rPr lang="fr-FR" altLang="en-US" sz="3600" b="1" u="sng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different</a:t>
            </a:r>
            <a:r>
              <a:rPr lang="fr-FR" altLang="en-US" sz="3600" b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b="1" u="sng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ways</a:t>
            </a:r>
            <a:r>
              <a:rPr lang="fr-FR" altLang="en-US" sz="3600" b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of </a:t>
            </a:r>
            <a:r>
              <a:rPr lang="fr-FR" altLang="en-US" sz="3600" b="1" u="sng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saying</a:t>
            </a:r>
            <a:r>
              <a:rPr lang="fr-FR" altLang="en-US" sz="3600" b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b="1" i="1" u="sng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</a:t>
            </a:r>
            <a:r>
              <a:rPr lang="fr-FR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: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Tx/>
              <a:buNone/>
            </a:pPr>
            <a:r>
              <a:rPr lang="fr-FR" altLang="en-US" sz="2400" b="1" dirty="0">
                <a:solidFill>
                  <a:srgbClr val="7030A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altLang="en-US" sz="2800" b="1" dirty="0">
                <a:solidFill>
                  <a:srgbClr val="7030A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à 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+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name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of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town</a:t>
            </a:r>
            <a:endParaRPr lang="fr-FR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en-US" sz="2800" b="1" dirty="0" err="1" smtClean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Paddington</a:t>
            </a:r>
            <a:r>
              <a:rPr lang="fr-FR" altLang="en-US" sz="2800" b="1" dirty="0" smtClean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habite </a:t>
            </a:r>
            <a:r>
              <a:rPr lang="fr-FR" altLang="en-US" sz="2800" b="1" dirty="0">
                <a:solidFill>
                  <a:srgbClr val="00FF00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à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Londres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fr-FR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en-US" sz="2800" b="1" dirty="0">
                <a:solidFill>
                  <a:srgbClr val="FF0066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en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+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name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of a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feminine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country (</a:t>
            </a:r>
            <a:r>
              <a:rPr lang="fr-FR" altLang="en-US" sz="2800" b="1" dirty="0" err="1">
                <a:solidFill>
                  <a:srgbClr val="FF000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ending</a:t>
            </a:r>
            <a:r>
              <a:rPr lang="fr-FR" altLang="en-US" sz="2800" b="1" dirty="0">
                <a:solidFill>
                  <a:srgbClr val="FF000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in –e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 sœur habite </a:t>
            </a:r>
            <a:r>
              <a:rPr lang="fr-FR" altLang="en-US" sz="2800" b="1" dirty="0">
                <a:solidFill>
                  <a:srgbClr val="FF0066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Angleterre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endParaRPr lang="fr-FR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en-US" sz="2800" b="1" dirty="0">
                <a:solidFill>
                  <a:srgbClr val="0000FF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au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+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name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of a masculine country</a:t>
            </a:r>
          </a:p>
          <a:p>
            <a:pPr fontAlgn="base"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Beatriz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habite </a:t>
            </a:r>
            <a:r>
              <a:rPr lang="fr-FR" altLang="en-US" sz="2800" b="1" dirty="0">
                <a:solidFill>
                  <a:srgbClr val="0000FF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Portugal (</a:t>
            </a:r>
            <a:r>
              <a:rPr lang="fr-FR" altLang="en-US" sz="28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country not </a:t>
            </a:r>
            <a:r>
              <a:rPr lang="fr-FR" altLang="en-US" sz="2800" b="1" dirty="0" err="1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ending</a:t>
            </a:r>
            <a:r>
              <a:rPr lang="fr-FR" altLang="en-US" sz="28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-e</a:t>
            </a:r>
            <a:r>
              <a:rPr lang="fr-FR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fr-FR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latin typeface="Tw Cen MT" panose="020B0602020104020603" pitchFamily="34" charset="0"/>
              </a:rPr>
              <a:t>Put </a:t>
            </a:r>
            <a:r>
              <a:rPr lang="en-GB" altLang="en-US" u="sng" dirty="0" err="1" smtClean="0">
                <a:latin typeface="Tw Cen MT" panose="020B0602020104020603" pitchFamily="34" charset="0"/>
              </a:rPr>
              <a:t>en</a:t>
            </a:r>
            <a:r>
              <a:rPr lang="en-GB" altLang="en-US" dirty="0" smtClean="0">
                <a:latin typeface="Tw Cen MT" panose="020B0602020104020603" pitchFamily="34" charset="0"/>
              </a:rPr>
              <a:t>/ </a:t>
            </a:r>
            <a:r>
              <a:rPr lang="en-GB" altLang="en-US" u="sng" dirty="0" smtClean="0">
                <a:latin typeface="Tw Cen MT" panose="020B0602020104020603" pitchFamily="34" charset="0"/>
              </a:rPr>
              <a:t>au</a:t>
            </a:r>
            <a:r>
              <a:rPr lang="en-GB" altLang="en-US" dirty="0" smtClean="0">
                <a:latin typeface="Tw Cen MT" panose="020B0602020104020603" pitchFamily="34" charset="0"/>
              </a:rPr>
              <a:t> or </a:t>
            </a:r>
            <a:r>
              <a:rPr lang="en-GB" altLang="en-US" u="sng" dirty="0" smtClean="0">
                <a:latin typeface="Tw Cen MT" panose="020B0602020104020603" pitchFamily="34" charset="0"/>
              </a:rPr>
              <a:t>à</a:t>
            </a:r>
            <a:r>
              <a:rPr lang="en-GB" altLang="en-US" dirty="0" smtClean="0">
                <a:latin typeface="Tw Cen MT" panose="020B0602020104020603" pitchFamily="34" charset="0"/>
              </a:rPr>
              <a:t> in the gap:</a:t>
            </a:r>
            <a:br>
              <a:rPr lang="en-GB" altLang="en-US" dirty="0" smtClean="0">
                <a:latin typeface="Tw Cen MT" panose="020B0602020104020603" pitchFamily="34" charset="0"/>
              </a:rPr>
            </a:br>
            <a:endParaRPr lang="en-GB" altLang="en-US" dirty="0" smtClean="0">
              <a:latin typeface="Tw Cen MT" panose="020B0602020104020603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Pierre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 Paris.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Katie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_______ </a:t>
            </a:r>
            <a:r>
              <a:rPr lang="en-GB" altLang="en-US" dirty="0" err="1" smtClean="0">
                <a:latin typeface="Tw Cen MT" panose="020B0602020104020603" pitchFamily="34" charset="0"/>
              </a:rPr>
              <a:t>Irlande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Christian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</a:t>
            </a:r>
            <a:r>
              <a:rPr lang="en-GB" altLang="en-US" dirty="0" err="1" smtClean="0">
                <a:latin typeface="Tw Cen MT" panose="020B0602020104020603" pitchFamily="34" charset="0"/>
              </a:rPr>
              <a:t>Allemagne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Megan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______Cardiff.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Jake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______ </a:t>
            </a:r>
            <a:r>
              <a:rPr lang="en-GB" altLang="en-US" dirty="0" err="1" smtClean="0">
                <a:latin typeface="Tw Cen MT" panose="020B0602020104020603" pitchFamily="34" charset="0"/>
              </a:rPr>
              <a:t>Edinbourg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Maria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 </a:t>
            </a:r>
            <a:r>
              <a:rPr lang="en-GB" altLang="en-US" dirty="0" err="1" smtClean="0">
                <a:latin typeface="Tw Cen MT" panose="020B0602020104020603" pitchFamily="34" charset="0"/>
              </a:rPr>
              <a:t>Espagne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Mario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 ______</a:t>
            </a:r>
            <a:r>
              <a:rPr lang="en-GB" altLang="en-US" dirty="0" err="1" smtClean="0">
                <a:latin typeface="Tw Cen MT" panose="020B0602020104020603" pitchFamily="34" charset="0"/>
              </a:rPr>
              <a:t>Italie</a:t>
            </a:r>
            <a:r>
              <a:rPr lang="en-GB" altLang="en-US" dirty="0" smtClean="0">
                <a:latin typeface="Tw Cen MT" panose="020B0602020104020603" pitchFamily="34" charset="0"/>
              </a:rPr>
              <a:t>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dirty="0" smtClean="0">
                <a:latin typeface="Tw Cen MT" panose="020B0602020104020603" pitchFamily="34" charset="0"/>
              </a:rPr>
              <a:t>Manuel </a:t>
            </a:r>
            <a:r>
              <a:rPr lang="en-GB" altLang="en-US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dirty="0" smtClean="0">
                <a:latin typeface="Tw Cen MT" panose="020B0602020104020603" pitchFamily="34" charset="0"/>
              </a:rPr>
              <a:t>______Portugal.</a:t>
            </a:r>
          </a:p>
          <a:p>
            <a:endParaRPr lang="en-GB" altLang="en-US" dirty="0" smtClean="0">
              <a:latin typeface="Tw Cen MT" panose="020B0602020104020603" pitchFamily="34" charset="0"/>
            </a:endParaRPr>
          </a:p>
          <a:p>
            <a:endParaRPr lang="en-GB" altLang="en-US" dirty="0" smtClean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latin typeface="Tw Cen MT" panose="020B0602020104020603" pitchFamily="34" charset="0"/>
              </a:rPr>
              <a:t>Put </a:t>
            </a:r>
            <a:r>
              <a:rPr lang="en-GB" altLang="en-US" u="sng" dirty="0" err="1" smtClean="0">
                <a:latin typeface="Tw Cen MT" panose="020B0602020104020603" pitchFamily="34" charset="0"/>
              </a:rPr>
              <a:t>en</a:t>
            </a:r>
            <a:r>
              <a:rPr lang="en-GB" altLang="en-US" dirty="0" smtClean="0">
                <a:latin typeface="Tw Cen MT" panose="020B0602020104020603" pitchFamily="34" charset="0"/>
              </a:rPr>
              <a:t>/ </a:t>
            </a:r>
            <a:r>
              <a:rPr lang="en-GB" altLang="en-US" u="sng" dirty="0" smtClean="0">
                <a:latin typeface="Tw Cen MT" panose="020B0602020104020603" pitchFamily="34" charset="0"/>
              </a:rPr>
              <a:t>au</a:t>
            </a:r>
            <a:r>
              <a:rPr lang="en-GB" altLang="en-US" dirty="0" smtClean="0">
                <a:latin typeface="Tw Cen MT" panose="020B0602020104020603" pitchFamily="34" charset="0"/>
              </a:rPr>
              <a:t> or </a:t>
            </a:r>
            <a:r>
              <a:rPr lang="en-GB" altLang="en-US" u="sng" dirty="0" smtClean="0">
                <a:latin typeface="Tw Cen MT" panose="020B0602020104020603" pitchFamily="34" charset="0"/>
              </a:rPr>
              <a:t>à</a:t>
            </a:r>
            <a:r>
              <a:rPr lang="en-GB" altLang="en-US" dirty="0" smtClean="0">
                <a:latin typeface="Tw Cen MT" panose="020B0602020104020603" pitchFamily="34" charset="0"/>
              </a:rPr>
              <a:t> in the gap:</a:t>
            </a:r>
            <a:br>
              <a:rPr lang="en-GB" altLang="en-US" dirty="0" smtClean="0">
                <a:latin typeface="Tw Cen MT" panose="020B0602020104020603" pitchFamily="34" charset="0"/>
              </a:rPr>
            </a:br>
            <a:endParaRPr lang="en-GB" altLang="en-US" dirty="0" smtClean="0">
              <a:latin typeface="Tw Cen MT" panose="020B06020201040206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307812"/>
            <a:ext cx="3923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alibri" panose="020F0502020204030204" pitchFamily="34" charset="0"/>
              <a:buAutoNum type="arabicPeriod"/>
            </a:pPr>
            <a:r>
              <a:rPr lang="en-GB" altLang="en-US" sz="3200" dirty="0">
                <a:latin typeface="Tw Cen MT" panose="020B0602020104020603" pitchFamily="34" charset="0"/>
              </a:rPr>
              <a:t>Pierre </a:t>
            </a:r>
            <a:r>
              <a:rPr lang="en-GB" altLang="en-US" sz="3200" dirty="0" err="1">
                <a:latin typeface="Tw Cen MT" panose="020B0602020104020603" pitchFamily="34" charset="0"/>
              </a:rPr>
              <a:t>habite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à </a:t>
            </a:r>
            <a:r>
              <a:rPr lang="en-GB" altLang="en-US" sz="3200" dirty="0" smtClean="0">
                <a:latin typeface="Tw Cen MT" panose="020B0602020104020603" pitchFamily="34" charset="0"/>
              </a:rPr>
              <a:t>Paris</a:t>
            </a:r>
            <a:r>
              <a:rPr lang="en-GB" altLang="en-US" sz="32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862565"/>
            <a:ext cx="4385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dirty="0" smtClean="0">
                <a:latin typeface="Tw Cen MT" panose="020B0602020104020603" pitchFamily="34" charset="0"/>
              </a:rPr>
              <a:t>2.Katie </a:t>
            </a:r>
            <a:r>
              <a:rPr lang="en-GB" altLang="en-US" sz="3200" dirty="0" err="1">
                <a:latin typeface="Tw Cen MT" panose="020B0602020104020603" pitchFamily="34" charset="0"/>
              </a:rPr>
              <a:t>habite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w Cen MT" panose="020B0602020104020603" pitchFamily="34" charset="0"/>
              </a:rPr>
              <a:t>en</a:t>
            </a:r>
            <a:r>
              <a:rPr lang="en-GB" altLang="en-US" sz="32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3200" dirty="0" err="1" smtClean="0">
                <a:latin typeface="Tw Cen MT" panose="020B0602020104020603" pitchFamily="34" charset="0"/>
              </a:rPr>
              <a:t>Irlande</a:t>
            </a:r>
            <a:r>
              <a:rPr lang="en-GB" altLang="en-US" sz="32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2450811"/>
            <a:ext cx="5515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dirty="0" smtClean="0">
                <a:latin typeface="Tw Cen MT" panose="020B0602020104020603" pitchFamily="34" charset="0"/>
              </a:rPr>
              <a:t>3.Christian </a:t>
            </a:r>
            <a:r>
              <a:rPr lang="en-GB" altLang="en-US" sz="3200" dirty="0" err="1">
                <a:latin typeface="Tw Cen MT" panose="020B0602020104020603" pitchFamily="34" charset="0"/>
              </a:rPr>
              <a:t>habite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w Cen MT" panose="020B0602020104020603" pitchFamily="34" charset="0"/>
              </a:rPr>
              <a:t>en</a:t>
            </a:r>
            <a:r>
              <a:rPr lang="en-GB" altLang="en-US" sz="32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3200" dirty="0" err="1" smtClean="0">
                <a:latin typeface="Tw Cen MT" panose="020B0602020104020603" pitchFamily="34" charset="0"/>
              </a:rPr>
              <a:t>Allemagne</a:t>
            </a:r>
            <a:r>
              <a:rPr lang="en-GB" altLang="en-US" sz="32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5340" y="3035586"/>
            <a:ext cx="4507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dirty="0" smtClean="0">
                <a:latin typeface="Tw Cen MT" panose="020B0602020104020603" pitchFamily="34" charset="0"/>
              </a:rPr>
              <a:t>4.Megan </a:t>
            </a:r>
            <a:r>
              <a:rPr lang="en-GB" altLang="en-US" sz="3200" dirty="0" err="1">
                <a:latin typeface="Tw Cen MT" panose="020B0602020104020603" pitchFamily="34" charset="0"/>
              </a:rPr>
              <a:t>habite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à </a:t>
            </a:r>
            <a:r>
              <a:rPr lang="en-GB" altLang="en-US" sz="3200" dirty="0" smtClean="0">
                <a:latin typeface="Tw Cen MT" panose="020B0602020104020603" pitchFamily="34" charset="0"/>
              </a:rPr>
              <a:t>Cardiff</a:t>
            </a:r>
            <a:r>
              <a:rPr lang="en-GB" altLang="en-US" sz="32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5340" y="3718316"/>
            <a:ext cx="4591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dirty="0" smtClean="0">
                <a:latin typeface="Tw Cen MT" panose="020B0602020104020603" pitchFamily="34" charset="0"/>
              </a:rPr>
              <a:t>5.Jake </a:t>
            </a:r>
            <a:r>
              <a:rPr lang="en-GB" altLang="en-US" sz="3200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sz="3200" dirty="0" smtClean="0">
                <a:latin typeface="Tw Cen MT" panose="020B0602020104020603" pitchFamily="34" charset="0"/>
              </a:rPr>
              <a:t> </a:t>
            </a:r>
            <a:r>
              <a:rPr lang="en-GB" altLang="en-US" sz="32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à</a:t>
            </a:r>
            <a:r>
              <a:rPr lang="en-GB" altLang="en-US" sz="3200" dirty="0" smtClean="0">
                <a:latin typeface="Tw Cen MT" panose="020B0602020104020603" pitchFamily="34" charset="0"/>
              </a:rPr>
              <a:t> </a:t>
            </a:r>
            <a:r>
              <a:rPr lang="en-GB" altLang="en-US" sz="3200" dirty="0" err="1" smtClean="0">
                <a:latin typeface="Tw Cen MT" panose="020B0602020104020603" pitchFamily="34" charset="0"/>
              </a:rPr>
              <a:t>Edinbourg</a:t>
            </a:r>
            <a:r>
              <a:rPr lang="en-GB" altLang="en-US" sz="32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7315" y="4401046"/>
            <a:ext cx="4721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dirty="0" smtClean="0">
                <a:latin typeface="Tw Cen MT" panose="020B0602020104020603" pitchFamily="34" charset="0"/>
              </a:rPr>
              <a:t>6.Maria </a:t>
            </a:r>
            <a:r>
              <a:rPr lang="en-GB" altLang="en-US" sz="3200" dirty="0" err="1">
                <a:latin typeface="Tw Cen MT" panose="020B0602020104020603" pitchFamily="34" charset="0"/>
              </a:rPr>
              <a:t>habite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w Cen MT" panose="020B0602020104020603" pitchFamily="34" charset="0"/>
              </a:rPr>
              <a:t>en</a:t>
            </a:r>
            <a:r>
              <a:rPr lang="en-GB" altLang="en-US" sz="3200" dirty="0" smtClean="0">
                <a:latin typeface="Tw Cen MT" panose="020B0602020104020603" pitchFamily="34" charset="0"/>
              </a:rPr>
              <a:t> </a:t>
            </a:r>
            <a:r>
              <a:rPr lang="en-GB" altLang="en-US" sz="3200" dirty="0" err="1">
                <a:latin typeface="Tw Cen MT" panose="020B0602020104020603" pitchFamily="34" charset="0"/>
              </a:rPr>
              <a:t>Espagne</a:t>
            </a:r>
            <a:r>
              <a:rPr lang="en-GB" altLang="en-US" sz="32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5340" y="4989292"/>
            <a:ext cx="4159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dirty="0" smtClean="0">
                <a:latin typeface="Tw Cen MT" panose="020B0602020104020603" pitchFamily="34" charset="0"/>
              </a:rPr>
              <a:t>7.Mario </a:t>
            </a:r>
            <a:r>
              <a:rPr lang="en-GB" altLang="en-US" sz="3200" dirty="0" err="1">
                <a:latin typeface="Tw Cen MT" panose="020B0602020104020603" pitchFamily="34" charset="0"/>
              </a:rPr>
              <a:t>habite</a:t>
            </a:r>
            <a:r>
              <a:rPr lang="en-GB" altLang="en-US" sz="3200" dirty="0">
                <a:latin typeface="Tw Cen MT" panose="020B0602020104020603" pitchFamily="34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w Cen MT" panose="020B0602020104020603" pitchFamily="34" charset="0"/>
              </a:rPr>
              <a:t>en</a:t>
            </a:r>
            <a:r>
              <a:rPr lang="en-GB" altLang="en-US" sz="32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3200" dirty="0" err="1" smtClean="0">
                <a:latin typeface="Tw Cen MT" panose="020B0602020104020603" pitchFamily="34" charset="0"/>
              </a:rPr>
              <a:t>Italie</a:t>
            </a:r>
            <a:r>
              <a:rPr lang="en-GB" altLang="en-US" sz="32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1937" y="5633922"/>
            <a:ext cx="4857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dirty="0" smtClean="0">
                <a:latin typeface="Tw Cen MT" panose="020B0602020104020603" pitchFamily="34" charset="0"/>
              </a:rPr>
              <a:t>8.Manuel </a:t>
            </a:r>
            <a:r>
              <a:rPr lang="en-GB" altLang="en-US" sz="3200" dirty="0" err="1" smtClean="0">
                <a:latin typeface="Tw Cen MT" panose="020B0602020104020603" pitchFamily="34" charset="0"/>
              </a:rPr>
              <a:t>habite</a:t>
            </a:r>
            <a:r>
              <a:rPr lang="en-GB" altLang="en-US" sz="32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au </a:t>
            </a:r>
            <a:r>
              <a:rPr lang="en-GB" altLang="en-US" sz="3200" dirty="0" smtClean="0">
                <a:latin typeface="Tw Cen MT" panose="020B0602020104020603" pitchFamily="34" charset="0"/>
              </a:rPr>
              <a:t>Portugal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707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.1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.1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.1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2.1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2.1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2.1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.1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372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Paris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France.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29" y="1728859"/>
            <a:ext cx="6267329" cy="47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0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clker.com/cliparts/b/9/a/6/12362677791533364416tom_Big_Ben_houses_of_parliament_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650874"/>
            <a:ext cx="440055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72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err="1" smtClean="0">
                <a:latin typeface="Tw Cen MT" panose="020B0602020104020603" pitchFamily="34" charset="0"/>
              </a:rPr>
              <a:t>Londres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Angleterre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20" y="308470"/>
            <a:ext cx="11554767" cy="1325563"/>
          </a:xfrm>
        </p:spPr>
        <p:txBody>
          <a:bodyPr/>
          <a:lstStyle/>
          <a:p>
            <a:r>
              <a:rPr lang="en-GB" b="1" u="sng" dirty="0" smtClean="0">
                <a:latin typeface="Tw Cen MT" panose="020B0602020104020603" pitchFamily="34" charset="0"/>
              </a:rPr>
              <a:t>La France a sept pays </a:t>
            </a:r>
            <a:r>
              <a:rPr lang="en-GB" b="1" u="sng" dirty="0" err="1" smtClean="0">
                <a:latin typeface="Tw Cen MT" panose="020B0602020104020603" pitchFamily="34" charset="0"/>
              </a:rPr>
              <a:t>voisins</a:t>
            </a:r>
            <a:endParaRPr lang="en-GB" b="1" u="sng" dirty="0">
              <a:latin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20" y="1634033"/>
            <a:ext cx="10515600" cy="4351338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La France a sept pays voisins</a:t>
            </a:r>
          </a:p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La France a sept pays voisins</a:t>
            </a:r>
            <a:endParaRPr lang="en-GB" sz="4000" dirty="0">
              <a:latin typeface="Tw Cen MT" panose="020B0602020104020603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Le Luxembourg, la Grande-Bretagne</a:t>
            </a:r>
          </a:p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La Belgique et </a:t>
            </a:r>
            <a:r>
              <a:rPr lang="fr-FR" sz="4000" dirty="0" smtClean="0">
                <a:latin typeface="Tw Cen MT" panose="020B0602020104020603" pitchFamily="34" charset="0"/>
              </a:rPr>
              <a:t>l’Allemagne</a:t>
            </a:r>
            <a:endParaRPr lang="fr-FR" sz="4000" dirty="0">
              <a:latin typeface="Tw Cen MT" panose="020B0602020104020603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sz="4000" dirty="0">
                <a:latin typeface="Tw Cen MT" panose="020B0602020104020603" pitchFamily="34" charset="0"/>
              </a:rPr>
              <a:t>La Suisse, </a:t>
            </a:r>
            <a:r>
              <a:rPr lang="fr-FR" sz="4000" dirty="0" smtClean="0">
                <a:latin typeface="Tw Cen MT" panose="020B0602020104020603" pitchFamily="34" charset="0"/>
              </a:rPr>
              <a:t>l’Italie </a:t>
            </a:r>
            <a:r>
              <a:rPr lang="fr-FR" sz="4000" dirty="0">
                <a:latin typeface="Tw Cen MT" panose="020B0602020104020603" pitchFamily="34" charset="0"/>
              </a:rPr>
              <a:t>et </a:t>
            </a:r>
            <a:r>
              <a:rPr lang="fr-FR" sz="4000" dirty="0" smtClean="0">
                <a:latin typeface="Tw Cen MT" panose="020B0602020104020603" pitchFamily="34" charset="0"/>
              </a:rPr>
              <a:t>l’</a:t>
            </a:r>
            <a:r>
              <a:rPr lang="en-GB" sz="4000" dirty="0" err="1" smtClean="0">
                <a:latin typeface="Tw Cen MT" panose="020B0602020104020603" pitchFamily="34" charset="0"/>
              </a:rPr>
              <a:t>Espagne</a:t>
            </a:r>
            <a:endParaRPr lang="en-GB" sz="4000" dirty="0">
              <a:latin typeface="Tw Cen MT" panose="020B0602020104020603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fr-FR" dirty="0">
              <a:latin typeface="Tw Cen MT" panose="020B0602020104020603" pitchFamily="34" charset="0"/>
            </a:endParaRPr>
          </a:p>
          <a:p>
            <a:endParaRPr lang="en-GB" dirty="0">
              <a:latin typeface="Tw Cen MT" panose="020B0602020104020603" pitchFamily="34" charset="0"/>
            </a:endParaRPr>
          </a:p>
        </p:txBody>
      </p:sp>
      <p:pic>
        <p:nvPicPr>
          <p:cNvPr id="1026" name="Picture 2" descr="music_notes_stock_by_bassgeisha-d3h9mpv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72" y="4929734"/>
            <a:ext cx="4767572" cy="165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7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Dublin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Irlande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5298" name="Picture 2" descr="http://www.clker.com/cliparts/w/0/D/F/E/e/ireland-map-dublin-outline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98" y="1308252"/>
            <a:ext cx="4044791" cy="532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767840"/>
            <a:ext cx="5715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2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Madrid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Espagne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9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e/a/0/b/119542378133457265deutschland_patricia_fid_01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15" y="1150759"/>
            <a:ext cx="405765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7108" y="221298"/>
            <a:ext cx="7416800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Berlin </a:t>
            </a:r>
            <a:r>
              <a:rPr lang="en-GB" sz="4400" dirty="0" err="1">
                <a:latin typeface="Tw Cen MT" panose="020B0602020104020603" pitchFamily="34" charset="0"/>
              </a:rPr>
              <a:t>en</a:t>
            </a:r>
            <a:r>
              <a:rPr lang="en-GB" sz="4400" dirty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Allemagne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1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27" y="1588770"/>
            <a:ext cx="5031828" cy="43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5708" y="381318"/>
            <a:ext cx="7416800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Rome en </a:t>
            </a:r>
            <a:r>
              <a:rPr lang="en-GB" sz="4400" dirty="0" err="1">
                <a:latin typeface="Tw Cen MT" panose="020B0602020104020603" pitchFamily="34" charset="0"/>
              </a:rPr>
              <a:t>Italie</a:t>
            </a:r>
            <a:r>
              <a:rPr lang="en-GB" sz="4400" dirty="0">
                <a:latin typeface="Tw Cen MT" panose="020B06020201040206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44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37260" y="266153"/>
            <a:ext cx="7855268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smtClean="0">
                <a:latin typeface="Tw Cen MT" panose="020B0602020104020603" pitchFamily="34" charset="0"/>
              </a:rPr>
              <a:t>Berne </a:t>
            </a:r>
            <a:r>
              <a:rPr lang="en-GB" sz="4400" dirty="0" err="1" smtClean="0">
                <a:latin typeface="Tw Cen MT" panose="020B0602020104020603" pitchFamily="34" charset="0"/>
              </a:rPr>
              <a:t>en</a:t>
            </a:r>
            <a:r>
              <a:rPr lang="en-GB" sz="4400" dirty="0" smtClean="0">
                <a:latin typeface="Tw Cen MT" panose="020B0602020104020603" pitchFamily="34" charset="0"/>
              </a:rPr>
              <a:t> Suisse.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734" y="1617785"/>
            <a:ext cx="5984319" cy="43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60" y="2012241"/>
            <a:ext cx="5633267" cy="375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960" y="266153"/>
            <a:ext cx="7855268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à </a:t>
            </a:r>
            <a:r>
              <a:rPr lang="en-GB" sz="4400" dirty="0" err="1" smtClean="0">
                <a:latin typeface="Tw Cen MT" panose="020B0602020104020603" pitchFamily="34" charset="0"/>
              </a:rPr>
              <a:t>Lisbonne</a:t>
            </a:r>
            <a:r>
              <a:rPr lang="en-GB" sz="4400" dirty="0" smtClean="0">
                <a:latin typeface="Tw Cen MT" panose="020B0602020104020603" pitchFamily="34" charset="0"/>
              </a:rPr>
              <a:t> au Portugal.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266153"/>
            <a:ext cx="7855268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latin typeface="Tw Cen MT" panose="020B0602020104020603" pitchFamily="34" charset="0"/>
              </a:rPr>
              <a:t>J’habite</a:t>
            </a:r>
            <a:r>
              <a:rPr lang="en-GB" sz="4400" dirty="0">
                <a:latin typeface="Tw Cen MT" panose="020B0602020104020603" pitchFamily="34" charset="0"/>
              </a:rPr>
              <a:t> </a:t>
            </a:r>
            <a:r>
              <a:rPr lang="en-GB" sz="4400" dirty="0" smtClean="0">
                <a:latin typeface="Tw Cen MT" panose="020B0602020104020603" pitchFamily="34" charset="0"/>
              </a:rPr>
              <a:t>à Ottawa au Canada.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9" y="1636395"/>
            <a:ext cx="8078629" cy="45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4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5400" dirty="0" smtClean="0">
                <a:latin typeface="Tw Cen MT" panose="020B0602020104020603" pitchFamily="34" charset="0"/>
              </a:rPr>
              <a:t>Nous </a:t>
            </a:r>
            <a:r>
              <a:rPr lang="en-GB" altLang="en-US" sz="5400" dirty="0" err="1" smtClean="0">
                <a:latin typeface="Tw Cen MT" panose="020B0602020104020603" pitchFamily="34" charset="0"/>
              </a:rPr>
              <a:t>allons</a:t>
            </a:r>
            <a:r>
              <a:rPr lang="en-GB" altLang="en-US" sz="5400" dirty="0" smtClean="0">
                <a:latin typeface="Tw Cen MT" panose="020B0602020104020603" pitchFamily="34" charset="0"/>
              </a:rPr>
              <a:t>…</a:t>
            </a:r>
          </a:p>
        </p:txBody>
      </p:sp>
      <p:pic>
        <p:nvPicPr>
          <p:cNvPr id="4" name="7.1_nous_all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9443" y="619677"/>
            <a:ext cx="609600" cy="609600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5" name="12.3.1.wav"/>
            </a:hlinkClick>
          </p:cNvPr>
          <p:cNvSpPr/>
          <p:nvPr/>
        </p:nvSpPr>
        <p:spPr>
          <a:xfrm>
            <a:off x="628650" y="1690689"/>
            <a:ext cx="3816429" cy="916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4000" dirty="0" err="1">
                <a:latin typeface="Tw Cen MT" panose="020B0602020104020603" pitchFamily="34" charset="0"/>
              </a:rPr>
              <a:t>réviser</a:t>
            </a:r>
            <a:r>
              <a:rPr lang="en-GB" sz="4000" dirty="0">
                <a:latin typeface="Tw Cen MT" panose="020B0602020104020603" pitchFamily="34" charset="0"/>
              </a:rPr>
              <a:t> des pays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  <p:sp>
        <p:nvSpPr>
          <p:cNvPr id="5" name="Rectangle 4">
            <a:hlinkClick r:id="" action="ppaction://noaction">
              <a:snd r:embed="rId6" name="12.3.2.wav"/>
            </a:hlinkClick>
          </p:cNvPr>
          <p:cNvSpPr/>
          <p:nvPr/>
        </p:nvSpPr>
        <p:spPr>
          <a:xfrm>
            <a:off x="628650" y="2770020"/>
            <a:ext cx="8236550" cy="916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4000" dirty="0" err="1">
                <a:latin typeface="Tw Cen MT" panose="020B0602020104020603" pitchFamily="34" charset="0"/>
              </a:rPr>
              <a:t>apprendre</a:t>
            </a:r>
            <a:r>
              <a:rPr lang="en-GB" sz="4000" dirty="0">
                <a:latin typeface="Tw Cen MT" panose="020B0602020104020603" pitchFamily="34" charset="0"/>
              </a:rPr>
              <a:t> comment dire </a:t>
            </a:r>
            <a:r>
              <a:rPr lang="en-GB" sz="4000" dirty="0" err="1">
                <a:latin typeface="Tw Cen MT" panose="020B0602020104020603" pitchFamily="34" charset="0"/>
              </a:rPr>
              <a:t>où</a:t>
            </a:r>
            <a:r>
              <a:rPr lang="en-GB" sz="4000" dirty="0">
                <a:latin typeface="Tw Cen MT" panose="020B0602020104020603" pitchFamily="34" charset="0"/>
              </a:rPr>
              <a:t> on </a:t>
            </a:r>
            <a:r>
              <a:rPr lang="en-GB" sz="4000" dirty="0" err="1">
                <a:latin typeface="Tw Cen MT" panose="020B0602020104020603" pitchFamily="34" charset="0"/>
              </a:rPr>
              <a:t>habite</a:t>
            </a:r>
            <a:endParaRPr lang="en-GB" sz="4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6742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4697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apeau irland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11" y="530337"/>
            <a:ext cx="1927225" cy="12842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frenchfla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3" y="530337"/>
            <a:ext cx="1871662" cy="12461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drapeau allemagn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17" y="2573185"/>
            <a:ext cx="1873250" cy="12477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drapeau-portuga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17" y="4826732"/>
            <a:ext cx="1871662" cy="124936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drapeau espagn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3" y="2557044"/>
            <a:ext cx="1849437" cy="11922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drapeau itali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62" y="2557044"/>
            <a:ext cx="1857374" cy="126391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uk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17" y="530337"/>
            <a:ext cx="1871662" cy="124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swiss fla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8" y="4826732"/>
            <a:ext cx="1871662" cy="12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29737" y="4755203"/>
            <a:ext cx="2020970" cy="1348454"/>
          </a:xfrm>
          <a:prstGeom prst="rect">
            <a:avLst/>
          </a:prstGeom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54042" y="1582009"/>
            <a:ext cx="1691425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>
                <a:solidFill>
                  <a:schemeClr val="bg1"/>
                </a:solidFill>
                <a:latin typeface="Tw Cen MT" panose="020B0602020104020603" pitchFamily="34" charset="0"/>
              </a:rPr>
              <a:t>l</a:t>
            </a: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 </a:t>
            </a:r>
            <a:r>
              <a:rPr lang="fr-FR" altLang="en-US" dirty="0">
                <a:solidFill>
                  <a:schemeClr val="bg1"/>
                </a:solidFill>
                <a:latin typeface="Tw Cen MT" panose="020B0602020104020603" pitchFamily="34" charset="0"/>
              </a:rPr>
              <a:t>France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85307" y="1723224"/>
            <a:ext cx="2272482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la Grande-Bretagne</a:t>
            </a:r>
            <a:endParaRPr lang="fr-FR" altLang="en-US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808638" y="1582009"/>
            <a:ext cx="1524969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l’Irlande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06136" y="3554742"/>
            <a:ext cx="1742785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l’Espagne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667316" y="3616297"/>
            <a:ext cx="1867819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l’Allemagne</a:t>
            </a:r>
            <a:endParaRPr lang="fr-FR" altLang="en-US" sz="28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018388" y="3585519"/>
            <a:ext cx="1175322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l’Italie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854042" y="5931585"/>
            <a:ext cx="1566454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la Suisse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621341" y="5931584"/>
            <a:ext cx="1959767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 </a:t>
            </a:r>
            <a:r>
              <a:rPr lang="fr-FR" altLang="en-US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Portgual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672776" y="5931584"/>
            <a:ext cx="1925527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 Canada</a:t>
            </a:r>
            <a:endParaRPr lang="fr-FR" alt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2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_la_Fr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4_La_Grande-Bret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3_L'Irl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4_L'Esp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4_l'Allem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4_L'Ital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.4_la_Suis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.4.1_le_Portug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2.4.2_le_Can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4">
            <a:hlinkClick r:id="" action="ppaction://noaction">
              <a:snd r:embed="rId3" name="12.5_Paris.wav"/>
            </a:hlinkClick>
          </p:cNvPr>
          <p:cNvSpPr txBox="1">
            <a:spLocks noChangeArrowheads="1"/>
          </p:cNvSpPr>
          <p:nvPr/>
        </p:nvSpPr>
        <p:spPr bwMode="auto">
          <a:xfrm>
            <a:off x="6111091" y="6052955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4000" dirty="0" smtClean="0">
                <a:latin typeface="Tw Cen MT" panose="020B0602020104020603" pitchFamily="34" charset="0"/>
              </a:rPr>
              <a:t>G</a:t>
            </a:r>
            <a:r>
              <a:rPr lang="fr-FR" altLang="en-US" sz="4000" dirty="0">
                <a:latin typeface="Tw Cen MT" panose="020B0602020104020603" pitchFamily="34" charset="0"/>
              </a:rPr>
              <a:t>. Paris</a:t>
            </a:r>
          </a:p>
        </p:txBody>
      </p:sp>
      <p:sp>
        <p:nvSpPr>
          <p:cNvPr id="2" name="Rectangle 1">
            <a:hlinkClick r:id="" action="ppaction://noaction">
              <a:snd r:embed="rId4" name="12.5.1_quelle_est_la_capitale_de.wav"/>
            </a:hlinkClick>
          </p:cNvPr>
          <p:cNvSpPr/>
          <p:nvPr/>
        </p:nvSpPr>
        <p:spPr>
          <a:xfrm>
            <a:off x="457200" y="413452"/>
            <a:ext cx="814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5400" b="1" dirty="0">
                <a:latin typeface="Tw Cen MT" panose="020B0602020104020603" pitchFamily="34" charset="0"/>
              </a:rPr>
              <a:t>Quelle est la capitale de…?</a:t>
            </a:r>
            <a:endParaRPr lang="en-GB" sz="5400" dirty="0"/>
          </a:p>
        </p:txBody>
      </p:sp>
      <p:sp>
        <p:nvSpPr>
          <p:cNvPr id="3" name="Rectangle 2">
            <a:hlinkClick r:id="" action="ppaction://noaction">
              <a:snd r:embed="rId5" name="9.4_la_France.wav"/>
            </a:hlinkClick>
          </p:cNvPr>
          <p:cNvSpPr/>
          <p:nvPr/>
        </p:nvSpPr>
        <p:spPr>
          <a:xfrm>
            <a:off x="457200" y="1600200"/>
            <a:ext cx="2691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1. La France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4" name="Rectangle 3">
            <a:hlinkClick r:id="" action="ppaction://noaction">
              <a:snd r:embed="rId6" name="9.4_L'Espagne.wav"/>
            </a:hlinkClick>
          </p:cNvPr>
          <p:cNvSpPr/>
          <p:nvPr/>
        </p:nvSpPr>
        <p:spPr>
          <a:xfrm>
            <a:off x="473935" y="2325283"/>
            <a:ext cx="27335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2. L’Espagne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5" name="Rectangle 4">
            <a:hlinkClick r:id="" action="ppaction://noaction">
              <a:snd r:embed="rId7" name="9.4_l'Allemagne.wav"/>
            </a:hlinkClick>
          </p:cNvPr>
          <p:cNvSpPr/>
          <p:nvPr/>
        </p:nvSpPr>
        <p:spPr>
          <a:xfrm>
            <a:off x="440729" y="3001782"/>
            <a:ext cx="3185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3. L’Allemagne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8" name="9.4_L'Italie.wav"/>
            </a:hlinkClick>
          </p:cNvPr>
          <p:cNvSpPr/>
          <p:nvPr/>
        </p:nvSpPr>
        <p:spPr>
          <a:xfrm>
            <a:off x="423994" y="3726865"/>
            <a:ext cx="2162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4. L’ Italie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7" name="Rectangle 6">
            <a:hlinkClick r:id="" action="ppaction://noaction">
              <a:snd r:embed="rId9" name="9.4_La_Grande-Bretagne.wav"/>
            </a:hlinkClick>
          </p:cNvPr>
          <p:cNvSpPr/>
          <p:nvPr/>
        </p:nvSpPr>
        <p:spPr>
          <a:xfrm>
            <a:off x="423994" y="4461986"/>
            <a:ext cx="49982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5. La Grande-Bretagne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8" name="Rectangle 7">
            <a:hlinkClick r:id="" action="ppaction://noaction">
              <a:snd r:embed="rId10" name="8.3_L'Irlande.wav"/>
            </a:hlinkClick>
          </p:cNvPr>
          <p:cNvSpPr/>
          <p:nvPr/>
        </p:nvSpPr>
        <p:spPr>
          <a:xfrm>
            <a:off x="423994" y="5169872"/>
            <a:ext cx="2601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6. L’Irlande 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9" name="Rectangle 8">
            <a:hlinkClick r:id="" action="ppaction://noaction">
              <a:snd r:embed="rId11" name="12.4.1_le_Portugal.wav"/>
            </a:hlinkClick>
          </p:cNvPr>
          <p:cNvSpPr/>
          <p:nvPr/>
        </p:nvSpPr>
        <p:spPr>
          <a:xfrm>
            <a:off x="373872" y="5848089"/>
            <a:ext cx="30189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7. Le Portugal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10" name="Rectangle 9">
            <a:hlinkClick r:id="" action="ppaction://noaction">
              <a:snd r:embed="rId12" name="12.5_Rome.wav"/>
            </a:hlinkClick>
          </p:cNvPr>
          <p:cNvSpPr/>
          <p:nvPr/>
        </p:nvSpPr>
        <p:spPr>
          <a:xfrm>
            <a:off x="6130141" y="1299600"/>
            <a:ext cx="18429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A. Rome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13" name="12.5_Londres.wav"/>
            </a:hlinkClick>
          </p:cNvPr>
          <p:cNvSpPr/>
          <p:nvPr/>
        </p:nvSpPr>
        <p:spPr>
          <a:xfrm>
            <a:off x="6130141" y="2025047"/>
            <a:ext cx="22404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B. Londres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12" name="Rectangle 11">
            <a:hlinkClick r:id="" action="ppaction://noaction">
              <a:snd r:embed="rId14" name="12.5_Berlin.wav"/>
            </a:hlinkClick>
          </p:cNvPr>
          <p:cNvSpPr/>
          <p:nvPr/>
        </p:nvSpPr>
        <p:spPr>
          <a:xfrm>
            <a:off x="6111091" y="2867054"/>
            <a:ext cx="1890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C. Berlin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13" name="Rectangle 12">
            <a:hlinkClick r:id="" action="ppaction://noaction">
              <a:snd r:embed="rId15" name="12.5_Lisbonne.wav"/>
            </a:hlinkClick>
          </p:cNvPr>
          <p:cNvSpPr/>
          <p:nvPr/>
        </p:nvSpPr>
        <p:spPr>
          <a:xfrm>
            <a:off x="6145488" y="3664009"/>
            <a:ext cx="2458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D. Lisbonne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14" name="Rectangle 13">
            <a:hlinkClick r:id="" action="ppaction://noaction">
              <a:snd r:embed="rId16" name="12.5_Dublin.wav"/>
            </a:hlinkClick>
          </p:cNvPr>
          <p:cNvSpPr/>
          <p:nvPr/>
        </p:nvSpPr>
        <p:spPr>
          <a:xfrm>
            <a:off x="6174426" y="4488107"/>
            <a:ext cx="19287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E. Dublin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hlinkClick r:id="" action="ppaction://noaction">
              <a:snd r:embed="rId17" name="12.5_Madrid.wav"/>
            </a:hlinkClick>
          </p:cNvPr>
          <p:cNvSpPr/>
          <p:nvPr/>
        </p:nvSpPr>
        <p:spPr>
          <a:xfrm>
            <a:off x="6145488" y="5345069"/>
            <a:ext cx="2141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4000" dirty="0">
                <a:latin typeface="Tw Cen MT" panose="020B0602020104020603" pitchFamily="34" charset="0"/>
              </a:rPr>
              <a:t>F. Madrid</a:t>
            </a:r>
            <a:endParaRPr lang="fr-FR" altLang="en-US" sz="4000" dirty="0">
              <a:latin typeface="Tw Cen MT" panose="020B0602020104020603" pitchFamily="34" charset="0"/>
            </a:endParaRPr>
          </a:p>
        </p:txBody>
      </p:sp>
      <p:cxnSp>
        <p:nvCxnSpPr>
          <p:cNvPr id="17" name="Straight Arrow Connector 16"/>
          <p:cNvCxnSpPr>
            <a:stCxn id="3" idx="3"/>
            <a:endCxn id="8196" idx="1"/>
          </p:cNvCxnSpPr>
          <p:nvPr/>
        </p:nvCxnSpPr>
        <p:spPr>
          <a:xfrm>
            <a:off x="3148578" y="1954143"/>
            <a:ext cx="2962513" cy="44527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5" idx="1"/>
          </p:cNvCxnSpPr>
          <p:nvPr/>
        </p:nvCxnSpPr>
        <p:spPr>
          <a:xfrm>
            <a:off x="3182975" y="2695751"/>
            <a:ext cx="2962513" cy="30032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2" idx="1"/>
          </p:cNvCxnSpPr>
          <p:nvPr/>
        </p:nvCxnSpPr>
        <p:spPr>
          <a:xfrm flipV="1">
            <a:off x="3626345" y="3220997"/>
            <a:ext cx="2484746" cy="1667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0" idx="1"/>
          </p:cNvCxnSpPr>
          <p:nvPr/>
        </p:nvCxnSpPr>
        <p:spPr>
          <a:xfrm flipV="1">
            <a:off x="2573768" y="1653543"/>
            <a:ext cx="3556373" cy="25156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392739" y="2532732"/>
            <a:ext cx="781687" cy="23026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4" idx="1"/>
          </p:cNvCxnSpPr>
          <p:nvPr/>
        </p:nvCxnSpPr>
        <p:spPr>
          <a:xfrm flipV="1">
            <a:off x="2853716" y="4842050"/>
            <a:ext cx="3320710" cy="7763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3" idx="1"/>
          </p:cNvCxnSpPr>
          <p:nvPr/>
        </p:nvCxnSpPr>
        <p:spPr>
          <a:xfrm flipV="1">
            <a:off x="3478914" y="4017952"/>
            <a:ext cx="2666574" cy="22317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1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2" descr="data:image/jpeg;base64,/9j/4AAQSkZJRgABAQAAAQABAAD/2wCEAAkGBhQQDw8PEBQSEA8PDw0PDw8QFRYQDw0PFBAVFRQQFBQXHCYeFxkjGRUUHy8gIycpLCwsFR4xNTAqNSYrLCkBCQoKDgwOFA8PFCkcHCApKSktKSkpKSkpKSkpKSwpKSkpKSkpKSkpKSkpLikpKSkpMikpKSksNikpKSkpKSkpKf/AABEIALEBHQMBIgACEQEDEQH/xAAbAAACAwEBAQAAAAAAAAAAAAAAAQIDBAYFB//EAEAQAAECBAEJBAkDBAEEAwAAAAEAAgMRIfASBAUxQVFxkaHRUmGS0gYTFCIyU4Hh4kKisWJjo8FyI5PT8QcVgv/EABkBAQEBAQEBAAAAAAAAAAAAAAABAgMEBf/EACMRAQEAAgICAgIDAQAAAAAAAAABAhEDMRIhBFEyYSJBUhP/2gAMAwEAAhEDEQA/AJzuyifffFF6+iL19F0YMG7KJ998UC9PRO9fRAT774pg998Ur19E719EDn33xRO7ci9B6IndhA599+JPF334kuPPomJ9/PoiAO778Sli778SUz380A7+aCWPvvxIx99+JKZuaJm5oJYu8cfyRPvHH7pYjc0Yrsoonuv6onu5dUTNz6ondlAT3cuqJ7uXVGI3/wC0sR28/ugcx3cuqJju5dUi65/kgPuf5KIlw5I4cuiQdc/yTxXP8k0p3q6IldOiWLv5/kie7iOqaEpXTypy7r8KhO5jqnPdxHVBLD3X4US7r8KVO7kjhyVEpdxv/wDKJb7+ijS5J3q6KB8efRHHmleroiXdy/FA+PNE9/NKV21Erl+KDDd0Tu6JTuynO7KoLuid3RKd2UTuygd3RSu6KM7spzuygd3RAu5JTuynO6dUDldhErl9kp3ZRO6IiUrtqLv3UpondOqCV6PxRK5filO6dUcOSCUrl+Kd3RQnu5IBuiCd6Psi9H4qE93JE93AdEE70HyqvKI2Bj3nQxrnGh0AT7KCd3AdF5me8oiCG9kOEYuNjwXBzGBkwROomVFcXlnpVFiknE5oOhrThAH0WYZ2iAzD3g7cR6qnMmbYmVPwQmtAEsT3zIEzIaFvj+imVCL6toaRgEQvAaGsbOVZiYM5rleTGXVrtOLKzcjr/RHOzo8E4yS+G4NLqzIImJ3qXvTuq4L0YzRlGOJKN6pgLasY0iLp0TGqWzWu5bq198tP7V0l25Wa9LOPNHHn1UJXL8U70fiqylO69U53ZWHJ2udEiOxOGFwawNJaGnTOgrqWmDlnrcR1hzmuI0FwNTQLlhyW39O2XHJL9rZ3P8k53P8AJK9fRPjzXVyE7n+SJ3P7onv5onv5oHO5jqjhy6oB38T1QTv4nqgU7p1TvUidzPVE7n91RhH15p8eaherond0QSnv59U57+fVRF3JOd2EDnv5pg7+fVRu6J3dEDnv59U57+fVRF3JF3RBKd16pzuyo3dE7uiIeK7KJ77+qV3RF3RA8V2U8V2VBE7qgliuyjHvv6qJSvWglj778SRf33xUST381Au381BIxLty8rPWeBBZL4nPo1s9I161XnXPwhEtaMbxUidG76rmImVeteXRC4uPaMwO4bApWp9vqeY8x5NAyYRYTQGRWMfPtN37ZjkqX5cwzewNkW4SZTLmzoO+WxeT/wDHHpMyJ6zNMcyETE7JHu/REImWz7JInLftWV0B0GJEhmYLXua9v6Q4GpXz78bK5dvoz5UmPT0faAZSDWgCVKYthlqVofu4hYoT+++KvbE7+f3Xvk1JHzssvK2tE93JIu3clAP778STn3P8lpmqcijgvjAEEteJikxQS2rYxgGgNFZ0A0nSdC5jJ88NZlkRkmhrnlkR40zAGCdaDTNdMHXZXPCamnTPK27WcOA6Ji7koYrspg7uXVdXNMDu5fiiV21REu7kjhyQTldhF3RLhyRepBLjz6I48+ijeroiV06IPK9md8x/7PIj2Z3zH/4/KtF6fui7qiqPZnfMf/j8iPZnfMf/AI/ItF3VE7p1QZ/ZnfMfwh+VP2Z3zH8IfkWi7qi7qgz+yu+Y7ws8qPZX/Md4WeVaUXdUGb2V/wA13gZ5Ueyv+Y7wN8q0omiM3sz/AJh8DOifssT5p/7beiuLroliuiCr2SJ83/G1BySJ83/G1W40Y7p0QUnJYnzf8QUDk8X5g/7Y6rSXXTovPzlnVsFtavI91shXvNNCipvhRPmCn9sdV4WX+kBZRr8VSCfV4QO8GdV5uW5wiPJJcXNr7rThluAovKj5TqL5DvbN3GdVNrpoiZUSSfjd2gfeKzR8sI0zn3ynyWGLHZqxPO0yA4JQoOM0IB7MpLLTXkeVExmOFCwg4tYrWWxdXlueyI4aSAHQ4RxEFxLiJTccQ4rm835JhxzlOVEs9xiHQXGYJgsn3GysX849WGrwZz9x28J0QgEPZI1Humo8Svb63ts8J864fIM9OZKTjIaj7wP0mvbyX0lJ0tG8UXXbx2V0LTF7UPwnzoLovah+F3nXmw/SJmsEcCvczZk5yhgiNpCx4XPNJSlOQ0qZZSdrjhcrqPmudcoLcoygOrie6ez4iV2/o/lMd+TQyS2YGGbw4OcBoNTVe1G9Hcne+PE9RAwtnJ5a6JEiENqanCDNRh0AGiQ1TkNyzx5zJ05eP/nraoGNthfu8yYMbbC/d1WgG6qQN16rq4M2KN/a/d1Txxv7XF61TuvVSBuf5KDJ6yNshcXp442yFxf0WudzPVE7spoY/WRuzD8TuiMcbsw/E/yrXO5/dOd2U0MQvSnPfzUbuicrsKqc9/NPjzUZXYTldhA71omld0Tu6IGPqnxUZd3L7Il3cvsoJtEyBtpr08V6gzMJe8+usDbxXkNMiDsIOj7LqGDF/K4cuVmtV7fjYY5S7jyYmbGjt6dulRbmwHW/ivcGTqxsADUvPcsvt7PDj/y5PLslMIt2OBImdn1WYRLty9z0sZJkA/1RByBlyK43PsSKyBja1wYXYHRZEtaZUGLQF6uPK+Pt87nw1n6iGcvSZrCWQ/feNJmQ1v1nVclludZkk+84knbVZo0aZDGTc46AKucSvazX6JgAPj1On1YqB/yOvcF07cenhwIEbKDKGDLW74WjeVPOuaWwGgF2OK6p1Bg7tq6POmem5OBChgF8vdYKNYNrti5XKoroji91Zmp/2pYbZYcPDI3JXPjNlPQf47lpwANqQWnQvPiw5HaDoPVRU2xiXACde/UungwMbP8AqAOLpEg6hUDd914no/DBe4kVDQRPVN0iumhtVkLldaeNH9HqzhOw/wBLveH0KzRM1Rxqxj+hw/jSunDbsqYbu5dVdM7cc572fE1zN4P8rtPRfO8Q5PgaS2GwgNoBjdKbyaVqSB3BTYLp1VzAAKSHCSzcJe2pncfcedm/PkSFHiQsbvVxMoe2I2hBOIkaROVdq6ppuwuBiw8WWPb2ozJ8G1XdMKuMkmpGcsre/bQ03L7KbRcvsqWndyVrPpyW2Vv0vgmN18FGe7kjhyRUp3VO9aiLuSLuiIknNQu6JyuwgxoSBTvWimid06pTuqJoHPdy6oxJTuvVKaIc0E7uSU1EuUEsV0XU5rdNrf8Ai1ciXLrMx1hsP9I5Fefm/p7/AIl/KPSDVryXJGvq54ZIunMSFCP1Gk6hZwFCPk7XTxNa6emYBB3zXF6cpbPTxfSbKAIL3Nex5glzmFh0mRbOYPfo3LZFzlk2UZB6l4AY9ghmEfixSFRrJrPFtWbP+aITckjOZDhtcPVxCWtDZ4XA1kFxr8sOIOb7paC1pFXAdzjUCWySeOWXTGeeOE/kw5FmWHk7nFgLnTd77tIE6AUoqM+5XEZBJhCuguP6G9oBby9eB6T5WA1jCaOdiIGkgCn8r2T0+ZfdeB6ucyZlzqlxqXd61woclQ3LIZIM6jaCrfa2bRwKjR+pqZT/AOFJO4rHEc4Ezgy+q3e1MOh7Z75TWhkcOoS0/UKirMTwcfu4TMH6aJcV70MLyWw8JxN+o1EL1YBmJ3/CsZq9ouqsDbqosF2FewLTJMF1UyptamW3YQcvHefbTt9bC/gd67WG67K47OUGWXwf6zDcd4MiuwYpFq9rrsqbXXZVTVYL0oi0OuymHXP7qDTdVMG6qhzuynO7KU053ZQOd06ondOqLuqJ3ZQYpondhU+yntxOLfKn7Me2/wDb5UVchU+zH5j+DfKj2Y9t/BnlQXTuqU1T7M7tu4M8qicnd8x3hb5UFxUSVT7O75jvC3yqJgO7Z8LeigtcV1Ho/GJhNHZ6rj3QH/M/a3ovIz2IsMB7IkWWhwhzaBsmGrly42x6ODPwyu32IPQ50xVfB2e1O0HKJHa9w/kq3/6vKHy9ZEdhH6XRHu/grh4WvVebGPsOdcqaMnitc4VY4aZ6V87L15TcyAS96R1kNnzxLU8OaJl4AAmTg0DxLtx43Ht5ufkxz1pPK8tENhcTo5nYuMy+O6K8vcdJoKyA1Ba8uy8xHaZtE8MqT/qksESP3ldLXCM/w1Vjcq1KzJcjfGMm0b+px0Be1kuaRD0Frndosmd3xKK8GQOn7JtyZp6r14+ZQ4zBDT/S0gcMSzPzG/8AS4OHf7qqbQyWAG6HOG46V6+S5ZhoDMVo6s140TN8VlSCRtb7yhDi7ad7iBy0oOxyfLmmU6HZq4r0IYXFsyoAAAh5dqbQS7yV0WZIsQslNvuy+IGgOgUOhalZr2GhTDFS1sTbD/eP9qwNibYf7+iqKX5sD4rIx+KE0gDUZr0ALsLLgizbL1Uq4vi0Sp+nargIn9vi/osze6tsXtFy+ysF3JZw2L/a4v8AKmBE2Q/E/wAi0jUBdhSF3JZv+psh+J3kTBibIfjd5EGm7opSuwss4nZh+N3/AI0YonZh+M+RBqu6IndhZsUTss8Z8iMcTss8Z8iAQUIRRNJNJAkiVJRKCJUXKRvT1UTdzQQKqcrXG7KqebsqCl6perojlz+dc7GrIe5z/wDQ6qKvy/OrIdKud2W1P1Opc/lmcHxSZnC3st/2oOhk7N5rNKHkhccI946SBRo7youmYgmgrqvat2R5jLiDEoOzrdv2L08jzaGSJ952iepv/EaltDE0iuDBDQA0SA0AKRarMKeBa0KcCYhq71akGIitjVHKMgbEa4FrS4ggEioMqVWkMU2tU0ONyUOhuLcIBBw1qZjWvbzHlmCN7x+NuEyo0GdP9qefM3UMZlHD4wP1N7Utq8qHEnWwo079huyrQvLzNlvrYYJ+Jsmu/wBFeo1bYTaLsqwXc1BpUwgkFIJBSCBomhCBhNIKSKJoRO69UTuygyIkliRNA0C7kiaJoC7okU1EoEVAm6qRUCgi4rPFiSBJMgBMz0AbVlznnT1RDZsExMYte6S5rOmfjFJh0AHZ0OO2ZWdmmnO+fMR9XDPu/qcKYty8Z0fYEhBKtyPN7ojpD6nUB1WWxkkB0V0hQD4jsC97JsjDBJo3nWTtVuS5IGNDW/U7TtK0Bi1pmqhDTwK4MTDFUUhimGK0MUsCCnBdlPArsCYaqioNUsN0VoangRVYaLkuSzlAEKO5jNAk5o7j+ldjJeBn3M0SJEEWGA73WiU5GYWasqr0dy7DFkaNeMJB7WkLsWG6L5u3LKyl7wMiNhGldhknpLCLW4ptMw1wqQ3TWc9CRLHvNUwsIzvCwl2MSHEnuGkq7JYpecWhuz+BPbKpVTTYFIKIu5qQQO7oi7olNOaocrsIu6JJhA7uiLuiSEGMJgqCEVZNE1WiaCyajNJMi7CBEqtxVt3RRc1QcX6ZMm+G6f6CJa6HSvCyHITGiNY2mtzuy1dD6Vwy+NCY34nAAby5b82ZrEFmEAYv1O1uKzGmGLmc4wGn3Nbj8Q6r0cnyUMGFujmTtK1SQGrTKsNUsKtDE8KCrCpBqsDU8N2VRXhTwKzCpYUFYYngVganhREMCYYpyRhQQwpSVkrolhQcX6RZFLKXFvu4mtcTt1FUZNDJk1gLzpk0TK63OmaGxw2dC00PdrCvyHNrIXwispTWNNbeLm7MESI4GICxuufxEbANS66BDDGhrRJrQAANQVTFaFrSb2tCkoC7kpSVQJhKSYbdhBIFMFRldhO7ogaEruiLuiDEhNF3RFJCkld0QKSaEIEhNCDwc9ZITGyWIAXBsTC6Q0AihW7AtbmqstuyoM+FSDVZhuygNuyqIAKUlLCnhREMKYarMKYaioBqYCswp4URXJOSlhUsKCGFGFWYUBt2ENK8N2U8N2VPDdhPDdhQV4bsow3ZVmG7CMKppAXc1NpuylJNBNrlMOVQUg5FWYk8SrmiaC3EjGqiUTQXYkYlTiRiREColCEUlJCEA1BQhAihCECSKSEEUBCEEkkIRDUghCBoQhAkBCEDSCEIGEymhAk0IQCSEIAoQhAwmhCACYQhAIQh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222" name="AutoShape 4" descr="data:image/jpeg;base64,/9j/4AAQSkZJRgABAQAAAQABAAD/2wCEAAkGBhQQDw8PEBQSEA8PDw0PDw8QFRYQDw0PFBAVFRQQFBQXHCYeFxkjGRUUHy8gIycpLCwsFR4xNTAqNSYrLCkBCQoKDgwOFA8PFCkcHCApKSktKSkpKSkpKSkpKSwpKSkpKSkpKSkpKSkpLikpKSkpMikpKSksNikpKSkpKSkpKf/AABEIALEBHQMBIgACEQEDEQH/xAAbAAACAwEBAQAAAAAAAAAAAAAAAQIDBAYFB//EAEAQAAECBAEJBAkDBAEEAwAAAAEAAgMRIfASBAUxQVFxkaHRUmGS0gYTFCIyU4Hh4kKisWJjo8FyI5PT8QcVgv/EABkBAQEBAQEBAAAAAAAAAAAAAAABAgMEBf/EACMRAQEAAgICAgIDAQAAAAAAAAABAhEDMRIhBFEyYSJBUhP/2gAMAwEAAhEDEQA/AJzuyifffFF6+iL19F0YMG7KJ998UC9PRO9fRAT774pg998Ur19E719EDn33xRO7ci9B6IndhA599+JPF334kuPPomJ9/PoiAO778Sli778SUz380A7+aCWPvvxIx99+JKZuaJm5oJYu8cfyRPvHH7pYjc0Yrsoonuv6onu5dUTNz6ondlAT3cuqJ7uXVGI3/wC0sR28/ugcx3cuqJju5dUi65/kgPuf5KIlw5I4cuiQdc/yTxXP8k0p3q6IldOiWLv5/kie7iOqaEpXTypy7r8KhO5jqnPdxHVBLD3X4US7r8KVO7kjhyVEpdxv/wDKJb7+ijS5J3q6KB8efRHHmleroiXdy/FA+PNE9/NKV21Erl+KDDd0Tu6JTuynO7KoLuid3RKd2UTuygd3RSu6KM7spzuygd3RAu5JTuynO6dUDldhErl9kp3ZRO6IiUrtqLv3UpondOqCV6PxRK5filO6dUcOSCUrl+Kd3RQnu5IBuiCd6Psi9H4qE93JE93AdEE70HyqvKI2Bj3nQxrnGh0AT7KCd3AdF5me8oiCG9kOEYuNjwXBzGBkwROomVFcXlnpVFiknE5oOhrThAH0WYZ2iAzD3g7cR6qnMmbYmVPwQmtAEsT3zIEzIaFvj+imVCL6toaRgEQvAaGsbOVZiYM5rleTGXVrtOLKzcjr/RHOzo8E4yS+G4NLqzIImJ3qXvTuq4L0YzRlGOJKN6pgLasY0iLp0TGqWzWu5bq198tP7V0l25Wa9LOPNHHn1UJXL8U70fiqylO69U53ZWHJ2udEiOxOGFwawNJaGnTOgrqWmDlnrcR1hzmuI0FwNTQLlhyW39O2XHJL9rZ3P8k53P8AJK9fRPjzXVyE7n+SJ3P7onv5onv5oHO5jqjhy6oB38T1QTv4nqgU7p1TvUidzPVE7n91RhH15p8eaherond0QSnv59U57+fVRF3JOd2EDnv5pg7+fVRu6J3dEDnv59U57+fVRF3JF3RBKd16pzuyo3dE7uiIeK7KJ77+qV3RF3RA8V2U8V2VBE7qgliuyjHvv6qJSvWglj778SRf33xUST381Au381BIxLty8rPWeBBZL4nPo1s9I161XnXPwhEtaMbxUidG76rmImVeteXRC4uPaMwO4bApWp9vqeY8x5NAyYRYTQGRWMfPtN37ZjkqX5cwzewNkW4SZTLmzoO+WxeT/wDHHpMyJ6zNMcyETE7JHu/REImWz7JInLftWV0B0GJEhmYLXua9v6Q4GpXz78bK5dvoz5UmPT0faAZSDWgCVKYthlqVofu4hYoT+++KvbE7+f3Xvk1JHzssvK2tE93JIu3clAP778STn3P8lpmqcijgvjAEEteJikxQS2rYxgGgNFZ0A0nSdC5jJ88NZlkRkmhrnlkR40zAGCdaDTNdMHXZXPCamnTPK27WcOA6Ji7koYrspg7uXVdXNMDu5fiiV21REu7kjhyQTldhF3RLhyRepBLjz6I48+ijeroiV06IPK9md8x/7PIj2Z3zH/4/KtF6fui7qiqPZnfMf/j8iPZnfMf/AI/ItF3VE7p1QZ/ZnfMfwh+VP2Z3zH8IfkWi7qi7qgz+yu+Y7ws8qPZX/Md4WeVaUXdUGb2V/wA13gZ5Ueyv+Y7wN8q0omiM3sz/AJh8DOifssT5p/7beiuLroliuiCr2SJ83/G1BySJ83/G1W40Y7p0QUnJYnzf8QUDk8X5g/7Y6rSXXTovPzlnVsFtavI91shXvNNCipvhRPmCn9sdV4WX+kBZRr8VSCfV4QO8GdV5uW5wiPJJcXNr7rThluAovKj5TqL5DvbN3GdVNrpoiZUSSfjd2gfeKzR8sI0zn3ynyWGLHZqxPO0yA4JQoOM0IB7MpLLTXkeVExmOFCwg4tYrWWxdXlueyI4aSAHQ4RxEFxLiJTccQ4rm835JhxzlOVEs9xiHQXGYJgsn3GysX849WGrwZz9x28J0QgEPZI1Humo8Svb63ts8J864fIM9OZKTjIaj7wP0mvbyX0lJ0tG8UXXbx2V0LTF7UPwnzoLovah+F3nXmw/SJmsEcCvczZk5yhgiNpCx4XPNJSlOQ0qZZSdrjhcrqPmudcoLcoygOrie6ez4iV2/o/lMd+TQyS2YGGbw4OcBoNTVe1G9Hcne+PE9RAwtnJ5a6JEiENqanCDNRh0AGiQ1TkNyzx5zJ05eP/nraoGNthfu8yYMbbC/d1WgG6qQN16rq4M2KN/a/d1Txxv7XF61TuvVSBuf5KDJ6yNshcXp442yFxf0WudzPVE7spoY/WRuzD8TuiMcbsw/E/yrXO5/dOd2U0MQvSnPfzUbuicrsKqc9/NPjzUZXYTldhA71omld0Tu6IGPqnxUZd3L7Il3cvsoJtEyBtpr08V6gzMJe8+usDbxXkNMiDsIOj7LqGDF/K4cuVmtV7fjYY5S7jyYmbGjt6dulRbmwHW/ivcGTqxsADUvPcsvt7PDj/y5PLslMIt2OBImdn1WYRLty9z0sZJkA/1RByBlyK43PsSKyBja1wYXYHRZEtaZUGLQF6uPK+Pt87nw1n6iGcvSZrCWQ/feNJmQ1v1nVclludZkk+84knbVZo0aZDGTc46AKucSvazX6JgAPj1On1YqB/yOvcF07cenhwIEbKDKGDLW74WjeVPOuaWwGgF2OK6p1Bg7tq6POmem5OBChgF8vdYKNYNrti5XKoroji91Zmp/2pYbZYcPDI3JXPjNlPQf47lpwANqQWnQvPiw5HaDoPVRU2xiXACde/UungwMbP8AqAOLpEg6hUDd914no/DBe4kVDQRPVN0iumhtVkLldaeNH9HqzhOw/wBLveH0KzRM1Rxqxj+hw/jSunDbsqYbu5dVdM7cc572fE1zN4P8rtPRfO8Q5PgaS2GwgNoBjdKbyaVqSB3BTYLp1VzAAKSHCSzcJe2pncfcedm/PkSFHiQsbvVxMoe2I2hBOIkaROVdq6ppuwuBiw8WWPb2ozJ8G1XdMKuMkmpGcsre/bQ03L7KbRcvsqWndyVrPpyW2Vv0vgmN18FGe7kjhyRUp3VO9aiLuSLuiIknNQu6JyuwgxoSBTvWimid06pTuqJoHPdy6oxJTuvVKaIc0E7uSU1EuUEsV0XU5rdNrf8Ai1ciXLrMx1hsP9I5Fefm/p7/AIl/KPSDVryXJGvq54ZIunMSFCP1Gk6hZwFCPk7XTxNa6emYBB3zXF6cpbPTxfSbKAIL3Nex5glzmFh0mRbOYPfo3LZFzlk2UZB6l4AY9ghmEfixSFRrJrPFtWbP+aITckjOZDhtcPVxCWtDZ4XA1kFxr8sOIOb7paC1pFXAdzjUCWySeOWXTGeeOE/kw5FmWHk7nFgLnTd77tIE6AUoqM+5XEZBJhCuguP6G9oBby9eB6T5WA1jCaOdiIGkgCn8r2T0+ZfdeB6ucyZlzqlxqXd61woclQ3LIZIM6jaCrfa2bRwKjR+pqZT/AOFJO4rHEc4Ezgy+q3e1MOh7Z75TWhkcOoS0/UKirMTwcfu4TMH6aJcV70MLyWw8JxN+o1EL1YBmJ3/CsZq9ouqsDbqosF2FewLTJMF1UyptamW3YQcvHefbTt9bC/gd67WG67K47OUGWXwf6zDcd4MiuwYpFq9rrsqbXXZVTVYL0oi0OuymHXP7qDTdVMG6qhzuynO7KU053ZQOd06ondOqLuqJ3ZQYpondhU+yntxOLfKn7Me2/wDb5UVchU+zH5j+DfKj2Y9t/BnlQXTuqU1T7M7tu4M8qicnd8x3hb5UFxUSVT7O75jvC3yqJgO7Z8LeigtcV1Ho/GJhNHZ6rj3QH/M/a3ovIz2IsMB7IkWWhwhzaBsmGrly42x6ODPwyu32IPQ50xVfB2e1O0HKJHa9w/kq3/6vKHy9ZEdhH6XRHu/grh4WvVebGPsOdcqaMnitc4VY4aZ6V87L15TcyAS96R1kNnzxLU8OaJl4AAmTg0DxLtx43Ht5ufkxz1pPK8tENhcTo5nYuMy+O6K8vcdJoKyA1Ba8uy8xHaZtE8MqT/qksESP3ldLXCM/w1Vjcq1KzJcjfGMm0b+px0Be1kuaRD0Frndosmd3xKK8GQOn7JtyZp6r14+ZQ4zBDT/S0gcMSzPzG/8AS4OHf7qqbQyWAG6HOG46V6+S5ZhoDMVo6s140TN8VlSCRtb7yhDi7ad7iBy0oOxyfLmmU6HZq4r0IYXFsyoAAAh5dqbQS7yV0WZIsQslNvuy+IGgOgUOhalZr2GhTDFS1sTbD/eP9qwNibYf7+iqKX5sD4rIx+KE0gDUZr0ALsLLgizbL1Uq4vi0Sp+nargIn9vi/osze6tsXtFy+ysF3JZw2L/a4v8AKmBE2Q/E/wAi0jUBdhSF3JZv+psh+J3kTBibIfjd5EGm7opSuwss4nZh+N3/AI0YonZh+M+RBqu6IndhZsUTss8Z8iMcTss8Z8iAQUIRRNJNJAkiVJRKCJUXKRvT1UTdzQQKqcrXG7KqebsqCl6perojlz+dc7GrIe5z/wDQ6qKvy/OrIdKud2W1P1Opc/lmcHxSZnC3st/2oOhk7N5rNKHkhccI946SBRo7youmYgmgrqvat2R5jLiDEoOzrdv2L08jzaGSJ952iepv/EaltDE0iuDBDQA0SA0AKRarMKeBa0KcCYhq71akGIitjVHKMgbEa4FrS4ggEioMqVWkMU2tU0ONyUOhuLcIBBw1qZjWvbzHlmCN7x+NuEyo0GdP9qefM3UMZlHD4wP1N7Utq8qHEnWwo079huyrQvLzNlvrYYJ+Jsmu/wBFeo1bYTaLsqwXc1BpUwgkFIJBSCBomhCBhNIKSKJoRO69UTuygyIkliRNA0C7kiaJoC7okU1EoEVAm6qRUCgi4rPFiSBJMgBMz0AbVlznnT1RDZsExMYte6S5rOmfjFJh0AHZ0OO2ZWdmmnO+fMR9XDPu/qcKYty8Z0fYEhBKtyPN7ojpD6nUB1WWxkkB0V0hQD4jsC97JsjDBJo3nWTtVuS5IGNDW/U7TtK0Bi1pmqhDTwK4MTDFUUhimGK0MUsCCnBdlPArsCYaqioNUsN0VoangRVYaLkuSzlAEKO5jNAk5o7j+ldjJeBn3M0SJEEWGA73WiU5GYWasqr0dy7DFkaNeMJB7WkLsWG6L5u3LKyl7wMiNhGldhknpLCLW4ptMw1wqQ3TWc9CRLHvNUwsIzvCwl2MSHEnuGkq7JYpecWhuz+BPbKpVTTYFIKIu5qQQO7oi7olNOaocrsIu6JJhA7uiLuiSEGMJgqCEVZNE1WiaCyajNJMi7CBEqtxVt3RRc1QcX6ZMm+G6f6CJa6HSvCyHITGiNY2mtzuy1dD6Vwy+NCY34nAAby5b82ZrEFmEAYv1O1uKzGmGLmc4wGn3Nbj8Q6r0cnyUMGFujmTtK1SQGrTKsNUsKtDE8KCrCpBqsDU8N2VRXhTwKzCpYUFYYngVganhREMCYYpyRhQQwpSVkrolhQcX6RZFLKXFvu4mtcTt1FUZNDJk1gLzpk0TK63OmaGxw2dC00PdrCvyHNrIXwispTWNNbeLm7MESI4GICxuufxEbANS66BDDGhrRJrQAANQVTFaFrSb2tCkoC7kpSVQJhKSYbdhBIFMFRldhO7ogaEruiLuiDEhNF3RFJCkld0QKSaEIEhNCDwc9ZITGyWIAXBsTC6Q0AihW7AtbmqstuyoM+FSDVZhuygNuyqIAKUlLCnhREMKYarMKYaioBqYCswp4URXJOSlhUsKCGFGFWYUBt2ENK8N2U8N2VPDdhPDdhQV4bsow3ZVmG7CMKppAXc1NpuylJNBNrlMOVQUg5FWYk8SrmiaC3EjGqiUTQXYkYlTiRiREColCEUlJCEA1BQhAihCECSKSEEUBCEEkkIRDUghCBoQhAkBCEDSCEIGEymhAk0IQCSEIAoQhAwmhCACYQhAIQhB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57346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08525"/>
            <a:ext cx="4139100" cy="310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356100" y="152400"/>
            <a:ext cx="3529013" cy="2808288"/>
          </a:xfrm>
          <a:prstGeom prst="wedgeEllipseCallout">
            <a:avLst>
              <a:gd name="adj1" fmla="val -63333"/>
              <a:gd name="adj2" fmla="val 572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Paris </a:t>
            </a:r>
            <a:r>
              <a:rPr lang="en-GB" sz="4000" b="1" u="sng" dirty="0" err="1">
                <a:latin typeface="Tw Cen MT" panose="020B0602020104020603" pitchFamily="34" charset="0"/>
              </a:rPr>
              <a:t>en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France.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05" y="3692769"/>
            <a:ext cx="3532416" cy="2672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775" y="1408525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Johnny Depp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7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Users\Danni\Pictures\Travels\London\DSCF2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500438"/>
            <a:ext cx="36909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2" descr="data:image/jpeg;base64,/9j/4AAQSkZJRgABAQAAAQABAAD/2wCEAAkGBhQQDw8PEBQSEA8PDw0PDw8QFRYQDw0PFBAVFRQQFBQXHCYeFxkjGRUUHy8gIycpLCwsFR4xNTAqNSYrLCkBCQoKDgwOFA8PFCkcHCApKSktKSkpKSkpKSkpKSwpKSkpKSkpKSkpKSkpLikpKSkpMikpKSksNikpKSkpKSkpKf/AABEIALEBHQMBIgACEQEDEQH/xAAbAAACAwEBAQAAAAAAAAAAAAAAAQIDBAYFB//EAEAQAAECBAEJBAkDBAEEAwAAAAEAAgMRIfASBAUxQVFxkaHRUmGS0gYTFCIyU4Hh4kKisWJjo8FyI5PT8QcVgv/EABkBAQEBAQEBAAAAAAAAAAAAAAABAgMEBf/EACMRAQEAAgICAgIDAQAAAAAAAAABAhEDMRIhBFEyYSJBUhP/2gAMAwEAAhEDEQA/AJzuyifffFF6+iL19F0YMG7KJ998UC9PRO9fRAT774pg998Ur19E719EDn33xRO7ci9B6IndhA599+JPF334kuPPomJ9/PoiAO778Sli778SUz380A7+aCWPvvxIx99+JKZuaJm5oJYu8cfyRPvHH7pYjc0Yrsoonuv6onu5dUTNz6ondlAT3cuqJ7uXVGI3/wC0sR28/ugcx3cuqJju5dUi65/kgPuf5KIlw5I4cuiQdc/yTxXP8k0p3q6IldOiWLv5/kie7iOqaEpXTypy7r8KhO5jqnPdxHVBLD3X4US7r8KVO7kjhyVEpdxv/wDKJb7+ijS5J3q6KB8efRHHmleroiXdy/FA+PNE9/NKV21Erl+KDDd0Tu6JTuynO7KoLuid3RKd2UTuygd3RSu6KM7spzuygd3RAu5JTuynO6dUDldhErl9kp3ZRO6IiUrtqLv3UpondOqCV6PxRK5filO6dUcOSCUrl+Kd3RQnu5IBuiCd6Psi9H4qE93JE93AdEE70HyqvKI2Bj3nQxrnGh0AT7KCd3AdF5me8oiCG9kOEYuNjwXBzGBkwROomVFcXlnpVFiknE5oOhrThAH0WYZ2iAzD3g7cR6qnMmbYmVPwQmtAEsT3zIEzIaFvj+imVCL6toaRgEQvAaGsbOVZiYM5rleTGXVrtOLKzcjr/RHOzo8E4yS+G4NLqzIImJ3qXvTuq4L0YzRlGOJKN6pgLasY0iLp0TGqWzWu5bq198tP7V0l25Wa9LOPNHHn1UJXL8U70fiqylO69U53ZWHJ2udEiOxOGFwawNJaGnTOgrqWmDlnrcR1hzmuI0FwNTQLlhyW39O2XHJL9rZ3P8k53P8AJK9fRPjzXVyE7n+SJ3P7onv5onv5oHO5jqjhy6oB38T1QTv4nqgU7p1TvUidzPVE7n91RhH15p8eaherond0QSnv59U57+fVRF3JOd2EDnv5pg7+fVRu6J3dEDnv59U57+fVRF3JF3RBKd16pzuyo3dE7uiIeK7KJ77+qV3RF3RA8V2U8V2VBE7qgliuyjHvv6qJSvWglj778SRf33xUST381Au381BIxLty8rPWeBBZL4nPo1s9I161XnXPwhEtaMbxUidG76rmImVeteXRC4uPaMwO4bApWp9vqeY8x5NAyYRYTQGRWMfPtN37ZjkqX5cwzewNkW4SZTLmzoO+WxeT/wDHHpMyJ6zNMcyETE7JHu/REImWz7JInLftWV0B0GJEhmYLXua9v6Q4GpXz78bK5dvoz5UmPT0faAZSDWgCVKYthlqVofu4hYoT+++KvbE7+f3Xvk1JHzssvK2tE93JIu3clAP778STn3P8lpmqcijgvjAEEteJikxQS2rYxgGgNFZ0A0nSdC5jJ88NZlkRkmhrnlkR40zAGCdaDTNdMHXZXPCamnTPK27WcOA6Ji7koYrspg7uXVdXNMDu5fiiV21REu7kjhyQTldhF3RLhyRepBLjz6I48+ijeroiV06IPK9md8x/7PIj2Z3zH/4/KtF6fui7qiqPZnfMf/j8iPZnfMf/AI/ItF3VE7p1QZ/ZnfMfwh+VP2Z3zH8IfkWi7qi7qgz+yu+Y7ws8qPZX/Md4WeVaUXdUGb2V/wA13gZ5Ueyv+Y7wN8q0omiM3sz/AJh8DOifssT5p/7beiuLroliuiCr2SJ83/G1BySJ83/G1W40Y7p0QUnJYnzf8QUDk8X5g/7Y6rSXXTovPzlnVsFtavI91shXvNNCipvhRPmCn9sdV4WX+kBZRr8VSCfV4QO8GdV5uW5wiPJJcXNr7rThluAovKj5TqL5DvbN3GdVNrpoiZUSSfjd2gfeKzR8sI0zn3ynyWGLHZqxPO0yA4JQoOM0IB7MpLLTXkeVExmOFCwg4tYrWWxdXlueyI4aSAHQ4RxEFxLiJTccQ4rm835JhxzlOVEs9xiHQXGYJgsn3GysX849WGrwZz9x28J0QgEPZI1Humo8Svb63ts8J864fIM9OZKTjIaj7wP0mvbyX0lJ0tG8UXXbx2V0LTF7UPwnzoLovah+F3nXmw/SJmsEcCvczZk5yhgiNpCx4XPNJSlOQ0qZZSdrjhcrqPmudcoLcoygOrie6ez4iV2/o/lMd+TQyS2YGGbw4OcBoNTVe1G9Hcne+PE9RAwtnJ5a6JEiENqanCDNRh0AGiQ1TkNyzx5zJ05eP/nraoGNthfu8yYMbbC/d1WgG6qQN16rq4M2KN/a/d1Txxv7XF61TuvVSBuf5KDJ6yNshcXp442yFxf0WudzPVE7spoY/WRuzD8TuiMcbsw/E/yrXO5/dOd2U0MQvSnPfzUbuicrsKqc9/NPjzUZXYTldhA71omld0Tu6IGPqnxUZd3L7Il3cvsoJtEyBtpr08V6gzMJe8+usDbxXkNMiDsIOj7LqGDF/K4cuVmtV7fjYY5S7jyYmbGjt6dulRbmwHW/ivcGTqxsADUvPcsvt7PDj/y5PLslMIt2OBImdn1WYRLty9z0sZJkA/1RByBlyK43PsSKyBja1wYXYHRZEtaZUGLQF6uPK+Pt87nw1n6iGcvSZrCWQ/feNJmQ1v1nVclludZkk+84knbVZo0aZDGTc46AKucSvazX6JgAPj1On1YqB/yOvcF07cenhwIEbKDKGDLW74WjeVPOuaWwGgF2OK6p1Bg7tq6POmem5OBChgF8vdYKNYNrti5XKoroji91Zmp/2pYbZYcPDI3JXPjNlPQf47lpwANqQWnQvPiw5HaDoPVRU2xiXACde/UungwMbP8AqAOLpEg6hUDd914no/DBe4kVDQRPVN0iumhtVkLldaeNH9HqzhOw/wBLveH0KzRM1Rxqxj+hw/jSunDbsqYbu5dVdM7cc572fE1zN4P8rtPRfO8Q5PgaS2GwgNoBjdKbyaVqSB3BTYLp1VzAAKSHCSzcJe2pncfcedm/PkSFHiQsbvVxMoe2I2hBOIkaROVdq6ppuwuBiw8WWPb2ozJ8G1XdMKuMkmpGcsre/bQ03L7KbRcvsqWndyVrPpyW2Vv0vgmN18FGe7kjhyRUp3VO9aiLuSLuiIknNQu6JyuwgxoSBTvWimid06pTuqJoHPdy6oxJTuvVKaIc0E7uSU1EuUEsV0XU5rdNrf8Ai1ciXLrMx1hsP9I5Fefm/p7/AIl/KPSDVryXJGvq54ZIunMSFCP1Gk6hZwFCPk7XTxNa6emYBB3zXF6cpbPTxfSbKAIL3Nex5glzmFh0mRbOYPfo3LZFzlk2UZB6l4AY9ghmEfixSFRrJrPFtWbP+aITckjOZDhtcPVxCWtDZ4XA1kFxr8sOIOb7paC1pFXAdzjUCWySeOWXTGeeOE/kw5FmWHk7nFgLnTd77tIE6AUoqM+5XEZBJhCuguP6G9oBby9eB6T5WA1jCaOdiIGkgCn8r2T0+ZfdeB6ucyZlzqlxqXd61woclQ3LIZIM6jaCrfa2bRwKjR+pqZT/AOFJO4rHEc4Ezgy+q3e1MOh7Z75TWhkcOoS0/UKirMTwcfu4TMH6aJcV70MLyWw8JxN+o1EL1YBmJ3/CsZq9ouqsDbqosF2FewLTJMF1UyptamW3YQcvHefbTt9bC/gd67WG67K47OUGWXwf6zDcd4MiuwYpFq9rrsqbXXZVTVYL0oi0OuymHXP7qDTdVMG6qhzuynO7KU053ZQOd06ondOqLuqJ3ZQYpondhU+yntxOLfKn7Me2/wDb5UVchU+zH5j+DfKj2Y9t/BnlQXTuqU1T7M7tu4M8qicnd8x3hb5UFxUSVT7O75jvC3yqJgO7Z8LeigtcV1Ho/GJhNHZ6rj3QH/M/a3ovIz2IsMB7IkWWhwhzaBsmGrly42x6ODPwyu32IPQ50xVfB2e1O0HKJHa9w/kq3/6vKHy9ZEdhH6XRHu/grh4WvVebGPsOdcqaMnitc4VY4aZ6V87L15TcyAS96R1kNnzxLU8OaJl4AAmTg0DxLtx43Ht5ufkxz1pPK8tENhcTo5nYuMy+O6K8vcdJoKyA1Ba8uy8xHaZtE8MqT/qksESP3ldLXCM/w1Vjcq1KzJcjfGMm0b+px0Be1kuaRD0Frndosmd3xKK8GQOn7JtyZp6r14+ZQ4zBDT/S0gcMSzPzG/8AS4OHf7qqbQyWAG6HOG46V6+S5ZhoDMVo6s140TN8VlSCRtb7yhDi7ad7iBy0oOxyfLmmU6HZq4r0IYXFsyoAAAh5dqbQS7yV0WZIsQslNvuy+IGgOgUOhalZr2GhTDFS1sTbD/eP9qwNibYf7+iqKX5sD4rIx+KE0gDUZr0ALsLLgizbL1Uq4vi0Sp+nargIn9vi/osze6tsXtFy+ysF3JZw2L/a4v8AKmBE2Q/E/wAi0jUBdhSF3JZv+psh+J3kTBibIfjd5EGm7opSuwss4nZh+N3/AI0YonZh+M+RBqu6IndhZsUTss8Z8iMcTss8Z8iAQUIRRNJNJAkiVJRKCJUXKRvT1UTdzQQKqcrXG7KqebsqCl6perojlz+dc7GrIe5z/wDQ6qKvy/OrIdKud2W1P1Opc/lmcHxSZnC3st/2oOhk7N5rNKHkhccI946SBRo7youmYgmgrqvat2R5jLiDEoOzrdv2L08jzaGSJ952iepv/EaltDE0iuDBDQA0SA0AKRarMKeBa0KcCYhq71akGIitjVHKMgbEa4FrS4ggEioMqVWkMU2tU0ONyUOhuLcIBBw1qZjWvbzHlmCN7x+NuEyo0GdP9qefM3UMZlHD4wP1N7Utq8qHEnWwo079huyrQvLzNlvrYYJ+Jsmu/wBFeo1bYTaLsqwXc1BpUwgkFIJBSCBomhCBhNIKSKJoRO69UTuygyIkliRNA0C7kiaJoC7okU1EoEVAm6qRUCgi4rPFiSBJMgBMz0AbVlznnT1RDZsExMYte6S5rOmfjFJh0AHZ0OO2ZWdmmnO+fMR9XDPu/qcKYty8Z0fYEhBKtyPN7ojpD6nUB1WWxkkB0V0hQD4jsC97JsjDBJo3nWTtVuS5IGNDW/U7TtK0Bi1pmqhDTwK4MTDFUUhimGK0MUsCCnBdlPArsCYaqioNUsN0VoangRVYaLkuSzlAEKO5jNAk5o7j+ldjJeBn3M0SJEEWGA73WiU5GYWasqr0dy7DFkaNeMJB7WkLsWG6L5u3LKyl7wMiNhGldhknpLCLW4ptMw1wqQ3TWc9CRLHvNUwsIzvCwl2MSHEnuGkq7JYpecWhuz+BPbKpVTTYFIKIu5qQQO7oi7olNOaocrsIu6JJhA7uiLuiSEGMJgqCEVZNE1WiaCyajNJMi7CBEqtxVt3RRc1QcX6ZMm+G6f6CJa6HSvCyHITGiNY2mtzuy1dD6Vwy+NCY34nAAby5b82ZrEFmEAYv1O1uKzGmGLmc4wGn3Nbj8Q6r0cnyUMGFujmTtK1SQGrTKsNUsKtDE8KCrCpBqsDU8N2VRXhTwKzCpYUFYYngVganhREMCYYpyRhQQwpSVkrolhQcX6RZFLKXFvu4mtcTt1FUZNDJk1gLzpk0TK63OmaGxw2dC00PdrCvyHNrIXwispTWNNbeLm7MESI4GICxuufxEbANS66BDDGhrRJrQAANQVTFaFrSb2tCkoC7kpSVQJhKSYbdhBIFMFRldhO7ogaEruiLuiDEhNF3RFJCkld0QKSaEIEhNCDwc9ZITGyWIAXBsTC6Q0AihW7AtbmqstuyoM+FSDVZhuygNuyqIAKUlLCnhREMKYarMKYaioBqYCswp4URXJOSlhUsKCGFGFWYUBt2ENK8N2U8N2VPDdhPDdhQV4bsow3ZVmG7CMKppAXc1NpuylJNBNrlMOVQUg5FWYk8SrmiaC3EjGqiUTQXYkYlTiRiREColCEUlJCEA1BQhAihCECSKSEEUBCEEkkIRDUghCBoQhAkBCEDSCEIGEymhAk0IQCSEIAoQhAwmhCACYQhAIQh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222" name="AutoShape 4" descr="data:image/jpeg;base64,/9j/4AAQSkZJRgABAQAAAQABAAD/2wCEAAkGBhQQDw8PEBQSEA8PDw0PDw8QFRYQDw0PFBAVFRQQFBQXHCYeFxkjGRUUHy8gIycpLCwsFR4xNTAqNSYrLCkBCQoKDgwOFA8PFCkcHCApKSktKSkpKSkpKSkpKSwpKSkpKSkpKSkpKSkpLikpKSkpMikpKSksNikpKSkpKSkpKf/AABEIALEBHQMBIgACEQEDEQH/xAAbAAACAwEBAQAAAAAAAAAAAAAAAQIDBAYFB//EAEAQAAECBAEJBAkDBAEEAwAAAAEAAgMRIfASBAUxQVFxkaHRUmGS0gYTFCIyU4Hh4kKisWJjo8FyI5PT8QcVgv/EABkBAQEBAQEBAAAAAAAAAAAAAAABAgMEBf/EACMRAQEAAgICAgIDAQAAAAAAAAABAhEDMRIhBFEyYSJBUhP/2gAMAwEAAhEDEQA/AJzuyifffFF6+iL19F0YMG7KJ998UC9PRO9fRAT774pg998Ur19E719EDn33xRO7ci9B6IndhA599+JPF334kuPPomJ9/PoiAO778Sli778SUz380A7+aCWPvvxIx99+JKZuaJm5oJYu8cfyRPvHH7pYjc0Yrsoonuv6onu5dUTNz6ondlAT3cuqJ7uXVGI3/wC0sR28/ugcx3cuqJju5dUi65/kgPuf5KIlw5I4cuiQdc/yTxXP8k0p3q6IldOiWLv5/kie7iOqaEpXTypy7r8KhO5jqnPdxHVBLD3X4US7r8KVO7kjhyVEpdxv/wDKJb7+ijS5J3q6KB8efRHHmleroiXdy/FA+PNE9/NKV21Erl+KDDd0Tu6JTuynO7KoLuid3RKd2UTuygd3RSu6KM7spzuygd3RAu5JTuynO6dUDldhErl9kp3ZRO6IiUrtqLv3UpondOqCV6PxRK5filO6dUcOSCUrl+Kd3RQnu5IBuiCd6Psi9H4qE93JE93AdEE70HyqvKI2Bj3nQxrnGh0AT7KCd3AdF5me8oiCG9kOEYuNjwXBzGBkwROomVFcXlnpVFiknE5oOhrThAH0WYZ2iAzD3g7cR6qnMmbYmVPwQmtAEsT3zIEzIaFvj+imVCL6toaRgEQvAaGsbOVZiYM5rleTGXVrtOLKzcjr/RHOzo8E4yS+G4NLqzIImJ3qXvTuq4L0YzRlGOJKN6pgLasY0iLp0TGqWzWu5bq198tP7V0l25Wa9LOPNHHn1UJXL8U70fiqylO69U53ZWHJ2udEiOxOGFwawNJaGnTOgrqWmDlnrcR1hzmuI0FwNTQLlhyW39O2XHJL9rZ3P8k53P8AJK9fRPjzXVyE7n+SJ3P7onv5onv5oHO5jqjhy6oB38T1QTv4nqgU7p1TvUidzPVE7n91RhH15p8eaherond0QSnv59U57+fVRF3JOd2EDnv5pg7+fVRu6J3dEDnv59U57+fVRF3JF3RBKd16pzuyo3dE7uiIeK7KJ77+qV3RF3RA8V2U8V2VBE7qgliuyjHvv6qJSvWglj778SRf33xUST381Au381BIxLty8rPWeBBZL4nPo1s9I161XnXPwhEtaMbxUidG76rmImVeteXRC4uPaMwO4bApWp9vqeY8x5NAyYRYTQGRWMfPtN37ZjkqX5cwzewNkW4SZTLmzoO+WxeT/wDHHpMyJ6zNMcyETE7JHu/REImWz7JInLftWV0B0GJEhmYLXua9v6Q4GpXz78bK5dvoz5UmPT0faAZSDWgCVKYthlqVofu4hYoT+++KvbE7+f3Xvk1JHzssvK2tE93JIu3clAP778STn3P8lpmqcijgvjAEEteJikxQS2rYxgGgNFZ0A0nSdC5jJ88NZlkRkmhrnlkR40zAGCdaDTNdMHXZXPCamnTPK27WcOA6Ji7koYrspg7uXVdXNMDu5fiiV21REu7kjhyQTldhF3RLhyRepBLjz6I48+ijeroiV06IPK9md8x/7PIj2Z3zH/4/KtF6fui7qiqPZnfMf/j8iPZnfMf/AI/ItF3VE7p1QZ/ZnfMfwh+VP2Z3zH8IfkWi7qi7qgz+yu+Y7ws8qPZX/Md4WeVaUXdUGb2V/wA13gZ5Ueyv+Y7wN8q0omiM3sz/AJh8DOifssT5p/7beiuLroliuiCr2SJ83/G1BySJ83/G1W40Y7p0QUnJYnzf8QUDk8X5g/7Y6rSXXTovPzlnVsFtavI91shXvNNCipvhRPmCn9sdV4WX+kBZRr8VSCfV4QO8GdV5uW5wiPJJcXNr7rThluAovKj5TqL5DvbN3GdVNrpoiZUSSfjd2gfeKzR8sI0zn3ynyWGLHZqxPO0yA4JQoOM0IB7MpLLTXkeVExmOFCwg4tYrWWxdXlueyI4aSAHQ4RxEFxLiJTccQ4rm835JhxzlOVEs9xiHQXGYJgsn3GysX849WGrwZz9x28J0QgEPZI1Humo8Svb63ts8J864fIM9OZKTjIaj7wP0mvbyX0lJ0tG8UXXbx2V0LTF7UPwnzoLovah+F3nXmw/SJmsEcCvczZk5yhgiNpCx4XPNJSlOQ0qZZSdrjhcrqPmudcoLcoygOrie6ez4iV2/o/lMd+TQyS2YGGbw4OcBoNTVe1G9Hcne+PE9RAwtnJ5a6JEiENqanCDNRh0AGiQ1TkNyzx5zJ05eP/nraoGNthfu8yYMbbC/d1WgG6qQN16rq4M2KN/a/d1Txxv7XF61TuvVSBuf5KDJ6yNshcXp442yFxf0WudzPVE7spoY/WRuzD8TuiMcbsw/E/yrXO5/dOd2U0MQvSnPfzUbuicrsKqc9/NPjzUZXYTldhA71omld0Tu6IGPqnxUZd3L7Il3cvsoJtEyBtpr08V6gzMJe8+usDbxXkNMiDsIOj7LqGDF/K4cuVmtV7fjYY5S7jyYmbGjt6dulRbmwHW/ivcGTqxsADUvPcsvt7PDj/y5PLslMIt2OBImdn1WYRLty9z0sZJkA/1RByBlyK43PsSKyBja1wYXYHRZEtaZUGLQF6uPK+Pt87nw1n6iGcvSZrCWQ/feNJmQ1v1nVclludZkk+84knbVZo0aZDGTc46AKucSvazX6JgAPj1On1YqB/yOvcF07cenhwIEbKDKGDLW74WjeVPOuaWwGgF2OK6p1Bg7tq6POmem5OBChgF8vdYKNYNrti5XKoroji91Zmp/2pYbZYcPDI3JXPjNlPQf47lpwANqQWnQvPiw5HaDoPVRU2xiXACde/UungwMbP8AqAOLpEg6hUDd914no/DBe4kVDQRPVN0iumhtVkLldaeNH9HqzhOw/wBLveH0KzRM1Rxqxj+hw/jSunDbsqYbu5dVdM7cc572fE1zN4P8rtPRfO8Q5PgaS2GwgNoBjdKbyaVqSB3BTYLp1VzAAKSHCSzcJe2pncfcedm/PkSFHiQsbvVxMoe2I2hBOIkaROVdq6ppuwuBiw8WWPb2ozJ8G1XdMKuMkmpGcsre/bQ03L7KbRcvsqWndyVrPpyW2Vv0vgmN18FGe7kjhyRUp3VO9aiLuSLuiIknNQu6JyuwgxoSBTvWimid06pTuqJoHPdy6oxJTuvVKaIc0E7uSU1EuUEsV0XU5rdNrf8Ai1ciXLrMx1hsP9I5Fefm/p7/AIl/KPSDVryXJGvq54ZIunMSFCP1Gk6hZwFCPk7XTxNa6emYBB3zXF6cpbPTxfSbKAIL3Nex5glzmFh0mRbOYPfo3LZFzlk2UZB6l4AY9ghmEfixSFRrJrPFtWbP+aITckjOZDhtcPVxCWtDZ4XA1kFxr8sOIOb7paC1pFXAdzjUCWySeOWXTGeeOE/kw5FmWHk7nFgLnTd77tIE6AUoqM+5XEZBJhCuguP6G9oBby9eB6T5WA1jCaOdiIGkgCn8r2T0+ZfdeB6ucyZlzqlxqXd61woclQ3LIZIM6jaCrfa2bRwKjR+pqZT/AOFJO4rHEc4Ezgy+q3e1MOh7Z75TWhkcOoS0/UKirMTwcfu4TMH6aJcV70MLyWw8JxN+o1EL1YBmJ3/CsZq9ouqsDbqosF2FewLTJMF1UyptamW3YQcvHefbTt9bC/gd67WG67K47OUGWXwf6zDcd4MiuwYpFq9rrsqbXXZVTVYL0oi0OuymHXP7qDTdVMG6qhzuynO7KU053ZQOd06ondOqLuqJ3ZQYpondhU+yntxOLfKn7Me2/wDb5UVchU+zH5j+DfKj2Y9t/BnlQXTuqU1T7M7tu4M8qicnd8x3hb5UFxUSVT7O75jvC3yqJgO7Z8LeigtcV1Ho/GJhNHZ6rj3QH/M/a3ovIz2IsMB7IkWWhwhzaBsmGrly42x6ODPwyu32IPQ50xVfB2e1O0HKJHa9w/kq3/6vKHy9ZEdhH6XRHu/grh4WvVebGPsOdcqaMnitc4VY4aZ6V87L15TcyAS96R1kNnzxLU8OaJl4AAmTg0DxLtx43Ht5ufkxz1pPK8tENhcTo5nYuMy+O6K8vcdJoKyA1Ba8uy8xHaZtE8MqT/qksESP3ldLXCM/w1Vjcq1KzJcjfGMm0b+px0Be1kuaRD0Frndosmd3xKK8GQOn7JtyZp6r14+ZQ4zBDT/S0gcMSzPzG/8AS4OHf7qqbQyWAG6HOG46V6+S5ZhoDMVo6s140TN8VlSCRtb7yhDi7ad7iBy0oOxyfLmmU6HZq4r0IYXFsyoAAAh5dqbQS7yV0WZIsQslNvuy+IGgOgUOhalZr2GhTDFS1sTbD/eP9qwNibYf7+iqKX5sD4rIx+KE0gDUZr0ALsLLgizbL1Uq4vi0Sp+nargIn9vi/osze6tsXtFy+ysF3JZw2L/a4v8AKmBE2Q/E/wAi0jUBdhSF3JZv+psh+J3kTBibIfjd5EGm7opSuwss4nZh+N3/AI0YonZh+M+RBqu6IndhZsUTss8Z8iMcTss8Z8iAQUIRRNJNJAkiVJRKCJUXKRvT1UTdzQQKqcrXG7KqebsqCl6perojlz+dc7GrIe5z/wDQ6qKvy/OrIdKud2W1P1Opc/lmcHxSZnC3st/2oOhk7N5rNKHkhccI946SBRo7youmYgmgrqvat2R5jLiDEoOzrdv2L08jzaGSJ952iepv/EaltDE0iuDBDQA0SA0AKRarMKeBa0KcCYhq71akGIitjVHKMgbEa4FrS4ggEioMqVWkMU2tU0ONyUOhuLcIBBw1qZjWvbzHlmCN7x+NuEyo0GdP9qefM3UMZlHD4wP1N7Utq8qHEnWwo079huyrQvLzNlvrYYJ+Jsmu/wBFeo1bYTaLsqwXc1BpUwgkFIJBSCBomhCBhNIKSKJoRO69UTuygyIkliRNA0C7kiaJoC7okU1EoEVAm6qRUCgi4rPFiSBJMgBMz0AbVlznnT1RDZsExMYte6S5rOmfjFJh0AHZ0OO2ZWdmmnO+fMR9XDPu/qcKYty8Z0fYEhBKtyPN7ojpD6nUB1WWxkkB0V0hQD4jsC97JsjDBJo3nWTtVuS5IGNDW/U7TtK0Bi1pmqhDTwK4MTDFUUhimGK0MUsCCnBdlPArsCYaqioNUsN0VoangRVYaLkuSzlAEKO5jNAk5o7j+ldjJeBn3M0SJEEWGA73WiU5GYWasqr0dy7DFkaNeMJB7WkLsWG6L5u3LKyl7wMiNhGldhknpLCLW4ptMw1wqQ3TWc9CRLHvNUwsIzvCwl2MSHEnuGkq7JYpecWhuz+BPbKpVTTYFIKIu5qQQO7oi7olNOaocrsIu6JJhA7uiLuiSEGMJgqCEVZNE1WiaCyajNJMi7CBEqtxVt3RRc1QcX6ZMm+G6f6CJa6HSvCyHITGiNY2mtzuy1dD6Vwy+NCY34nAAby5b82ZrEFmEAYv1O1uKzGmGLmc4wGn3Nbj8Q6r0cnyUMGFujmTtK1SQGrTKsNUsKtDE8KCrCpBqsDU8N2VRXhTwKzCpYUFYYngVganhREMCYYpyRhQQwpSVkrolhQcX6RZFLKXFvu4mtcTt1FUZNDJk1gLzpk0TK63OmaGxw2dC00PdrCvyHNrIXwispTWNNbeLm7MESI4GICxuufxEbANS66BDDGhrRJrQAANQVTFaFrSb2tCkoC7kpSVQJhKSYbdhBIFMFRldhO7ogaEruiLuiDEhNF3RFJCkld0QKSaEIEhNCDwc9ZITGyWIAXBsTC6Q0AihW7AtbmqstuyoM+FSDVZhuygNuyqIAKUlLCnhREMKYarMKYaioBqYCswp4URXJOSlhUsKCGFGFWYUBt2ENK8N2U8N2VPDdhPDdhQV4bsow3ZVmG7CMKppAXc1NpuylJNBNrlMOVQUg5FWYk8SrmiaC3EjGqiUTQXYkYlTiRiREColCEUlJCEA1BQhAihCECSKSEEUBCEEkkIRDUghCBoQhAkBCEDSCEIGEymhAk0IQCSEIAoQhAwmhCACYQhAIQhB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66938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356100" y="152400"/>
            <a:ext cx="3529013" cy="2808288"/>
          </a:xfrm>
          <a:prstGeom prst="wedgeEllipseCallout">
            <a:avLst>
              <a:gd name="adj1" fmla="val -63333"/>
              <a:gd name="adj2" fmla="val 572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err="1">
                <a:latin typeface="Tw Cen MT" panose="020B0602020104020603" pitchFamily="34" charset="0"/>
              </a:rPr>
              <a:t>Londres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en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dirty="0" err="1">
                <a:latin typeface="Tw Cen MT" panose="020B0602020104020603" pitchFamily="34" charset="0"/>
              </a:rPr>
              <a:t>Angleterre</a:t>
            </a:r>
            <a:r>
              <a:rPr lang="en-GB" sz="40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975" y="4126052"/>
            <a:ext cx="451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Tw Cen MT" panose="020B0602020104020603" pitchFamily="34" charset="0"/>
              </a:rPr>
              <a:t>la </a:t>
            </a:r>
            <a:r>
              <a:rPr lang="en-GB" sz="4000" b="1" dirty="0" err="1" smtClean="0">
                <a:latin typeface="Tw Cen MT" panose="020B0602020104020603" pitchFamily="34" charset="0"/>
              </a:rPr>
              <a:t>reine</a:t>
            </a:r>
            <a:r>
              <a:rPr lang="en-GB" sz="4000" b="1" dirty="0" smtClean="0">
                <a:latin typeface="Tw Cen MT" panose="020B0602020104020603" pitchFamily="34" charset="0"/>
              </a:rPr>
              <a:t> Elizabeth II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2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3950"/>
            <a:ext cx="2951162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572000" y="115888"/>
            <a:ext cx="3600450" cy="2520950"/>
          </a:xfrm>
          <a:prstGeom prst="wedgeEllipseCallout">
            <a:avLst>
              <a:gd name="adj1" fmla="val -91606"/>
              <a:gd name="adj2" fmla="val 518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J’habite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à</a:t>
            </a:r>
            <a:r>
              <a:rPr lang="en-GB" sz="40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Dublin </a:t>
            </a:r>
            <a:r>
              <a:rPr lang="en-GB" sz="4000" b="1" u="sng" dirty="0">
                <a:solidFill>
                  <a:prstClr val="white"/>
                </a:solidFill>
                <a:latin typeface="Tw Cen MT" panose="020B0602020104020603" pitchFamily="34" charset="0"/>
              </a:rPr>
              <a:t>en</a:t>
            </a:r>
            <a:r>
              <a:rPr lang="en-GB" sz="40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GB" sz="4000" dirty="0" err="1">
                <a:solidFill>
                  <a:prstClr val="white"/>
                </a:solidFill>
                <a:latin typeface="Tw Cen MT" panose="020B0602020104020603" pitchFamily="34" charset="0"/>
              </a:rPr>
              <a:t>Irlande</a:t>
            </a:r>
            <a:r>
              <a:rPr lang="en-GB" sz="4000" dirty="0">
                <a:solidFill>
                  <a:prstClr val="white"/>
                </a:solidFill>
                <a:latin typeface="Tw Cen MT" panose="020B0602020104020603" pitchFamily="34" charset="0"/>
              </a:rPr>
              <a:t>.</a:t>
            </a: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1663"/>
            <a:ext cx="418306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4213" y="1123950"/>
            <a:ext cx="311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Bono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19" y="1441938"/>
            <a:ext cx="3203395" cy="4271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277" y="3296180"/>
            <a:ext cx="4821531" cy="3214354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443095" y="432435"/>
            <a:ext cx="4176713" cy="2519363"/>
          </a:xfrm>
          <a:prstGeom prst="wedgeEllipseCallout">
            <a:avLst>
              <a:gd name="adj1" fmla="val -74331"/>
              <a:gd name="adj2" fmla="val 4565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 </a:t>
            </a:r>
            <a:r>
              <a:rPr lang="en-GB" sz="4000" dirty="0">
                <a:latin typeface="Tw Cen MT" panose="020B0602020104020603" pitchFamily="34" charset="0"/>
              </a:rPr>
              <a:t>Madrid </a:t>
            </a:r>
            <a:r>
              <a:rPr lang="en-GB" sz="4000" b="1" u="sng" dirty="0">
                <a:latin typeface="Tw Cen MT" panose="020B0602020104020603" pitchFamily="34" charset="0"/>
              </a:rPr>
              <a:t>en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err="1">
                <a:latin typeface="Tw Cen MT" panose="020B0602020104020603" pitchFamily="34" charset="0"/>
              </a:rPr>
              <a:t>Espagne</a:t>
            </a:r>
            <a:r>
              <a:rPr lang="en-GB" sz="40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419" y="1338173"/>
            <a:ext cx="383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Penelope Cruz</a:t>
            </a:r>
            <a:endParaRPr lang="en-GB" sz="4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</TotalTime>
  <Words>488</Words>
  <Application>Microsoft Office PowerPoint</Application>
  <PresentationFormat>On-screen Show (4:3)</PresentationFormat>
  <Paragraphs>100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Tw Cen MT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La France a sept pays voisins</vt:lpstr>
      <vt:lpstr>Nous allons…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‘à’, ‘en’ ou ‘au’?</vt:lpstr>
      <vt:lpstr>Put en/ au or à in the gap: </vt:lpstr>
      <vt:lpstr>Put en/ au or à in the gap: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18</cp:revision>
  <dcterms:created xsi:type="dcterms:W3CDTF">2018-08-03T14:24:16Z</dcterms:created>
  <dcterms:modified xsi:type="dcterms:W3CDTF">2018-11-06T22:20:20Z</dcterms:modified>
</cp:coreProperties>
</file>