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0"/>
  </p:notesMasterIdLst>
  <p:sldIdLst>
    <p:sldId id="256" r:id="rId5"/>
    <p:sldId id="259" r:id="rId6"/>
    <p:sldId id="258" r:id="rId7"/>
    <p:sldId id="257" r:id="rId8"/>
    <p:sldId id="260" r:id="rId9"/>
    <p:sldId id="279" r:id="rId10"/>
    <p:sldId id="261" r:id="rId11"/>
    <p:sldId id="262" r:id="rId12"/>
    <p:sldId id="268" r:id="rId13"/>
    <p:sldId id="264" r:id="rId14"/>
    <p:sldId id="265" r:id="rId15"/>
    <p:sldId id="266" r:id="rId16"/>
    <p:sldId id="267" r:id="rId17"/>
    <p:sldId id="270" r:id="rId18"/>
    <p:sldId id="269" r:id="rId19"/>
    <p:sldId id="271" r:id="rId20"/>
    <p:sldId id="281" r:id="rId21"/>
    <p:sldId id="274" r:id="rId22"/>
    <p:sldId id="276" r:id="rId23"/>
    <p:sldId id="275" r:id="rId24"/>
    <p:sldId id="273" r:id="rId25"/>
    <p:sldId id="272" r:id="rId26"/>
    <p:sldId id="280" r:id="rId27"/>
    <p:sldId id="277" r:id="rId28"/>
    <p:sldId id="278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69045" autoAdjust="0"/>
  </p:normalViewPr>
  <p:slideViewPr>
    <p:cSldViewPr snapToGrid="0">
      <p:cViewPr>
        <p:scale>
          <a:sx n="71" d="100"/>
          <a:sy n="71" d="100"/>
        </p:scale>
        <p:origin x="21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1B3D12-BB79-4B2D-834E-1C559218FFED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198FBA-CCA7-443B-B4CD-D31F39EB37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4071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Recap the song</a:t>
            </a:r>
            <a:r>
              <a:rPr lang="en-GB" baseline="0" dirty="0" smtClean="0"/>
              <a:t> to revise known countries </a:t>
            </a:r>
          </a:p>
          <a:p>
            <a:r>
              <a:rPr lang="en-GB" dirty="0" smtClean="0"/>
              <a:t>To </a:t>
            </a:r>
            <a:r>
              <a:rPr lang="en-GB" dirty="0" smtClean="0"/>
              <a:t>the tune of ‘If you are happy and you know it…’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EE161-0A64-4241-B55F-F6F2DAC9F198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54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D9730-D672-4A1C-B36B-6BBA1B1831EA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A1081-251F-4A7D-BBB8-6B4D4FFFE7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4132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D9730-D672-4A1C-B36B-6BBA1B1831EA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A1081-251F-4A7D-BBB8-6B4D4FFFE7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51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D9730-D672-4A1C-B36B-6BBA1B1831EA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A1081-251F-4A7D-BBB8-6B4D4FFFE7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973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DA9BA-FA7C-4BEB-8AA1-F080ACB9E2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36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E9814-9552-4A5B-94E4-77F453FA99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448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E9047-1F00-4153-82B3-026D381742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329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72D06-DF88-4226-905D-94099DCB51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5739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25DD0-A5C2-48D3-A167-55F8824F02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2588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DDB8D-F3F9-4C9F-BEED-13565FABA4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091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B3C7E-1B4D-482B-A2CC-2B55E0C5B26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865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DAC60-9CAA-40DF-A797-E25B74B430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38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D9730-D672-4A1C-B36B-6BBA1B1831EA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A1081-251F-4A7D-BBB8-6B4D4FFFE7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3089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A465B-6BD3-4F5A-B3FB-D79F31BCF0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457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33F88-77F1-4EB5-BE8F-1614F5D594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4793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52054-19ED-4DAB-966F-9E8E0A7388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6565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DA9BA-FA7C-4BEB-8AA1-F080ACB9E2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5342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E9814-9552-4A5B-94E4-77F453FA99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9315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E9047-1F00-4153-82B3-026D381742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865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72D06-DF88-4226-905D-94099DCB51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8514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25DD0-A5C2-48D3-A167-55F8824F02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3181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DDB8D-F3F9-4C9F-BEED-13565FABA4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5792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B3C7E-1B4D-482B-A2CC-2B55E0C5B26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451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D9730-D672-4A1C-B36B-6BBA1B1831EA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A1081-251F-4A7D-BBB8-6B4D4FFFE7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4067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DAC60-9CAA-40DF-A797-E25B74B430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7762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A465B-6BD3-4F5A-B3FB-D79F31BCF0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8343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33F88-77F1-4EB5-BE8F-1614F5D594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636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52054-19ED-4DAB-966F-9E8E0A7388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0639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DA9BA-FA7C-4BEB-8AA1-F080ACB9E2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4483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E9814-9552-4A5B-94E4-77F453FA99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0888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E9047-1F00-4153-82B3-026D381742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1374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72D06-DF88-4226-905D-94099DCB51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8518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25DD0-A5C2-48D3-A167-55F8824F02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9642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DDB8D-F3F9-4C9F-BEED-13565FABA4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223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D9730-D672-4A1C-B36B-6BBA1B1831EA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A1081-251F-4A7D-BBB8-6B4D4FFFE7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6830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B3C7E-1B4D-482B-A2CC-2B55E0C5B26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0686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DAC60-9CAA-40DF-A797-E25B74B430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79432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A465B-6BD3-4F5A-B3FB-D79F31BCF0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7969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33F88-77F1-4EB5-BE8F-1614F5D594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43098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52054-19ED-4DAB-966F-9E8E0A7388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353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D9730-D672-4A1C-B36B-6BBA1B1831EA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A1081-251F-4A7D-BBB8-6B4D4FFFE7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425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D9730-D672-4A1C-B36B-6BBA1B1831EA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A1081-251F-4A7D-BBB8-6B4D4FFFE7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890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D9730-D672-4A1C-B36B-6BBA1B1831EA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A1081-251F-4A7D-BBB8-6B4D4FFFE7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6159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D9730-D672-4A1C-B36B-6BBA1B1831EA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A1081-251F-4A7D-BBB8-6B4D4FFFE7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558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D9730-D672-4A1C-B36B-6BBA1B1831EA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A1081-251F-4A7D-BBB8-6B4D4FFFE7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546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D9730-D672-4A1C-B36B-6BBA1B1831EA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A1081-251F-4A7D-BBB8-6B4D4FFFE7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654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AF3B30-AEA7-4D1C-BAE1-98585BE2007C}" type="slidenum">
              <a:rPr lang="en-GB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02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AF3B30-AEA7-4D1C-BAE1-98585BE2007C}" type="slidenum">
              <a:rPr lang="en-GB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090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AF3B30-AEA7-4D1C-BAE1-98585BE2007C}" type="slidenum">
              <a:rPr lang="en-GB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455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076" y="1160475"/>
            <a:ext cx="4559848" cy="45370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7067" y="152400"/>
            <a:ext cx="528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latin typeface="Tw Cen MT" panose="020B0602020104020603" pitchFamily="34" charset="0"/>
              </a:rPr>
              <a:t>Les pays</a:t>
            </a:r>
            <a:endParaRPr lang="en-GB" sz="4000" b="1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94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538" y="2997200"/>
            <a:ext cx="441642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53" y="1376363"/>
            <a:ext cx="3188677" cy="4783016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4643438" y="115888"/>
            <a:ext cx="3744912" cy="2520950"/>
          </a:xfrm>
          <a:prstGeom prst="wedgeEllipseCallout">
            <a:avLst>
              <a:gd name="adj1" fmla="val -82697"/>
              <a:gd name="adj2" fmla="val 4073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 err="1">
                <a:latin typeface="Tw Cen MT" panose="020B0602020104020603" pitchFamily="34" charset="0"/>
              </a:rPr>
              <a:t>J’habite</a:t>
            </a:r>
            <a:r>
              <a:rPr lang="en-GB" sz="4000" dirty="0">
                <a:latin typeface="Tw Cen MT" panose="020B0602020104020603" pitchFamily="34" charset="0"/>
              </a:rPr>
              <a:t> </a:t>
            </a:r>
            <a:r>
              <a:rPr lang="en-GB" sz="4000" b="1" u="sng" dirty="0">
                <a:latin typeface="Tw Cen MT" panose="020B0602020104020603" pitchFamily="34" charset="0"/>
              </a:rPr>
              <a:t>à </a:t>
            </a:r>
            <a:r>
              <a:rPr lang="en-GB" sz="4000" dirty="0">
                <a:latin typeface="Tw Cen MT" panose="020B0602020104020603" pitchFamily="34" charset="0"/>
              </a:rPr>
              <a:t>Berlin </a:t>
            </a:r>
            <a:r>
              <a:rPr lang="en-GB" sz="4000" b="1" u="sng" dirty="0">
                <a:latin typeface="Tw Cen MT" panose="020B0602020104020603" pitchFamily="34" charset="0"/>
              </a:rPr>
              <a:t>en</a:t>
            </a:r>
            <a:r>
              <a:rPr lang="en-GB" sz="4000" dirty="0">
                <a:latin typeface="Tw Cen MT" panose="020B0602020104020603" pitchFamily="34" charset="0"/>
              </a:rPr>
              <a:t> </a:t>
            </a:r>
            <a:r>
              <a:rPr lang="en-GB" sz="4000" dirty="0" err="1">
                <a:latin typeface="Tw Cen MT" panose="020B0602020104020603" pitchFamily="34" charset="0"/>
              </a:rPr>
              <a:t>Allemagne</a:t>
            </a:r>
            <a:r>
              <a:rPr lang="en-GB" sz="4000" dirty="0">
                <a:latin typeface="Tw Cen MT" panose="020B0602020104020603" pitchFamily="34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2775" y="1408525"/>
            <a:ext cx="3115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Sebastian Vettel</a:t>
            </a:r>
            <a:endParaRPr lang="en-GB" sz="32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89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18" y="608013"/>
            <a:ext cx="3933825" cy="5686425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4572000" y="255588"/>
            <a:ext cx="4176713" cy="2519362"/>
          </a:xfrm>
          <a:prstGeom prst="wedgeEllipseCallout">
            <a:avLst>
              <a:gd name="adj1" fmla="val -74255"/>
              <a:gd name="adj2" fmla="val 1799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 err="1">
                <a:latin typeface="Tw Cen MT" panose="020B0602020104020603" pitchFamily="34" charset="0"/>
              </a:rPr>
              <a:t>J’habite</a:t>
            </a:r>
            <a:r>
              <a:rPr lang="en-GB" sz="4000" dirty="0">
                <a:latin typeface="Tw Cen MT" panose="020B0602020104020603" pitchFamily="34" charset="0"/>
              </a:rPr>
              <a:t> </a:t>
            </a:r>
            <a:r>
              <a:rPr lang="en-GB" sz="4000" b="1" u="sng" dirty="0">
                <a:latin typeface="Tw Cen MT" panose="020B0602020104020603" pitchFamily="34" charset="0"/>
              </a:rPr>
              <a:t>à</a:t>
            </a:r>
            <a:r>
              <a:rPr lang="en-GB" sz="4000" b="1" dirty="0">
                <a:latin typeface="Tw Cen MT" panose="020B0602020104020603" pitchFamily="34" charset="0"/>
              </a:rPr>
              <a:t> </a:t>
            </a:r>
            <a:r>
              <a:rPr lang="en-GB" sz="4000" dirty="0" smtClean="0">
                <a:latin typeface="Tw Cen MT" panose="020B0602020104020603" pitchFamily="34" charset="0"/>
              </a:rPr>
              <a:t>Bellagio </a:t>
            </a:r>
            <a:r>
              <a:rPr lang="en-GB" sz="4000" b="1" u="sng" dirty="0">
                <a:latin typeface="Tw Cen MT" panose="020B0602020104020603" pitchFamily="34" charset="0"/>
              </a:rPr>
              <a:t>en </a:t>
            </a:r>
            <a:r>
              <a:rPr lang="en-GB" sz="4000" dirty="0" err="1">
                <a:latin typeface="Tw Cen MT" panose="020B0602020104020603" pitchFamily="34" charset="0"/>
              </a:rPr>
              <a:t>Italie</a:t>
            </a:r>
            <a:r>
              <a:rPr lang="en-GB" sz="4000" dirty="0">
                <a:latin typeface="Tw Cen MT" panose="020B0602020104020603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928" y="3218847"/>
            <a:ext cx="4665785" cy="30755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3918" y="608013"/>
            <a:ext cx="3799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George Clooney</a:t>
            </a:r>
            <a:endParaRPr lang="en-GB" sz="40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63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36" y="1223327"/>
            <a:ext cx="4321492" cy="3128092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4967287" y="1037232"/>
            <a:ext cx="4176713" cy="2519362"/>
          </a:xfrm>
          <a:prstGeom prst="wedgeEllipseCallout">
            <a:avLst>
              <a:gd name="adj1" fmla="val -74255"/>
              <a:gd name="adj2" fmla="val 1799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 err="1">
                <a:latin typeface="Tw Cen MT" panose="020B0602020104020603" pitchFamily="34" charset="0"/>
              </a:rPr>
              <a:t>J’habite</a:t>
            </a:r>
            <a:r>
              <a:rPr lang="en-GB" sz="4000" dirty="0">
                <a:latin typeface="Tw Cen MT" panose="020B0602020104020603" pitchFamily="34" charset="0"/>
              </a:rPr>
              <a:t> </a:t>
            </a:r>
            <a:r>
              <a:rPr lang="en-GB" sz="4000" b="1" u="sng" dirty="0">
                <a:latin typeface="Tw Cen MT" panose="020B0602020104020603" pitchFamily="34" charset="0"/>
              </a:rPr>
              <a:t>à</a:t>
            </a:r>
            <a:r>
              <a:rPr lang="en-GB" sz="4000" b="1" dirty="0">
                <a:latin typeface="Tw Cen MT" panose="020B0602020104020603" pitchFamily="34" charset="0"/>
              </a:rPr>
              <a:t> </a:t>
            </a:r>
            <a:r>
              <a:rPr lang="en-GB" sz="4000" dirty="0" err="1" smtClean="0">
                <a:latin typeface="Tw Cen MT" panose="020B0602020104020603" pitchFamily="34" charset="0"/>
              </a:rPr>
              <a:t>Oberwil</a:t>
            </a:r>
            <a:r>
              <a:rPr lang="en-GB" sz="4000" dirty="0" smtClean="0">
                <a:latin typeface="Tw Cen MT" panose="020B0602020104020603" pitchFamily="34" charset="0"/>
              </a:rPr>
              <a:t> </a:t>
            </a:r>
            <a:r>
              <a:rPr lang="en-GB" sz="4000" b="1" u="sng" dirty="0" err="1">
                <a:latin typeface="Tw Cen MT" panose="020B0602020104020603" pitchFamily="34" charset="0"/>
              </a:rPr>
              <a:t>en</a:t>
            </a:r>
            <a:r>
              <a:rPr lang="en-GB" sz="4000" b="1" u="sng" dirty="0">
                <a:latin typeface="Tw Cen MT" panose="020B0602020104020603" pitchFamily="34" charset="0"/>
              </a:rPr>
              <a:t> </a:t>
            </a:r>
            <a:r>
              <a:rPr lang="en-GB" sz="4000" dirty="0" smtClean="0">
                <a:latin typeface="Tw Cen MT" panose="020B0602020104020603" pitchFamily="34" charset="0"/>
              </a:rPr>
              <a:t>Suisse.</a:t>
            </a:r>
            <a:endParaRPr lang="en-GB" sz="4000" dirty="0">
              <a:latin typeface="Tw Cen MT" panose="020B06020201040206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969" y="3556594"/>
            <a:ext cx="4413738" cy="29424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7136" y="1223327"/>
            <a:ext cx="3115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Roger Federer</a:t>
            </a:r>
            <a:endParaRPr lang="en-GB" sz="40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28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765175"/>
            <a:ext cx="328612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4572000" y="476250"/>
            <a:ext cx="4176713" cy="2520950"/>
          </a:xfrm>
          <a:prstGeom prst="wedgeEllipseCallout">
            <a:avLst>
              <a:gd name="adj1" fmla="val -79801"/>
              <a:gd name="adj2" fmla="val 107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000" dirty="0" err="1">
                <a:solidFill>
                  <a:prstClr val="white"/>
                </a:solidFill>
                <a:latin typeface="Tw Cen MT" panose="020B0602020104020603" pitchFamily="34" charset="0"/>
              </a:rPr>
              <a:t>J’habite</a:t>
            </a:r>
            <a:r>
              <a:rPr lang="en-GB" sz="4000" dirty="0">
                <a:solidFill>
                  <a:prstClr val="white"/>
                </a:solidFill>
                <a:latin typeface="Tw Cen MT" panose="020B0602020104020603" pitchFamily="34" charset="0"/>
              </a:rPr>
              <a:t> </a:t>
            </a:r>
            <a:r>
              <a:rPr lang="en-GB" sz="4000" b="1" u="sng" dirty="0">
                <a:solidFill>
                  <a:prstClr val="white"/>
                </a:solidFill>
                <a:latin typeface="Tw Cen MT" panose="020B0602020104020603" pitchFamily="34" charset="0"/>
              </a:rPr>
              <a:t>à</a:t>
            </a:r>
            <a:r>
              <a:rPr lang="en-GB" sz="4000" b="1" dirty="0">
                <a:solidFill>
                  <a:prstClr val="white"/>
                </a:solidFill>
                <a:latin typeface="Tw Cen MT" panose="020B0602020104020603" pitchFamily="34" charset="0"/>
              </a:rPr>
              <a:t> </a:t>
            </a:r>
            <a:r>
              <a:rPr lang="en-GB" sz="4000" dirty="0" err="1">
                <a:solidFill>
                  <a:prstClr val="white"/>
                </a:solidFill>
                <a:latin typeface="Tw Cen MT" panose="020B0602020104020603" pitchFamily="34" charset="0"/>
              </a:rPr>
              <a:t>Lisbonne</a:t>
            </a:r>
            <a:r>
              <a:rPr lang="en-GB" sz="4000" dirty="0">
                <a:solidFill>
                  <a:prstClr val="white"/>
                </a:solidFill>
                <a:latin typeface="Tw Cen MT" panose="020B0602020104020603" pitchFamily="34" charset="0"/>
              </a:rPr>
              <a:t> </a:t>
            </a:r>
            <a:r>
              <a:rPr lang="en-GB" sz="4000" b="1" u="sng" dirty="0">
                <a:solidFill>
                  <a:prstClr val="white"/>
                </a:solidFill>
                <a:latin typeface="Tw Cen MT" panose="020B0602020104020603" pitchFamily="34" charset="0"/>
              </a:rPr>
              <a:t>au</a:t>
            </a:r>
            <a:r>
              <a:rPr lang="en-GB" sz="4000" dirty="0">
                <a:solidFill>
                  <a:prstClr val="white"/>
                </a:solidFill>
                <a:latin typeface="Tw Cen MT" panose="020B0602020104020603" pitchFamily="34" charset="0"/>
              </a:rPr>
              <a:t> Portugal.</a:t>
            </a:r>
          </a:p>
        </p:txBody>
      </p:sp>
      <p:pic>
        <p:nvPicPr>
          <p:cNvPr id="163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3392488"/>
            <a:ext cx="3760788" cy="320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5288" y="765175"/>
            <a:ext cx="3115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Ronaldo</a:t>
            </a:r>
            <a:endParaRPr lang="en-GB" sz="40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62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" y="1731644"/>
            <a:ext cx="4305300" cy="3228975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4572000" y="476250"/>
            <a:ext cx="4176713" cy="2520950"/>
          </a:xfrm>
          <a:prstGeom prst="wedgeEllipseCallout">
            <a:avLst>
              <a:gd name="adj1" fmla="val -79801"/>
              <a:gd name="adj2" fmla="val 107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000" dirty="0" err="1">
                <a:solidFill>
                  <a:prstClr val="white"/>
                </a:solidFill>
                <a:latin typeface="Tw Cen MT" panose="020B0602020104020603" pitchFamily="34" charset="0"/>
              </a:rPr>
              <a:t>J’habite</a:t>
            </a:r>
            <a:r>
              <a:rPr lang="en-GB" sz="4000" dirty="0">
                <a:solidFill>
                  <a:prstClr val="white"/>
                </a:solidFill>
                <a:latin typeface="Tw Cen MT" panose="020B0602020104020603" pitchFamily="34" charset="0"/>
              </a:rPr>
              <a:t> </a:t>
            </a:r>
            <a:r>
              <a:rPr lang="en-GB" sz="4000" b="1" u="sng" dirty="0">
                <a:solidFill>
                  <a:prstClr val="white"/>
                </a:solidFill>
                <a:latin typeface="Tw Cen MT" panose="020B0602020104020603" pitchFamily="34" charset="0"/>
              </a:rPr>
              <a:t>à</a:t>
            </a:r>
            <a:r>
              <a:rPr lang="en-GB" sz="4000" b="1" dirty="0">
                <a:solidFill>
                  <a:prstClr val="white"/>
                </a:solidFill>
                <a:latin typeface="Tw Cen MT" panose="020B0602020104020603" pitchFamily="34" charset="0"/>
              </a:rPr>
              <a:t> </a:t>
            </a:r>
            <a:r>
              <a:rPr lang="en-GB" sz="4000" dirty="0" smtClean="0">
                <a:solidFill>
                  <a:prstClr val="white"/>
                </a:solidFill>
                <a:latin typeface="Tw Cen MT" panose="020B0602020104020603" pitchFamily="34" charset="0"/>
              </a:rPr>
              <a:t>Ontario </a:t>
            </a:r>
            <a:r>
              <a:rPr lang="en-GB" sz="4000" b="1" u="sng" dirty="0">
                <a:solidFill>
                  <a:prstClr val="white"/>
                </a:solidFill>
                <a:latin typeface="Tw Cen MT" panose="020B0602020104020603" pitchFamily="34" charset="0"/>
              </a:rPr>
              <a:t>au</a:t>
            </a:r>
            <a:r>
              <a:rPr lang="en-GB" sz="4000" dirty="0">
                <a:solidFill>
                  <a:prstClr val="white"/>
                </a:solidFill>
                <a:latin typeface="Tw Cen MT" panose="020B0602020104020603" pitchFamily="34" charset="0"/>
              </a:rPr>
              <a:t> </a:t>
            </a:r>
            <a:r>
              <a:rPr lang="en-GB" sz="4000" dirty="0" smtClean="0">
                <a:solidFill>
                  <a:prstClr val="white"/>
                </a:solidFill>
                <a:latin typeface="Tw Cen MT" panose="020B0602020104020603" pitchFamily="34" charset="0"/>
              </a:rPr>
              <a:t>Canada.</a:t>
            </a:r>
            <a:endParaRPr lang="en-GB" sz="4000" dirty="0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092" y="3465186"/>
            <a:ext cx="4141694" cy="27508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8660" y="4132713"/>
            <a:ext cx="3115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Justin Bieber</a:t>
            </a:r>
            <a:endParaRPr lang="en-GB" sz="40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89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>
          <a:xfrm>
            <a:off x="468313" y="0"/>
            <a:ext cx="8064500" cy="620713"/>
          </a:xfrm>
        </p:spPr>
        <p:txBody>
          <a:bodyPr/>
          <a:lstStyle/>
          <a:p>
            <a:r>
              <a:rPr lang="fr-FR" altLang="en-US" sz="4000" b="1" u="sng" dirty="0" smtClean="0">
                <a:latin typeface="Tw Cen MT" panose="020B0602020104020603" pitchFamily="34" charset="0"/>
              </a:rPr>
              <a:t>‘à’, ‘en’ ou ‘au’</a:t>
            </a:r>
            <a:r>
              <a:rPr lang="fr-FR" altLang="en-US" sz="4000" b="1" dirty="0" smtClean="0">
                <a:latin typeface="Tw Cen MT" panose="020B0602020104020603" pitchFamily="34" charset="0"/>
              </a:rPr>
              <a:t>?</a:t>
            </a:r>
          </a:p>
        </p:txBody>
      </p:sp>
      <p:sp>
        <p:nvSpPr>
          <p:cNvPr id="46083" name="Rectangle 3"/>
          <p:cNvSpPr>
            <a:spLocks noGrp="1"/>
          </p:cNvSpPr>
          <p:nvPr>
            <p:ph type="body" idx="1"/>
          </p:nvPr>
        </p:nvSpPr>
        <p:spPr>
          <a:xfrm>
            <a:off x="468313" y="765175"/>
            <a:ext cx="8229600" cy="1296988"/>
          </a:xfrm>
        </p:spPr>
        <p:txBody>
          <a:bodyPr/>
          <a:lstStyle/>
          <a:p>
            <a:pPr algn="ctr">
              <a:buFont typeface="Arial" panose="020B0604020202020204" pitchFamily="34" charset="0"/>
              <a:buNone/>
            </a:pPr>
            <a:r>
              <a:rPr lang="fr-FR" altLang="en-US" dirty="0" smtClean="0">
                <a:latin typeface="Tw Cen MT" panose="020B0602020104020603" pitchFamily="34" charset="0"/>
              </a:rPr>
              <a:t>J’habite </a:t>
            </a:r>
            <a:r>
              <a:rPr lang="fr-FR" altLang="en-US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à</a:t>
            </a:r>
            <a:r>
              <a:rPr lang="fr-FR" altLang="en-US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 </a:t>
            </a:r>
            <a:r>
              <a:rPr lang="fr-FR" altLang="en-US" dirty="0" smtClean="0">
                <a:latin typeface="Tw Cen MT" panose="020B0602020104020603" pitchFamily="34" charset="0"/>
              </a:rPr>
              <a:t>Paris, </a:t>
            </a:r>
            <a:r>
              <a:rPr lang="fr-FR" altLang="en-US" b="1" dirty="0" smtClean="0">
                <a:solidFill>
                  <a:srgbClr val="FF0066"/>
                </a:solidFill>
                <a:latin typeface="Tw Cen MT" panose="020B0602020104020603" pitchFamily="34" charset="0"/>
              </a:rPr>
              <a:t>en</a:t>
            </a:r>
            <a:r>
              <a:rPr lang="fr-FR" altLang="en-US" dirty="0" smtClean="0">
                <a:latin typeface="Tw Cen MT" panose="020B0602020104020603" pitchFamily="34" charset="0"/>
              </a:rPr>
              <a:t> France.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fr-FR" altLang="en-US" dirty="0" smtClean="0">
                <a:latin typeface="Tw Cen MT" panose="020B0602020104020603" pitchFamily="34" charset="0"/>
              </a:rPr>
              <a:t>J’habite </a:t>
            </a:r>
            <a:r>
              <a:rPr lang="fr-FR" altLang="en-US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à</a:t>
            </a:r>
            <a:r>
              <a:rPr lang="fr-FR" altLang="en-US" b="1" dirty="0" smtClean="0">
                <a:latin typeface="Tw Cen MT" panose="020B0602020104020603" pitchFamily="34" charset="0"/>
              </a:rPr>
              <a:t> </a:t>
            </a:r>
            <a:r>
              <a:rPr lang="fr-FR" altLang="en-US" dirty="0" smtClean="0">
                <a:latin typeface="Tw Cen MT" panose="020B0602020104020603" pitchFamily="34" charset="0"/>
              </a:rPr>
              <a:t>Lisbonne, </a:t>
            </a:r>
            <a:r>
              <a:rPr lang="fr-FR" altLang="en-US" b="1" dirty="0" smtClean="0">
                <a:solidFill>
                  <a:schemeClr val="hlink"/>
                </a:solidFill>
                <a:latin typeface="Tw Cen MT" panose="020B0602020104020603" pitchFamily="34" charset="0"/>
              </a:rPr>
              <a:t>au</a:t>
            </a:r>
            <a:r>
              <a:rPr lang="fr-FR" altLang="en-US" b="1" dirty="0" smtClean="0">
                <a:latin typeface="Tw Cen MT" panose="020B0602020104020603" pitchFamily="34" charset="0"/>
              </a:rPr>
              <a:t> </a:t>
            </a:r>
            <a:r>
              <a:rPr lang="fr-FR" altLang="en-US" dirty="0" smtClean="0">
                <a:latin typeface="Tw Cen MT" panose="020B0602020104020603" pitchFamily="34" charset="0"/>
              </a:rPr>
              <a:t>Portugal</a:t>
            </a: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50825" y="1989138"/>
            <a:ext cx="8675688" cy="44381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3600" b="1" u="sng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There are </a:t>
            </a:r>
            <a:r>
              <a:rPr lang="fr-FR" altLang="en-US" sz="3600" b="1" u="sng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different</a:t>
            </a:r>
            <a:r>
              <a:rPr lang="fr-FR" altLang="en-US" sz="3600" b="1" u="sng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fr-FR" altLang="en-US" sz="3600" b="1" u="sng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ways</a:t>
            </a:r>
            <a:r>
              <a:rPr lang="fr-FR" altLang="en-US" sz="3600" b="1" u="sng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of </a:t>
            </a:r>
            <a:r>
              <a:rPr lang="fr-FR" altLang="en-US" sz="3600" b="1" u="sng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saying</a:t>
            </a:r>
            <a:r>
              <a:rPr lang="fr-FR" altLang="en-US" sz="3600" b="1" u="sng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fr-FR" altLang="en-US" sz="3600" b="1" i="1" u="sng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in</a:t>
            </a:r>
            <a:r>
              <a:rPr lang="fr-FR" altLang="en-US" sz="36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:</a:t>
            </a:r>
          </a:p>
          <a:p>
            <a:pPr fontAlgn="base">
              <a:spcBef>
                <a:spcPct val="10000"/>
              </a:spcBef>
              <a:spcAft>
                <a:spcPct val="0"/>
              </a:spcAft>
              <a:buFontTx/>
              <a:buNone/>
            </a:pPr>
            <a:r>
              <a:rPr lang="fr-FR" altLang="en-US" sz="2400" b="1" dirty="0">
                <a:solidFill>
                  <a:srgbClr val="7030A0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fr-FR" altLang="en-US" sz="2800" b="1" dirty="0">
                <a:solidFill>
                  <a:srgbClr val="7030A0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à </a:t>
            </a:r>
            <a:r>
              <a:rPr lang="fr-FR" altLang="en-US" sz="28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+ </a:t>
            </a:r>
            <a:r>
              <a:rPr lang="fr-FR" altLang="en-US" sz="2800" b="1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name</a:t>
            </a:r>
            <a:r>
              <a:rPr lang="fr-FR" altLang="en-US" sz="28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of </a:t>
            </a:r>
            <a:r>
              <a:rPr lang="fr-FR" altLang="en-US" sz="2800" b="1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town</a:t>
            </a:r>
            <a:endParaRPr lang="fr-FR" altLang="en-US" sz="2800" b="1" dirty="0">
              <a:solidFill>
                <a:prstClr val="black"/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10000"/>
              </a:spcBef>
              <a:spcAft>
                <a:spcPct val="0"/>
              </a:spcAft>
              <a:buFont typeface="Wingdings" panose="05000000000000000000" pitchFamily="2" charset="2"/>
              <a:buChar char="è"/>
            </a:pPr>
            <a:r>
              <a:rPr lang="fr-FR" altLang="en-US" sz="28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altLang="en-US" sz="2800" b="1" dirty="0" err="1" smtClean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Paddington</a:t>
            </a:r>
            <a:r>
              <a:rPr lang="fr-FR" altLang="en-US" sz="2800" b="1" dirty="0" smtClean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habite </a:t>
            </a:r>
            <a:r>
              <a:rPr lang="fr-FR" altLang="en-US" sz="2800" b="1" dirty="0">
                <a:solidFill>
                  <a:srgbClr val="00FF00"/>
                </a:solidFill>
                <a:latin typeface="Tw Cen MT" panose="020B06020201040206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à</a:t>
            </a:r>
            <a:r>
              <a:rPr lang="fr-FR" altLang="en-US" sz="28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Londres</a:t>
            </a:r>
          </a:p>
          <a:p>
            <a:pPr fontAlgn="base">
              <a:spcBef>
                <a:spcPct val="1000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endParaRPr lang="fr-FR" altLang="en-US" sz="2800" b="1" dirty="0">
              <a:solidFill>
                <a:prstClr val="black"/>
              </a:solidFill>
              <a:latin typeface="Tw Cen MT" panose="020B0602020104020603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fontAlgn="base">
              <a:spcBef>
                <a:spcPct val="1000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fr-FR" altLang="en-US" sz="2800" b="1" dirty="0">
                <a:solidFill>
                  <a:srgbClr val="FF0066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en</a:t>
            </a:r>
            <a:r>
              <a:rPr lang="fr-FR" altLang="en-US" sz="28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+ </a:t>
            </a:r>
            <a:r>
              <a:rPr lang="fr-FR" altLang="en-US" sz="2800" b="1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name</a:t>
            </a:r>
            <a:r>
              <a:rPr lang="fr-FR" altLang="en-US" sz="28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of a </a:t>
            </a:r>
            <a:r>
              <a:rPr lang="fr-FR" altLang="en-US" sz="2800" b="1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feminine</a:t>
            </a:r>
            <a:r>
              <a:rPr lang="fr-FR" altLang="en-US" sz="28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country (</a:t>
            </a:r>
            <a:r>
              <a:rPr lang="fr-FR" altLang="en-US" sz="2800" b="1" dirty="0" err="1">
                <a:solidFill>
                  <a:srgbClr val="FF0000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ending</a:t>
            </a:r>
            <a:r>
              <a:rPr lang="fr-FR" altLang="en-US" sz="2800" b="1" dirty="0">
                <a:solidFill>
                  <a:srgbClr val="FF0000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in –e</a:t>
            </a:r>
            <a:r>
              <a:rPr lang="fr-FR" altLang="en-US" sz="28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)</a:t>
            </a:r>
          </a:p>
          <a:p>
            <a:pPr fontAlgn="base">
              <a:spcBef>
                <a:spcPct val="10000"/>
              </a:spcBef>
              <a:spcAft>
                <a:spcPct val="0"/>
              </a:spcAft>
              <a:buFont typeface="Wingdings" panose="05000000000000000000" pitchFamily="2" charset="2"/>
              <a:buChar char="è"/>
            </a:pPr>
            <a:r>
              <a:rPr lang="fr-FR" altLang="en-US" sz="28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 sœur habite </a:t>
            </a:r>
            <a:r>
              <a:rPr lang="fr-FR" altLang="en-US" sz="2800" b="1" dirty="0">
                <a:solidFill>
                  <a:srgbClr val="FF0066"/>
                </a:solidFill>
                <a:latin typeface="Tw Cen MT" panose="020B06020201040206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en</a:t>
            </a:r>
            <a:r>
              <a:rPr lang="fr-FR" altLang="en-US" sz="28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Angleterre</a:t>
            </a:r>
          </a:p>
          <a:p>
            <a:pPr fontAlgn="base">
              <a:spcBef>
                <a:spcPct val="10000"/>
              </a:spcBef>
              <a:spcAft>
                <a:spcPct val="0"/>
              </a:spcAft>
              <a:buFont typeface="Wingdings" panose="05000000000000000000" pitchFamily="2" charset="2"/>
              <a:buChar char="è"/>
            </a:pPr>
            <a:endParaRPr lang="fr-FR" altLang="en-US" sz="2800" b="1" dirty="0">
              <a:solidFill>
                <a:prstClr val="black"/>
              </a:solidFill>
              <a:latin typeface="Tw Cen MT" panose="020B0602020104020603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fontAlgn="base">
              <a:spcBef>
                <a:spcPct val="1000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fr-FR" altLang="en-US" sz="2800" b="1" dirty="0">
                <a:solidFill>
                  <a:srgbClr val="0000FF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au</a:t>
            </a:r>
            <a:r>
              <a:rPr lang="fr-FR" altLang="en-US" sz="28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+ </a:t>
            </a:r>
            <a:r>
              <a:rPr lang="fr-FR" altLang="en-US" sz="2800" b="1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name</a:t>
            </a:r>
            <a:r>
              <a:rPr lang="fr-FR" altLang="en-US" sz="28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of a masculine country</a:t>
            </a:r>
          </a:p>
          <a:p>
            <a:pPr fontAlgn="base">
              <a:spcBef>
                <a:spcPct val="1000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fr-FR" altLang="en-US" sz="28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fr-FR" altLang="en-US" sz="2800" b="1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Beatriz</a:t>
            </a:r>
            <a:r>
              <a:rPr lang="fr-FR" altLang="en-US" sz="28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habite </a:t>
            </a:r>
            <a:r>
              <a:rPr lang="fr-FR" altLang="en-US" sz="2800" b="1" dirty="0">
                <a:solidFill>
                  <a:srgbClr val="0000FF"/>
                </a:solidFill>
                <a:latin typeface="Tw Cen MT" panose="020B06020201040206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au</a:t>
            </a:r>
            <a:r>
              <a:rPr lang="fr-FR" altLang="en-US" sz="28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Portugal (</a:t>
            </a:r>
            <a:r>
              <a:rPr lang="fr-FR" altLang="en-US" sz="2800" b="1" dirty="0">
                <a:solidFill>
                  <a:srgbClr val="002060"/>
                </a:solidFill>
                <a:latin typeface="Tw Cen MT" panose="020B06020201040206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country not </a:t>
            </a:r>
            <a:r>
              <a:rPr lang="fr-FR" altLang="en-US" sz="2800" b="1" dirty="0" err="1">
                <a:solidFill>
                  <a:srgbClr val="002060"/>
                </a:solidFill>
                <a:latin typeface="Tw Cen MT" panose="020B06020201040206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ending</a:t>
            </a:r>
            <a:r>
              <a:rPr lang="fr-FR" altLang="en-US" sz="2800" b="1" dirty="0">
                <a:solidFill>
                  <a:srgbClr val="002060"/>
                </a:solidFill>
                <a:latin typeface="Tw Cen MT" panose="020B06020201040206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in -e</a:t>
            </a:r>
            <a:r>
              <a:rPr lang="fr-FR" altLang="en-US" sz="28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  <a:endParaRPr lang="fr-FR" altLang="en-US" sz="2800" b="1" dirty="0">
              <a:solidFill>
                <a:prstClr val="black"/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56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GB" altLang="en-US" dirty="0" smtClean="0">
                <a:latin typeface="Tw Cen MT" panose="020B0602020104020603" pitchFamily="34" charset="0"/>
              </a:rPr>
              <a:t>Put </a:t>
            </a:r>
            <a:r>
              <a:rPr lang="en-GB" altLang="en-US" u="sng" dirty="0" err="1" smtClean="0">
                <a:latin typeface="Tw Cen MT" panose="020B0602020104020603" pitchFamily="34" charset="0"/>
              </a:rPr>
              <a:t>en</a:t>
            </a:r>
            <a:r>
              <a:rPr lang="en-GB" altLang="en-US" dirty="0" smtClean="0">
                <a:latin typeface="Tw Cen MT" panose="020B0602020104020603" pitchFamily="34" charset="0"/>
              </a:rPr>
              <a:t>/ </a:t>
            </a:r>
            <a:r>
              <a:rPr lang="en-GB" altLang="en-US" u="sng" dirty="0" smtClean="0">
                <a:latin typeface="Tw Cen MT" panose="020B0602020104020603" pitchFamily="34" charset="0"/>
              </a:rPr>
              <a:t>au</a:t>
            </a:r>
            <a:r>
              <a:rPr lang="en-GB" altLang="en-US" dirty="0" smtClean="0">
                <a:latin typeface="Tw Cen MT" panose="020B0602020104020603" pitchFamily="34" charset="0"/>
              </a:rPr>
              <a:t> or </a:t>
            </a:r>
            <a:r>
              <a:rPr lang="en-GB" altLang="en-US" u="sng" dirty="0" smtClean="0">
                <a:latin typeface="Tw Cen MT" panose="020B0602020104020603" pitchFamily="34" charset="0"/>
              </a:rPr>
              <a:t>à</a:t>
            </a:r>
            <a:r>
              <a:rPr lang="en-GB" altLang="en-US" dirty="0" smtClean="0">
                <a:latin typeface="Tw Cen MT" panose="020B0602020104020603" pitchFamily="34" charset="0"/>
              </a:rPr>
              <a:t> in the gap:</a:t>
            </a:r>
            <a:br>
              <a:rPr lang="en-GB" altLang="en-US" dirty="0" smtClean="0">
                <a:latin typeface="Tw Cen MT" panose="020B0602020104020603" pitchFamily="34" charset="0"/>
              </a:rPr>
            </a:br>
            <a:endParaRPr lang="en-GB" altLang="en-US" dirty="0" smtClean="0">
              <a:latin typeface="Tw Cen MT" panose="020B0602020104020603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>
              <a:buFont typeface="Calibri" panose="020F0502020204030204" pitchFamily="34" charset="0"/>
              <a:buAutoNum type="arabicPeriod"/>
            </a:pPr>
            <a:r>
              <a:rPr lang="en-GB" altLang="en-US" dirty="0" smtClean="0">
                <a:latin typeface="Tw Cen MT" panose="020B0602020104020603" pitchFamily="34" charset="0"/>
              </a:rPr>
              <a:t>Pierre </a:t>
            </a:r>
            <a:r>
              <a:rPr lang="en-GB" altLang="en-US" dirty="0" err="1" smtClean="0">
                <a:latin typeface="Tw Cen MT" panose="020B0602020104020603" pitchFamily="34" charset="0"/>
              </a:rPr>
              <a:t>habite</a:t>
            </a:r>
            <a:r>
              <a:rPr lang="en-GB" altLang="en-US" dirty="0" smtClean="0">
                <a:latin typeface="Tw Cen MT" panose="020B0602020104020603" pitchFamily="34" charset="0"/>
              </a:rPr>
              <a:t> ____ Paris.</a:t>
            </a:r>
          </a:p>
          <a:p>
            <a:pPr>
              <a:buFont typeface="Calibri" panose="020F0502020204030204" pitchFamily="34" charset="0"/>
              <a:buAutoNum type="arabicPeriod"/>
            </a:pPr>
            <a:r>
              <a:rPr lang="en-GB" altLang="en-US" dirty="0" smtClean="0">
                <a:latin typeface="Tw Cen MT" panose="020B0602020104020603" pitchFamily="34" charset="0"/>
              </a:rPr>
              <a:t>Katie </a:t>
            </a:r>
            <a:r>
              <a:rPr lang="en-GB" altLang="en-US" dirty="0" err="1" smtClean="0">
                <a:latin typeface="Tw Cen MT" panose="020B0602020104020603" pitchFamily="34" charset="0"/>
              </a:rPr>
              <a:t>habite</a:t>
            </a:r>
            <a:r>
              <a:rPr lang="en-GB" altLang="en-US" dirty="0" smtClean="0">
                <a:latin typeface="Tw Cen MT" panose="020B0602020104020603" pitchFamily="34" charset="0"/>
              </a:rPr>
              <a:t> </a:t>
            </a:r>
            <a:r>
              <a:rPr lang="en-GB" altLang="en-US" dirty="0" smtClean="0">
                <a:latin typeface="Tw Cen MT" panose="020B0602020104020603" pitchFamily="34" charset="0"/>
              </a:rPr>
              <a:t>_______ </a:t>
            </a:r>
            <a:r>
              <a:rPr lang="en-GB" altLang="en-US" dirty="0" err="1" smtClean="0">
                <a:latin typeface="Tw Cen MT" panose="020B0602020104020603" pitchFamily="34" charset="0"/>
              </a:rPr>
              <a:t>Irlande</a:t>
            </a:r>
            <a:r>
              <a:rPr lang="en-GB" altLang="en-US" dirty="0" smtClean="0">
                <a:latin typeface="Tw Cen MT" panose="020B0602020104020603" pitchFamily="34" charset="0"/>
              </a:rPr>
              <a:t>.</a:t>
            </a:r>
            <a:endParaRPr lang="en-GB" altLang="en-US" dirty="0" smtClean="0">
              <a:latin typeface="Tw Cen MT" panose="020B0602020104020603" pitchFamily="34" charset="0"/>
            </a:endParaRPr>
          </a:p>
          <a:p>
            <a:pPr>
              <a:buFont typeface="Calibri" panose="020F0502020204030204" pitchFamily="34" charset="0"/>
              <a:buAutoNum type="arabicPeriod"/>
            </a:pPr>
            <a:r>
              <a:rPr lang="en-GB" altLang="en-US" dirty="0" smtClean="0">
                <a:latin typeface="Tw Cen MT" panose="020B0602020104020603" pitchFamily="34" charset="0"/>
              </a:rPr>
              <a:t>Christian </a:t>
            </a:r>
            <a:r>
              <a:rPr lang="en-GB" altLang="en-US" dirty="0" err="1" smtClean="0">
                <a:latin typeface="Tw Cen MT" panose="020B0602020104020603" pitchFamily="34" charset="0"/>
              </a:rPr>
              <a:t>habite</a:t>
            </a:r>
            <a:r>
              <a:rPr lang="en-GB" altLang="en-US" dirty="0" smtClean="0">
                <a:latin typeface="Tw Cen MT" panose="020B0602020104020603" pitchFamily="34" charset="0"/>
              </a:rPr>
              <a:t> _____</a:t>
            </a:r>
            <a:r>
              <a:rPr lang="en-GB" altLang="en-US" dirty="0" err="1" smtClean="0">
                <a:latin typeface="Tw Cen MT" panose="020B0602020104020603" pitchFamily="34" charset="0"/>
              </a:rPr>
              <a:t>Allemagne</a:t>
            </a:r>
            <a:r>
              <a:rPr lang="en-GB" altLang="en-US" dirty="0" smtClean="0">
                <a:latin typeface="Tw Cen MT" panose="020B0602020104020603" pitchFamily="34" charset="0"/>
              </a:rPr>
              <a:t>.</a:t>
            </a:r>
          </a:p>
          <a:p>
            <a:pPr>
              <a:buFont typeface="Calibri" panose="020F0502020204030204" pitchFamily="34" charset="0"/>
              <a:buAutoNum type="arabicPeriod"/>
            </a:pPr>
            <a:r>
              <a:rPr lang="en-GB" altLang="en-US" dirty="0" smtClean="0">
                <a:latin typeface="Tw Cen MT" panose="020B0602020104020603" pitchFamily="34" charset="0"/>
              </a:rPr>
              <a:t>Megan </a:t>
            </a:r>
            <a:r>
              <a:rPr lang="en-GB" altLang="en-US" dirty="0" err="1" smtClean="0">
                <a:latin typeface="Tw Cen MT" panose="020B0602020104020603" pitchFamily="34" charset="0"/>
              </a:rPr>
              <a:t>habite</a:t>
            </a:r>
            <a:r>
              <a:rPr lang="en-GB" altLang="en-US" dirty="0" smtClean="0">
                <a:latin typeface="Tw Cen MT" panose="020B0602020104020603" pitchFamily="34" charset="0"/>
              </a:rPr>
              <a:t> ______Cardiff.</a:t>
            </a:r>
          </a:p>
          <a:p>
            <a:pPr>
              <a:buFont typeface="Calibri" panose="020F0502020204030204" pitchFamily="34" charset="0"/>
              <a:buAutoNum type="arabicPeriod"/>
            </a:pPr>
            <a:r>
              <a:rPr lang="en-GB" altLang="en-US" dirty="0" smtClean="0">
                <a:latin typeface="Tw Cen MT" panose="020B0602020104020603" pitchFamily="34" charset="0"/>
              </a:rPr>
              <a:t>Jake </a:t>
            </a:r>
            <a:r>
              <a:rPr lang="en-GB" altLang="en-US" dirty="0" err="1" smtClean="0">
                <a:latin typeface="Tw Cen MT" panose="020B0602020104020603" pitchFamily="34" charset="0"/>
              </a:rPr>
              <a:t>habite</a:t>
            </a:r>
            <a:r>
              <a:rPr lang="en-GB" altLang="en-US" dirty="0" smtClean="0">
                <a:latin typeface="Tw Cen MT" panose="020B0602020104020603" pitchFamily="34" charset="0"/>
              </a:rPr>
              <a:t> </a:t>
            </a:r>
            <a:r>
              <a:rPr lang="en-GB" altLang="en-US" dirty="0" smtClean="0">
                <a:latin typeface="Tw Cen MT" panose="020B0602020104020603" pitchFamily="34" charset="0"/>
              </a:rPr>
              <a:t>______ </a:t>
            </a:r>
            <a:r>
              <a:rPr lang="en-GB" altLang="en-US" dirty="0" err="1" smtClean="0">
                <a:latin typeface="Tw Cen MT" panose="020B0602020104020603" pitchFamily="34" charset="0"/>
              </a:rPr>
              <a:t>Edinbourg</a:t>
            </a:r>
            <a:r>
              <a:rPr lang="en-GB" altLang="en-US" dirty="0" smtClean="0">
                <a:latin typeface="Tw Cen MT" panose="020B0602020104020603" pitchFamily="34" charset="0"/>
              </a:rPr>
              <a:t>.</a:t>
            </a:r>
            <a:endParaRPr lang="en-GB" altLang="en-US" dirty="0" smtClean="0">
              <a:latin typeface="Tw Cen MT" panose="020B0602020104020603" pitchFamily="34" charset="0"/>
            </a:endParaRPr>
          </a:p>
          <a:p>
            <a:pPr>
              <a:buFont typeface="Calibri" panose="020F0502020204030204" pitchFamily="34" charset="0"/>
              <a:buAutoNum type="arabicPeriod"/>
            </a:pPr>
            <a:r>
              <a:rPr lang="en-GB" altLang="en-US" dirty="0" smtClean="0">
                <a:latin typeface="Tw Cen MT" panose="020B0602020104020603" pitchFamily="34" charset="0"/>
              </a:rPr>
              <a:t>Maria </a:t>
            </a:r>
            <a:r>
              <a:rPr lang="en-GB" altLang="en-US" dirty="0" err="1" smtClean="0">
                <a:latin typeface="Tw Cen MT" panose="020B0602020104020603" pitchFamily="34" charset="0"/>
              </a:rPr>
              <a:t>habite</a:t>
            </a:r>
            <a:r>
              <a:rPr lang="en-GB" altLang="en-US" dirty="0" smtClean="0">
                <a:latin typeface="Tw Cen MT" panose="020B0602020104020603" pitchFamily="34" charset="0"/>
              </a:rPr>
              <a:t> _____ </a:t>
            </a:r>
            <a:r>
              <a:rPr lang="en-GB" altLang="en-US" dirty="0" err="1" smtClean="0">
                <a:latin typeface="Tw Cen MT" panose="020B0602020104020603" pitchFamily="34" charset="0"/>
              </a:rPr>
              <a:t>Espagne</a:t>
            </a:r>
            <a:r>
              <a:rPr lang="en-GB" altLang="en-US" dirty="0" smtClean="0">
                <a:latin typeface="Tw Cen MT" panose="020B0602020104020603" pitchFamily="34" charset="0"/>
              </a:rPr>
              <a:t>.</a:t>
            </a:r>
          </a:p>
          <a:p>
            <a:pPr>
              <a:buFont typeface="Calibri" panose="020F0502020204030204" pitchFamily="34" charset="0"/>
              <a:buAutoNum type="arabicPeriod"/>
            </a:pPr>
            <a:r>
              <a:rPr lang="en-GB" altLang="en-US" dirty="0" smtClean="0">
                <a:latin typeface="Tw Cen MT" panose="020B0602020104020603" pitchFamily="34" charset="0"/>
              </a:rPr>
              <a:t>Mario </a:t>
            </a:r>
            <a:r>
              <a:rPr lang="en-GB" altLang="en-US" dirty="0" err="1" smtClean="0">
                <a:latin typeface="Tw Cen MT" panose="020B0602020104020603" pitchFamily="34" charset="0"/>
              </a:rPr>
              <a:t>habite</a:t>
            </a:r>
            <a:r>
              <a:rPr lang="en-GB" altLang="en-US" dirty="0" smtClean="0">
                <a:latin typeface="Tw Cen MT" panose="020B0602020104020603" pitchFamily="34" charset="0"/>
              </a:rPr>
              <a:t> ______</a:t>
            </a:r>
            <a:r>
              <a:rPr lang="en-GB" altLang="en-US" dirty="0" err="1" smtClean="0">
                <a:latin typeface="Tw Cen MT" panose="020B0602020104020603" pitchFamily="34" charset="0"/>
              </a:rPr>
              <a:t>Italie</a:t>
            </a:r>
            <a:r>
              <a:rPr lang="en-GB" altLang="en-US" dirty="0" smtClean="0">
                <a:latin typeface="Tw Cen MT" panose="020B0602020104020603" pitchFamily="34" charset="0"/>
              </a:rPr>
              <a:t>.</a:t>
            </a:r>
          </a:p>
          <a:p>
            <a:pPr>
              <a:buFont typeface="Calibri" panose="020F0502020204030204" pitchFamily="34" charset="0"/>
              <a:buAutoNum type="arabicPeriod"/>
            </a:pPr>
            <a:r>
              <a:rPr lang="en-GB" altLang="en-US" dirty="0" smtClean="0">
                <a:latin typeface="Tw Cen MT" panose="020B0602020104020603" pitchFamily="34" charset="0"/>
              </a:rPr>
              <a:t>Manuel </a:t>
            </a:r>
            <a:r>
              <a:rPr lang="en-GB" altLang="en-US" dirty="0" err="1" smtClean="0">
                <a:latin typeface="Tw Cen MT" panose="020B0602020104020603" pitchFamily="34" charset="0"/>
              </a:rPr>
              <a:t>habite</a:t>
            </a:r>
            <a:r>
              <a:rPr lang="en-GB" altLang="en-US" dirty="0" smtClean="0">
                <a:latin typeface="Tw Cen MT" panose="020B0602020104020603" pitchFamily="34" charset="0"/>
              </a:rPr>
              <a:t>______Portugal.</a:t>
            </a:r>
          </a:p>
          <a:p>
            <a:endParaRPr lang="en-GB" altLang="en-US" dirty="0" smtClean="0">
              <a:latin typeface="Tw Cen MT" panose="020B0602020104020603" pitchFamily="34" charset="0"/>
            </a:endParaRPr>
          </a:p>
          <a:p>
            <a:endParaRPr lang="en-GB" altLang="en-US" dirty="0" smtClean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45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37260" y="266153"/>
            <a:ext cx="7855268" cy="76944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 err="1">
                <a:latin typeface="Tw Cen MT" panose="020B0602020104020603" pitchFamily="34" charset="0"/>
              </a:rPr>
              <a:t>J’habite</a:t>
            </a:r>
            <a:r>
              <a:rPr lang="en-GB" sz="4400" dirty="0">
                <a:latin typeface="Tw Cen MT" panose="020B0602020104020603" pitchFamily="34" charset="0"/>
              </a:rPr>
              <a:t> à </a:t>
            </a:r>
            <a:r>
              <a:rPr lang="en-GB" sz="4400" dirty="0" smtClean="0">
                <a:latin typeface="Tw Cen MT" panose="020B0602020104020603" pitchFamily="34" charset="0"/>
              </a:rPr>
              <a:t>Paris </a:t>
            </a:r>
            <a:r>
              <a:rPr lang="en-GB" sz="4400" dirty="0" err="1" smtClean="0">
                <a:latin typeface="Tw Cen MT" panose="020B0602020104020603" pitchFamily="34" charset="0"/>
              </a:rPr>
              <a:t>en</a:t>
            </a:r>
            <a:r>
              <a:rPr lang="en-GB" sz="4400" dirty="0" smtClean="0">
                <a:latin typeface="Tw Cen MT" panose="020B0602020104020603" pitchFamily="34" charset="0"/>
              </a:rPr>
              <a:t> France.</a:t>
            </a:r>
            <a:endParaRPr lang="en-GB" sz="4400" dirty="0">
              <a:latin typeface="Tw Cen MT" panose="020B06020201040206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229" y="1728859"/>
            <a:ext cx="6267329" cy="474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0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www.clker.com/cliparts/b/9/a/6/12362677791533364416tom_Big_Ben_houses_of_parliament_.svg.h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5" y="650874"/>
            <a:ext cx="4400550" cy="570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37260" y="266153"/>
            <a:ext cx="7855268" cy="76944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 err="1">
                <a:latin typeface="Tw Cen MT" panose="020B0602020104020603" pitchFamily="34" charset="0"/>
              </a:rPr>
              <a:t>J’habite</a:t>
            </a:r>
            <a:r>
              <a:rPr lang="en-GB" sz="4400" dirty="0">
                <a:latin typeface="Tw Cen MT" panose="020B0602020104020603" pitchFamily="34" charset="0"/>
              </a:rPr>
              <a:t> à </a:t>
            </a:r>
            <a:r>
              <a:rPr lang="en-GB" sz="4400" dirty="0" err="1" smtClean="0">
                <a:latin typeface="Tw Cen MT" panose="020B0602020104020603" pitchFamily="34" charset="0"/>
              </a:rPr>
              <a:t>Londres</a:t>
            </a:r>
            <a:r>
              <a:rPr lang="en-GB" sz="4400" dirty="0" smtClean="0">
                <a:latin typeface="Tw Cen MT" panose="020B0602020104020603" pitchFamily="34" charset="0"/>
              </a:rPr>
              <a:t> </a:t>
            </a:r>
            <a:r>
              <a:rPr lang="en-GB" sz="4400" dirty="0" err="1" smtClean="0">
                <a:latin typeface="Tw Cen MT" panose="020B0602020104020603" pitchFamily="34" charset="0"/>
              </a:rPr>
              <a:t>en</a:t>
            </a:r>
            <a:r>
              <a:rPr lang="en-GB" sz="4400" dirty="0" smtClean="0">
                <a:latin typeface="Tw Cen MT" panose="020B0602020104020603" pitchFamily="34" charset="0"/>
              </a:rPr>
              <a:t> </a:t>
            </a:r>
            <a:r>
              <a:rPr lang="en-GB" sz="4400" dirty="0" err="1" smtClean="0">
                <a:latin typeface="Tw Cen MT" panose="020B0602020104020603" pitchFamily="34" charset="0"/>
              </a:rPr>
              <a:t>Angleterre</a:t>
            </a:r>
            <a:r>
              <a:rPr lang="en-GB" sz="4400" dirty="0" smtClean="0">
                <a:latin typeface="Tw Cen MT" panose="020B0602020104020603" pitchFamily="34" charset="0"/>
              </a:rPr>
              <a:t>.</a:t>
            </a:r>
            <a:endParaRPr lang="en-GB" sz="44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11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2960" y="266153"/>
            <a:ext cx="7855268" cy="76944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 err="1">
                <a:latin typeface="Tw Cen MT" panose="020B0602020104020603" pitchFamily="34" charset="0"/>
              </a:rPr>
              <a:t>J’habite</a:t>
            </a:r>
            <a:r>
              <a:rPr lang="en-GB" sz="4400" dirty="0">
                <a:latin typeface="Tw Cen MT" panose="020B0602020104020603" pitchFamily="34" charset="0"/>
              </a:rPr>
              <a:t> à </a:t>
            </a:r>
            <a:r>
              <a:rPr lang="en-GB" sz="4400" dirty="0" smtClean="0">
                <a:latin typeface="Tw Cen MT" panose="020B0602020104020603" pitchFamily="34" charset="0"/>
              </a:rPr>
              <a:t>Dublin </a:t>
            </a:r>
            <a:r>
              <a:rPr lang="en-GB" sz="4400" dirty="0" err="1" smtClean="0">
                <a:latin typeface="Tw Cen MT" panose="020B0602020104020603" pitchFamily="34" charset="0"/>
              </a:rPr>
              <a:t>en</a:t>
            </a:r>
            <a:r>
              <a:rPr lang="en-GB" sz="4400" dirty="0" smtClean="0">
                <a:latin typeface="Tw Cen MT" panose="020B0602020104020603" pitchFamily="34" charset="0"/>
              </a:rPr>
              <a:t> </a:t>
            </a:r>
            <a:r>
              <a:rPr lang="en-GB" sz="4400" dirty="0" err="1" smtClean="0">
                <a:latin typeface="Tw Cen MT" panose="020B0602020104020603" pitchFamily="34" charset="0"/>
              </a:rPr>
              <a:t>Irlande</a:t>
            </a:r>
            <a:r>
              <a:rPr lang="en-GB" sz="4400" dirty="0" smtClean="0">
                <a:latin typeface="Tw Cen MT" panose="020B0602020104020603" pitchFamily="34" charset="0"/>
              </a:rPr>
              <a:t>.</a:t>
            </a:r>
            <a:endParaRPr lang="en-GB" sz="4400" dirty="0">
              <a:latin typeface="Tw Cen MT" panose="020B0602020104020603" pitchFamily="34" charset="0"/>
            </a:endParaRPr>
          </a:p>
        </p:txBody>
      </p:sp>
      <p:pic>
        <p:nvPicPr>
          <p:cNvPr id="55298" name="Picture 2" descr="http://www.clker.com/cliparts/w/0/D/F/E/e/ireland-map-dublin-outline.svg.h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198" y="1308252"/>
            <a:ext cx="4044791" cy="532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11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320" y="308470"/>
            <a:ext cx="11554767" cy="1325563"/>
          </a:xfrm>
        </p:spPr>
        <p:txBody>
          <a:bodyPr/>
          <a:lstStyle/>
          <a:p>
            <a:r>
              <a:rPr lang="en-GB" b="1" u="sng" dirty="0" smtClean="0">
                <a:latin typeface="Tw Cen MT" panose="020B0602020104020603" pitchFamily="34" charset="0"/>
              </a:rPr>
              <a:t>La France a sept pays </a:t>
            </a:r>
            <a:r>
              <a:rPr lang="en-GB" b="1" u="sng" dirty="0" err="1" smtClean="0">
                <a:latin typeface="Tw Cen MT" panose="020B0602020104020603" pitchFamily="34" charset="0"/>
              </a:rPr>
              <a:t>voisins</a:t>
            </a:r>
            <a:endParaRPr lang="en-GB" b="1" u="sng" dirty="0">
              <a:latin typeface="Tw Cen MT" panose="020B06020201040206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320" y="1634033"/>
            <a:ext cx="10515600" cy="4351338"/>
          </a:xfrm>
        </p:spPr>
        <p:txBody>
          <a:bodyPr/>
          <a:lstStyle/>
          <a:p>
            <a:pPr>
              <a:spcBef>
                <a:spcPct val="0"/>
              </a:spcBef>
              <a:buNone/>
            </a:pPr>
            <a:r>
              <a:rPr lang="fr-FR" sz="4000" dirty="0">
                <a:latin typeface="Tw Cen MT" panose="020B0602020104020603" pitchFamily="34" charset="0"/>
              </a:rPr>
              <a:t>La France a sept pays voisins</a:t>
            </a:r>
          </a:p>
          <a:p>
            <a:pPr>
              <a:spcBef>
                <a:spcPct val="0"/>
              </a:spcBef>
              <a:buNone/>
            </a:pPr>
            <a:r>
              <a:rPr lang="fr-FR" sz="4000" dirty="0">
                <a:latin typeface="Tw Cen MT" panose="020B0602020104020603" pitchFamily="34" charset="0"/>
              </a:rPr>
              <a:t>La France a sept pays voisins</a:t>
            </a:r>
            <a:endParaRPr lang="en-GB" sz="4000" dirty="0">
              <a:latin typeface="Tw Cen MT" panose="020B0602020104020603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fr-FR" sz="4000" dirty="0">
                <a:latin typeface="Tw Cen MT" panose="020B0602020104020603" pitchFamily="34" charset="0"/>
              </a:rPr>
              <a:t>Le Luxembourg, la Grande-Bretagne</a:t>
            </a:r>
          </a:p>
          <a:p>
            <a:pPr>
              <a:spcBef>
                <a:spcPct val="0"/>
              </a:spcBef>
              <a:buNone/>
            </a:pPr>
            <a:r>
              <a:rPr lang="fr-FR" sz="4000" dirty="0">
                <a:latin typeface="Tw Cen MT" panose="020B0602020104020603" pitchFamily="34" charset="0"/>
              </a:rPr>
              <a:t>La Belgique et </a:t>
            </a:r>
            <a:r>
              <a:rPr lang="fr-FR" sz="4000" dirty="0" smtClean="0">
                <a:latin typeface="Tw Cen MT" panose="020B0602020104020603" pitchFamily="34" charset="0"/>
              </a:rPr>
              <a:t>l’Allemagne</a:t>
            </a:r>
            <a:endParaRPr lang="fr-FR" sz="4000" dirty="0">
              <a:latin typeface="Tw Cen MT" panose="020B0602020104020603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fr-FR" sz="4000" dirty="0">
                <a:latin typeface="Tw Cen MT" panose="020B0602020104020603" pitchFamily="34" charset="0"/>
              </a:rPr>
              <a:t>La Suisse, </a:t>
            </a:r>
            <a:r>
              <a:rPr lang="fr-FR" sz="4000" dirty="0" smtClean="0">
                <a:latin typeface="Tw Cen MT" panose="020B0602020104020603" pitchFamily="34" charset="0"/>
              </a:rPr>
              <a:t>l’Italie </a:t>
            </a:r>
            <a:r>
              <a:rPr lang="fr-FR" sz="4000" dirty="0">
                <a:latin typeface="Tw Cen MT" panose="020B0602020104020603" pitchFamily="34" charset="0"/>
              </a:rPr>
              <a:t>et </a:t>
            </a:r>
            <a:r>
              <a:rPr lang="fr-FR" sz="4000" dirty="0" smtClean="0">
                <a:latin typeface="Tw Cen MT" panose="020B0602020104020603" pitchFamily="34" charset="0"/>
              </a:rPr>
              <a:t>l’</a:t>
            </a:r>
            <a:r>
              <a:rPr lang="en-GB" sz="4000" dirty="0" err="1" smtClean="0">
                <a:latin typeface="Tw Cen MT" panose="020B0602020104020603" pitchFamily="34" charset="0"/>
              </a:rPr>
              <a:t>Espagne</a:t>
            </a:r>
            <a:endParaRPr lang="en-GB" sz="4000" dirty="0">
              <a:latin typeface="Tw Cen MT" panose="020B0602020104020603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fr-FR" dirty="0">
              <a:latin typeface="Tw Cen MT" panose="020B0602020104020603" pitchFamily="34" charset="0"/>
            </a:endParaRPr>
          </a:p>
          <a:p>
            <a:endParaRPr lang="en-GB" dirty="0">
              <a:latin typeface="Tw Cen MT" panose="020B0602020104020603" pitchFamily="34" charset="0"/>
            </a:endParaRPr>
          </a:p>
        </p:txBody>
      </p:sp>
      <p:pic>
        <p:nvPicPr>
          <p:cNvPr id="1026" name="Picture 2" descr="music_notes_stock_by_bassgeisha-d3h9mpv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172" y="4929734"/>
            <a:ext cx="4767572" cy="165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179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20" y="1767840"/>
            <a:ext cx="5715000" cy="4876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7260" y="266153"/>
            <a:ext cx="7855268" cy="76944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 err="1">
                <a:latin typeface="Tw Cen MT" panose="020B0602020104020603" pitchFamily="34" charset="0"/>
              </a:rPr>
              <a:t>J’habite</a:t>
            </a:r>
            <a:r>
              <a:rPr lang="en-GB" sz="4400" dirty="0">
                <a:latin typeface="Tw Cen MT" panose="020B0602020104020603" pitchFamily="34" charset="0"/>
              </a:rPr>
              <a:t> à </a:t>
            </a:r>
            <a:r>
              <a:rPr lang="en-GB" sz="4400" dirty="0" smtClean="0">
                <a:latin typeface="Tw Cen MT" panose="020B0602020104020603" pitchFamily="34" charset="0"/>
              </a:rPr>
              <a:t>Madrid </a:t>
            </a:r>
            <a:r>
              <a:rPr lang="en-GB" sz="4400" dirty="0" err="1" smtClean="0">
                <a:latin typeface="Tw Cen MT" panose="020B0602020104020603" pitchFamily="34" charset="0"/>
              </a:rPr>
              <a:t>en</a:t>
            </a:r>
            <a:r>
              <a:rPr lang="en-GB" sz="4400" dirty="0" smtClean="0">
                <a:latin typeface="Tw Cen MT" panose="020B0602020104020603" pitchFamily="34" charset="0"/>
              </a:rPr>
              <a:t> </a:t>
            </a:r>
            <a:r>
              <a:rPr lang="en-GB" sz="4400" dirty="0" err="1" smtClean="0">
                <a:latin typeface="Tw Cen MT" panose="020B0602020104020603" pitchFamily="34" charset="0"/>
              </a:rPr>
              <a:t>Espagne</a:t>
            </a:r>
            <a:r>
              <a:rPr lang="en-GB" sz="4400" dirty="0" smtClean="0">
                <a:latin typeface="Tw Cen MT" panose="020B0602020104020603" pitchFamily="34" charset="0"/>
              </a:rPr>
              <a:t>.</a:t>
            </a:r>
            <a:endParaRPr lang="en-GB" sz="44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89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ker.com/cliparts/e/a/0/b/119542378133457265deutschland_patricia_fid_01.svg.h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715" y="1150759"/>
            <a:ext cx="4057650" cy="566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7108" y="221298"/>
            <a:ext cx="7416800" cy="76944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 err="1">
                <a:latin typeface="Tw Cen MT" panose="020B0602020104020603" pitchFamily="34" charset="0"/>
              </a:rPr>
              <a:t>J’habite</a:t>
            </a:r>
            <a:r>
              <a:rPr lang="en-GB" sz="4400" dirty="0">
                <a:latin typeface="Tw Cen MT" panose="020B0602020104020603" pitchFamily="34" charset="0"/>
              </a:rPr>
              <a:t> à </a:t>
            </a:r>
            <a:r>
              <a:rPr lang="en-GB" sz="4400" dirty="0" smtClean="0">
                <a:latin typeface="Tw Cen MT" panose="020B0602020104020603" pitchFamily="34" charset="0"/>
              </a:rPr>
              <a:t>Berlin </a:t>
            </a:r>
            <a:r>
              <a:rPr lang="en-GB" sz="4400" dirty="0" err="1">
                <a:latin typeface="Tw Cen MT" panose="020B0602020104020603" pitchFamily="34" charset="0"/>
              </a:rPr>
              <a:t>en</a:t>
            </a:r>
            <a:r>
              <a:rPr lang="en-GB" sz="4400" dirty="0">
                <a:latin typeface="Tw Cen MT" panose="020B0602020104020603" pitchFamily="34" charset="0"/>
              </a:rPr>
              <a:t> </a:t>
            </a:r>
            <a:r>
              <a:rPr lang="en-GB" sz="4400" dirty="0" err="1" smtClean="0">
                <a:latin typeface="Tw Cen MT" panose="020B0602020104020603" pitchFamily="34" charset="0"/>
              </a:rPr>
              <a:t>Allemagne</a:t>
            </a:r>
            <a:r>
              <a:rPr lang="en-GB" sz="4400" dirty="0" smtClean="0">
                <a:latin typeface="Tw Cen MT" panose="020B0602020104020603" pitchFamily="34" charset="0"/>
              </a:rPr>
              <a:t>.</a:t>
            </a:r>
            <a:endParaRPr lang="en-GB" sz="44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21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027" y="1588770"/>
            <a:ext cx="5031828" cy="437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15708" y="381318"/>
            <a:ext cx="7416800" cy="76944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 err="1">
                <a:latin typeface="Tw Cen MT" panose="020B0602020104020603" pitchFamily="34" charset="0"/>
              </a:rPr>
              <a:t>J’habite</a:t>
            </a:r>
            <a:r>
              <a:rPr lang="en-GB" sz="4400" dirty="0">
                <a:latin typeface="Tw Cen MT" panose="020B0602020104020603" pitchFamily="34" charset="0"/>
              </a:rPr>
              <a:t> à Rome en </a:t>
            </a:r>
            <a:r>
              <a:rPr lang="en-GB" sz="4400" dirty="0" err="1">
                <a:latin typeface="Tw Cen MT" panose="020B0602020104020603" pitchFamily="34" charset="0"/>
              </a:rPr>
              <a:t>Italie</a:t>
            </a:r>
            <a:r>
              <a:rPr lang="en-GB" sz="4400" dirty="0">
                <a:latin typeface="Tw Cen MT" panose="020B06020201040206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443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37260" y="266153"/>
            <a:ext cx="7855268" cy="76944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 err="1">
                <a:latin typeface="Tw Cen MT" panose="020B0602020104020603" pitchFamily="34" charset="0"/>
              </a:rPr>
              <a:t>J’habite</a:t>
            </a:r>
            <a:r>
              <a:rPr lang="en-GB" sz="4400" dirty="0">
                <a:latin typeface="Tw Cen MT" panose="020B0602020104020603" pitchFamily="34" charset="0"/>
              </a:rPr>
              <a:t> à </a:t>
            </a:r>
            <a:r>
              <a:rPr lang="en-GB" sz="4400" dirty="0" smtClean="0">
                <a:latin typeface="Tw Cen MT" panose="020B0602020104020603" pitchFamily="34" charset="0"/>
              </a:rPr>
              <a:t>Berne </a:t>
            </a:r>
            <a:r>
              <a:rPr lang="en-GB" sz="4400" dirty="0" err="1" smtClean="0">
                <a:latin typeface="Tw Cen MT" panose="020B0602020104020603" pitchFamily="34" charset="0"/>
              </a:rPr>
              <a:t>en</a:t>
            </a:r>
            <a:r>
              <a:rPr lang="en-GB" sz="4400" dirty="0" smtClean="0">
                <a:latin typeface="Tw Cen MT" panose="020B0602020104020603" pitchFamily="34" charset="0"/>
              </a:rPr>
              <a:t> Suisse.</a:t>
            </a:r>
            <a:endParaRPr lang="en-GB" sz="4400" dirty="0">
              <a:latin typeface="Tw Cen MT" panose="020B06020201040206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734" y="1617785"/>
            <a:ext cx="5984319" cy="439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3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960" y="2012241"/>
            <a:ext cx="5633267" cy="375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2960" y="266153"/>
            <a:ext cx="7855268" cy="7694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 err="1">
                <a:latin typeface="Tw Cen MT" panose="020B0602020104020603" pitchFamily="34" charset="0"/>
              </a:rPr>
              <a:t>J’habite</a:t>
            </a:r>
            <a:r>
              <a:rPr lang="en-GB" sz="4400" dirty="0">
                <a:latin typeface="Tw Cen MT" panose="020B0602020104020603" pitchFamily="34" charset="0"/>
              </a:rPr>
              <a:t> à </a:t>
            </a:r>
            <a:r>
              <a:rPr lang="en-GB" sz="4400" dirty="0" err="1" smtClean="0">
                <a:latin typeface="Tw Cen MT" panose="020B0602020104020603" pitchFamily="34" charset="0"/>
              </a:rPr>
              <a:t>Lisbonne</a:t>
            </a:r>
            <a:r>
              <a:rPr lang="en-GB" sz="4400" dirty="0" smtClean="0">
                <a:latin typeface="Tw Cen MT" panose="020B0602020104020603" pitchFamily="34" charset="0"/>
              </a:rPr>
              <a:t> au Portugal.</a:t>
            </a:r>
            <a:endParaRPr lang="en-GB" sz="44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94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2960" y="266153"/>
            <a:ext cx="7855268" cy="7694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 err="1">
                <a:latin typeface="Tw Cen MT" panose="020B0602020104020603" pitchFamily="34" charset="0"/>
              </a:rPr>
              <a:t>J’habite</a:t>
            </a:r>
            <a:r>
              <a:rPr lang="en-GB" sz="4400" dirty="0">
                <a:latin typeface="Tw Cen MT" panose="020B0602020104020603" pitchFamily="34" charset="0"/>
              </a:rPr>
              <a:t> </a:t>
            </a:r>
            <a:r>
              <a:rPr lang="en-GB" sz="4400" dirty="0" smtClean="0">
                <a:latin typeface="Tw Cen MT" panose="020B0602020104020603" pitchFamily="34" charset="0"/>
              </a:rPr>
              <a:t>à Ottawa au Canada.</a:t>
            </a:r>
            <a:endParaRPr lang="en-GB" sz="4400" dirty="0">
              <a:latin typeface="Tw Cen MT" panose="020B06020201040206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99" y="1636395"/>
            <a:ext cx="8078629" cy="454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4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5400" dirty="0" smtClean="0">
                <a:latin typeface="Tw Cen MT" panose="020B0602020104020603" pitchFamily="34" charset="0"/>
              </a:rPr>
              <a:t>Nous </a:t>
            </a:r>
            <a:r>
              <a:rPr lang="en-GB" altLang="en-US" sz="5400" dirty="0" err="1" smtClean="0">
                <a:latin typeface="Tw Cen MT" panose="020B0602020104020603" pitchFamily="34" charset="0"/>
              </a:rPr>
              <a:t>allons</a:t>
            </a:r>
            <a:r>
              <a:rPr lang="en-GB" altLang="en-US" sz="5400" dirty="0" smtClean="0">
                <a:latin typeface="Tw Cen MT" panose="020B0602020104020603" pitchFamily="34" charset="0"/>
              </a:rPr>
              <a:t>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GB" sz="3600" dirty="0" err="1" smtClean="0">
                <a:latin typeface="Tw Cen MT" panose="020B0602020104020603" pitchFamily="34" charset="0"/>
              </a:rPr>
              <a:t>réviser</a:t>
            </a:r>
            <a:r>
              <a:rPr lang="en-GB" sz="3600" dirty="0" smtClean="0">
                <a:latin typeface="Tw Cen MT" panose="020B0602020104020603" pitchFamily="34" charset="0"/>
              </a:rPr>
              <a:t> des pays</a:t>
            </a:r>
            <a:endParaRPr lang="en-GB" sz="3600" b="1" dirty="0" smtClean="0">
              <a:latin typeface="Tw Cen MT" panose="020B0602020104020603" pitchFamily="34" charset="0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GB" sz="3600" dirty="0" err="1" smtClean="0">
                <a:latin typeface="Tw Cen MT" panose="020B0602020104020603" pitchFamily="34" charset="0"/>
              </a:rPr>
              <a:t>apprendre</a:t>
            </a:r>
            <a:r>
              <a:rPr lang="en-GB" sz="3600" dirty="0" smtClean="0">
                <a:latin typeface="Tw Cen MT" panose="020B0602020104020603" pitchFamily="34" charset="0"/>
              </a:rPr>
              <a:t> comment dire </a:t>
            </a:r>
            <a:r>
              <a:rPr lang="en-GB" sz="3600" dirty="0" err="1" smtClean="0">
                <a:latin typeface="Tw Cen MT" panose="020B0602020104020603" pitchFamily="34" charset="0"/>
              </a:rPr>
              <a:t>où</a:t>
            </a:r>
            <a:r>
              <a:rPr lang="en-GB" sz="3600" dirty="0" smtClean="0">
                <a:latin typeface="Tw Cen MT" panose="020B0602020104020603" pitchFamily="34" charset="0"/>
              </a:rPr>
              <a:t> on </a:t>
            </a:r>
            <a:r>
              <a:rPr lang="en-GB" sz="3600" dirty="0" err="1" smtClean="0">
                <a:latin typeface="Tw Cen MT" panose="020B0602020104020603" pitchFamily="34" charset="0"/>
              </a:rPr>
              <a:t>habite</a:t>
            </a:r>
            <a:endParaRPr lang="en-GB" sz="3600" dirty="0" smtClean="0">
              <a:latin typeface="Tw Cen MT" panose="020B0602020104020603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GB" sz="3600" dirty="0">
              <a:latin typeface="Tw Cen MT" panose="020B0602020104020603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36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67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drapeau irlan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511" y="530337"/>
            <a:ext cx="1927225" cy="1284288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frenchfla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23" y="530337"/>
            <a:ext cx="1871662" cy="1246188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drapeau allemag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717" y="2573185"/>
            <a:ext cx="1873250" cy="124777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drapeau-portug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717" y="4826732"/>
            <a:ext cx="1871662" cy="1249363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8" descr="drapeau espag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23" y="2557044"/>
            <a:ext cx="1849437" cy="1192213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drapeau itali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362" y="2557044"/>
            <a:ext cx="1857374" cy="1263916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uk fla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717" y="530337"/>
            <a:ext cx="1871662" cy="1246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age result for swiss fla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98" y="4826732"/>
            <a:ext cx="1871662" cy="125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9737" y="4755203"/>
            <a:ext cx="2020970" cy="1348454"/>
          </a:xfrm>
          <a:prstGeom prst="rect">
            <a:avLst/>
          </a:prstGeom>
        </p:spPr>
      </p:pic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854042" y="1582009"/>
            <a:ext cx="1691425" cy="5847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dirty="0">
                <a:solidFill>
                  <a:schemeClr val="bg1"/>
                </a:solidFill>
                <a:latin typeface="Tw Cen MT" panose="020B0602020104020603" pitchFamily="34" charset="0"/>
              </a:rPr>
              <a:t>l</a:t>
            </a:r>
            <a:r>
              <a:rPr lang="fr-FR" altLang="en-US" dirty="0" smtClean="0">
                <a:solidFill>
                  <a:schemeClr val="bg1"/>
                </a:solidFill>
                <a:latin typeface="Tw Cen MT" panose="020B0602020104020603" pitchFamily="34" charset="0"/>
              </a:rPr>
              <a:t>a </a:t>
            </a:r>
            <a:r>
              <a:rPr lang="fr-FR" altLang="en-US" dirty="0">
                <a:solidFill>
                  <a:schemeClr val="bg1"/>
                </a:solidFill>
                <a:latin typeface="Tw Cen MT" panose="020B0602020104020603" pitchFamily="34" charset="0"/>
              </a:rPr>
              <a:t>France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3485307" y="1723224"/>
            <a:ext cx="2272482" cy="40011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la Grande-Bretagne</a:t>
            </a:r>
            <a:endParaRPr lang="fr-FR" altLang="en-US" sz="20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6808638" y="1582009"/>
            <a:ext cx="1524969" cy="5847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dirty="0" smtClean="0">
                <a:solidFill>
                  <a:schemeClr val="bg1"/>
                </a:solidFill>
                <a:latin typeface="Tw Cen MT" panose="020B0602020104020603" pitchFamily="34" charset="0"/>
              </a:rPr>
              <a:t>l’Irlande</a:t>
            </a:r>
            <a:endParaRPr lang="fr-FR" altLang="en-US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806136" y="3554742"/>
            <a:ext cx="1742785" cy="5847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dirty="0" smtClean="0">
                <a:solidFill>
                  <a:schemeClr val="bg1"/>
                </a:solidFill>
                <a:latin typeface="Tw Cen MT" panose="020B0602020104020603" pitchFamily="34" charset="0"/>
              </a:rPr>
              <a:t>l’Espagne</a:t>
            </a:r>
            <a:endParaRPr lang="fr-FR" altLang="en-US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3667316" y="3616297"/>
            <a:ext cx="1867819" cy="52322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8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l’Allemagne</a:t>
            </a:r>
            <a:endParaRPr lang="fr-FR" altLang="en-US" sz="28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7018388" y="3585519"/>
            <a:ext cx="1175322" cy="5847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dirty="0" smtClean="0">
                <a:solidFill>
                  <a:schemeClr val="bg1"/>
                </a:solidFill>
                <a:latin typeface="Tw Cen MT" panose="020B0602020104020603" pitchFamily="34" charset="0"/>
              </a:rPr>
              <a:t>l’Italie</a:t>
            </a:r>
            <a:endParaRPr lang="fr-FR" altLang="en-US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854042" y="5931585"/>
            <a:ext cx="1566454" cy="5847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dirty="0" smtClean="0">
                <a:solidFill>
                  <a:schemeClr val="bg1"/>
                </a:solidFill>
                <a:latin typeface="Tw Cen MT" panose="020B0602020104020603" pitchFamily="34" charset="0"/>
              </a:rPr>
              <a:t>la Suisse</a:t>
            </a:r>
            <a:endParaRPr lang="fr-FR" altLang="en-US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3621341" y="5931584"/>
            <a:ext cx="1959767" cy="584775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dirty="0" smtClean="0">
                <a:solidFill>
                  <a:schemeClr val="bg1"/>
                </a:solidFill>
                <a:latin typeface="Tw Cen MT" panose="020B0602020104020603" pitchFamily="34" charset="0"/>
              </a:rPr>
              <a:t>le </a:t>
            </a:r>
            <a:r>
              <a:rPr lang="fr-FR" altLang="en-US" dirty="0" err="1" smtClean="0">
                <a:solidFill>
                  <a:schemeClr val="bg1"/>
                </a:solidFill>
                <a:latin typeface="Tw Cen MT" panose="020B0602020104020603" pitchFamily="34" charset="0"/>
              </a:rPr>
              <a:t>Portgual</a:t>
            </a:r>
            <a:endParaRPr lang="fr-FR" altLang="en-US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6672776" y="5931584"/>
            <a:ext cx="1925527" cy="584775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dirty="0" smtClean="0">
                <a:solidFill>
                  <a:schemeClr val="bg1"/>
                </a:solidFill>
                <a:latin typeface="Tw Cen MT" panose="020B0602020104020603" pitchFamily="34" charset="0"/>
              </a:rPr>
              <a:t>le Canada</a:t>
            </a:r>
            <a:endParaRPr lang="fr-FR" altLang="en-US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52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184652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en-US" b="1" dirty="0" smtClean="0">
                <a:latin typeface="Tw Cen MT" panose="020B0602020104020603" pitchFamily="34" charset="0"/>
              </a:rPr>
              <a:t>Quelle est la capitale de…?</a:t>
            </a:r>
          </a:p>
        </p:txBody>
      </p:sp>
      <p:sp>
        <p:nvSpPr>
          <p:cNvPr id="8195" name="TextBox 3"/>
          <p:cNvSpPr txBox="1">
            <a:spLocks noChangeArrowheads="1"/>
          </p:cNvSpPr>
          <p:nvPr/>
        </p:nvSpPr>
        <p:spPr bwMode="auto">
          <a:xfrm>
            <a:off x="457200" y="1600200"/>
            <a:ext cx="5077326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4000" dirty="0">
                <a:latin typeface="Tw Cen MT" panose="020B0602020104020603" pitchFamily="34" charset="0"/>
              </a:rPr>
              <a:t>1. La France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4000" dirty="0">
                <a:latin typeface="Tw Cen MT" panose="020B0602020104020603" pitchFamily="34" charset="0"/>
              </a:rPr>
              <a:t>2. L’Espagne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4000" dirty="0">
                <a:latin typeface="Tw Cen MT" panose="020B0602020104020603" pitchFamily="34" charset="0"/>
              </a:rPr>
              <a:t>3. L’Allemagne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4000" dirty="0">
                <a:latin typeface="Tw Cen MT" panose="020B0602020104020603" pitchFamily="34" charset="0"/>
              </a:rPr>
              <a:t>4. L’ Italie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4000" dirty="0">
                <a:latin typeface="Tw Cen MT" panose="020B0602020104020603" pitchFamily="34" charset="0"/>
              </a:rPr>
              <a:t>5. </a:t>
            </a:r>
            <a:r>
              <a:rPr lang="fr-FR" altLang="en-US" sz="4000" dirty="0" smtClean="0">
                <a:latin typeface="Tw Cen MT" panose="020B0602020104020603" pitchFamily="34" charset="0"/>
              </a:rPr>
              <a:t>La Grande-Bretagne</a:t>
            </a:r>
            <a:endParaRPr lang="fr-FR" altLang="en-US" sz="4000" dirty="0">
              <a:latin typeface="Tw Cen MT" panose="020B0602020104020603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4000" dirty="0">
                <a:latin typeface="Tw Cen MT" panose="020B0602020104020603" pitchFamily="34" charset="0"/>
              </a:rPr>
              <a:t>6. L’Irlande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4000" dirty="0">
                <a:latin typeface="Tw Cen MT" panose="020B0602020104020603" pitchFamily="34" charset="0"/>
              </a:rPr>
              <a:t>7. Le Portugal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4000" dirty="0">
              <a:latin typeface="Tw Cen MT" panose="020B0602020104020603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4000" dirty="0">
              <a:latin typeface="Tw Cen MT" panose="020B0602020104020603" pitchFamily="34" charset="0"/>
            </a:endParaRPr>
          </a:p>
        </p:txBody>
      </p:sp>
      <p:sp>
        <p:nvSpPr>
          <p:cNvPr id="8196" name="TextBox 4"/>
          <p:cNvSpPr txBox="1">
            <a:spLocks noChangeArrowheads="1"/>
          </p:cNvSpPr>
          <p:nvPr/>
        </p:nvSpPr>
        <p:spPr bwMode="auto">
          <a:xfrm>
            <a:off x="6096000" y="1752600"/>
            <a:ext cx="28956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4000" dirty="0">
                <a:latin typeface="Tw Cen MT" panose="020B0602020104020603" pitchFamily="34" charset="0"/>
              </a:rPr>
              <a:t>A. Rome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4000" dirty="0">
                <a:latin typeface="Tw Cen MT" panose="020B0602020104020603" pitchFamily="34" charset="0"/>
              </a:rPr>
              <a:t>B. Londres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4000" dirty="0">
                <a:latin typeface="Tw Cen MT" panose="020B0602020104020603" pitchFamily="34" charset="0"/>
              </a:rPr>
              <a:t>C. Berlin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4000" dirty="0">
                <a:latin typeface="Tw Cen MT" panose="020B0602020104020603" pitchFamily="34" charset="0"/>
              </a:rPr>
              <a:t>D. Lisbonne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4000" dirty="0">
                <a:latin typeface="Tw Cen MT" panose="020B0602020104020603" pitchFamily="34" charset="0"/>
              </a:rPr>
              <a:t>E. Dublin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4000" dirty="0">
                <a:latin typeface="Tw Cen MT" panose="020B0602020104020603" pitchFamily="34" charset="0"/>
              </a:rPr>
              <a:t>F. Madrid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4000" dirty="0">
                <a:latin typeface="Tw Cen MT" panose="020B0602020104020603" pitchFamily="34" charset="0"/>
              </a:rPr>
              <a:t>G. Paris</a:t>
            </a:r>
          </a:p>
        </p:txBody>
      </p:sp>
    </p:spTree>
    <p:extLst>
      <p:ext uri="{BB962C8B-B14F-4D97-AF65-F5344CB8AC3E}">
        <p14:creationId xmlns:p14="http://schemas.microsoft.com/office/powerpoint/2010/main" val="423814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AutoShape 2" descr="data:image/jpeg;base64,/9j/4AAQSkZJRgABAQAAAQABAAD/2wCEAAkGBhQQDw8PEBQSEA8PDw0PDw8QFRYQDw0PFBAVFRQQFBQXHCYeFxkjGRUUHy8gIycpLCwsFR4xNTAqNSYrLCkBCQoKDgwOFA8PFCkcHCApKSktKSkpKSkpKSkpKSwpKSkpKSkpKSkpKSkpLikpKSkpMikpKSksNikpKSkpKSkpKf/AABEIALEBHQMBIgACEQEDEQH/xAAbAAACAwEBAQAAAAAAAAAAAAAAAQIDBAYFB//EAEAQAAECBAEJBAkDBAEEAwAAAAEAAgMRIfASBAUxQVFxkaHRUmGS0gYTFCIyU4Hh4kKisWJjo8FyI5PT8QcVgv/EABkBAQEBAQEBAAAAAAAAAAAAAAABAgMEBf/EACMRAQEAAgICAgIDAQAAAAAAAAABAhEDMRIhBFEyYSJBUhP/2gAMAwEAAhEDEQA/AJzuyifffFF6+iL19F0YMG7KJ998UC9PRO9fRAT774pg998Ur19E719EDn33xRO7ci9B6IndhA599+JPF334kuPPomJ9/PoiAO778Sli778SUz380A7+aCWPvvxIx99+JKZuaJm5oJYu8cfyRPvHH7pYjc0Yrsoonuv6onu5dUTNz6ondlAT3cuqJ7uXVGI3/wC0sR28/ugcx3cuqJju5dUi65/kgPuf5KIlw5I4cuiQdc/yTxXP8k0p3q6IldOiWLv5/kie7iOqaEpXTypy7r8KhO5jqnPdxHVBLD3X4US7r8KVO7kjhyVEpdxv/wDKJb7+ijS5J3q6KB8efRHHmleroiXdy/FA+PNE9/NKV21Erl+KDDd0Tu6JTuynO7KoLuid3RKd2UTuygd3RSu6KM7spzuygd3RAu5JTuynO6dUDldhErl9kp3ZRO6IiUrtqLv3UpondOqCV6PxRK5filO6dUcOSCUrl+Kd3RQnu5IBuiCd6Psi9H4qE93JE93AdEE70HyqvKI2Bj3nQxrnGh0AT7KCd3AdF5me8oiCG9kOEYuNjwXBzGBkwROomVFcXlnpVFiknE5oOhrThAH0WYZ2iAzD3g7cR6qnMmbYmVPwQmtAEsT3zIEzIaFvj+imVCL6toaRgEQvAaGsbOVZiYM5rleTGXVrtOLKzcjr/RHOzo8E4yS+G4NLqzIImJ3qXvTuq4L0YzRlGOJKN6pgLasY0iLp0TGqWzWu5bq198tP7V0l25Wa9LOPNHHn1UJXL8U70fiqylO69U53ZWHJ2udEiOxOGFwawNJaGnTOgrqWmDlnrcR1hzmuI0FwNTQLlhyW39O2XHJL9rZ3P8k53P8AJK9fRPjzXVyE7n+SJ3P7onv5onv5oHO5jqjhy6oB38T1QTv4nqgU7p1TvUidzPVE7n91RhH15p8eaherond0QSnv59U57+fVRF3JOd2EDnv5pg7+fVRu6J3dEDnv59U57+fVRF3JF3RBKd16pzuyo3dE7uiIeK7KJ77+qV3RF3RA8V2U8V2VBE7qgliuyjHvv6qJSvWglj778SRf33xUST381Au381BIxLty8rPWeBBZL4nPo1s9I161XnXPwhEtaMbxUidG76rmImVeteXRC4uPaMwO4bApWp9vqeY8x5NAyYRYTQGRWMfPtN37ZjkqX5cwzewNkW4SZTLmzoO+WxeT/wDHHpMyJ6zNMcyETE7JHu/REImWz7JInLftWV0B0GJEhmYLXua9v6Q4GpXz78bK5dvoz5UmPT0faAZSDWgCVKYthlqVofu4hYoT+++KvbE7+f3Xvk1JHzssvK2tE93JIu3clAP778STn3P8lpmqcijgvjAEEteJikxQS2rYxgGgNFZ0A0nSdC5jJ88NZlkRkmhrnlkR40zAGCdaDTNdMHXZXPCamnTPK27WcOA6Ji7koYrspg7uXVdXNMDu5fiiV21REu7kjhyQTldhF3RLhyRepBLjz6I48+ijeroiV06IPK9md8x/7PIj2Z3zH/4/KtF6fui7qiqPZnfMf/j8iPZnfMf/AI/ItF3VE7p1QZ/ZnfMfwh+VP2Z3zH8IfkWi7qi7qgz+yu+Y7ws8qPZX/Md4WeVaUXdUGb2V/wA13gZ5Ueyv+Y7wN8q0omiM3sz/AJh8DOifssT5p/7beiuLroliuiCr2SJ83/G1BySJ83/G1W40Y7p0QUnJYnzf8QUDk8X5g/7Y6rSXXTovPzlnVsFtavI91shXvNNCipvhRPmCn9sdV4WX+kBZRr8VSCfV4QO8GdV5uW5wiPJJcXNr7rThluAovKj5TqL5DvbN3GdVNrpoiZUSSfjd2gfeKzR8sI0zn3ynyWGLHZqxPO0yA4JQoOM0IB7MpLLTXkeVExmOFCwg4tYrWWxdXlueyI4aSAHQ4RxEFxLiJTccQ4rm835JhxzlOVEs9xiHQXGYJgsn3GysX849WGrwZz9x28J0QgEPZI1Humo8Svb63ts8J864fIM9OZKTjIaj7wP0mvbyX0lJ0tG8UXXbx2V0LTF7UPwnzoLovah+F3nXmw/SJmsEcCvczZk5yhgiNpCx4XPNJSlOQ0qZZSdrjhcrqPmudcoLcoygOrie6ez4iV2/o/lMd+TQyS2YGGbw4OcBoNTVe1G9Hcne+PE9RAwtnJ5a6JEiENqanCDNRh0AGiQ1TkNyzx5zJ05eP/nraoGNthfu8yYMbbC/d1WgG6qQN16rq4M2KN/a/d1Txxv7XF61TuvVSBuf5KDJ6yNshcXp442yFxf0WudzPVE7spoY/WRuzD8TuiMcbsw/E/yrXO5/dOd2U0MQvSnPfzUbuicrsKqc9/NPjzUZXYTldhA71omld0Tu6IGPqnxUZd3L7Il3cvsoJtEyBtpr08V6gzMJe8+usDbxXkNMiDsIOj7LqGDF/K4cuVmtV7fjYY5S7jyYmbGjt6dulRbmwHW/ivcGTqxsADUvPcsvt7PDj/y5PLslMIt2OBImdn1WYRLty9z0sZJkA/1RByBlyK43PsSKyBja1wYXYHRZEtaZUGLQF6uPK+Pt87nw1n6iGcvSZrCWQ/feNJmQ1v1nVclludZkk+84knbVZo0aZDGTc46AKucSvazX6JgAPj1On1YqB/yOvcF07cenhwIEbKDKGDLW74WjeVPOuaWwGgF2OK6p1Bg7tq6POmem5OBChgF8vdYKNYNrti5XKoroji91Zmp/2pYbZYcPDI3JXPjNlPQf47lpwANqQWnQvPiw5HaDoPVRU2xiXACde/UungwMbP8AqAOLpEg6hUDd914no/DBe4kVDQRPVN0iumhtVkLldaeNH9HqzhOw/wBLveH0KzRM1Rxqxj+hw/jSunDbsqYbu5dVdM7cc572fE1zN4P8rtPRfO8Q5PgaS2GwgNoBjdKbyaVqSB3BTYLp1VzAAKSHCSzcJe2pncfcedm/PkSFHiQsbvVxMoe2I2hBOIkaROVdq6ppuwuBiw8WWPb2ozJ8G1XdMKuMkmpGcsre/bQ03L7KbRcvsqWndyVrPpyW2Vv0vgmN18FGe7kjhyRUp3VO9aiLuSLuiIknNQu6JyuwgxoSBTvWimid06pTuqJoHPdy6oxJTuvVKaIc0E7uSU1EuUEsV0XU5rdNrf8Ai1ciXLrMx1hsP9I5Fefm/p7/AIl/KPSDVryXJGvq54ZIunMSFCP1Gk6hZwFCPk7XTxNa6emYBB3zXF6cpbPTxfSbKAIL3Nex5glzmFh0mRbOYPfo3LZFzlk2UZB6l4AY9ghmEfixSFRrJrPFtWbP+aITckjOZDhtcPVxCWtDZ4XA1kFxr8sOIOb7paC1pFXAdzjUCWySeOWXTGeeOE/kw5FmWHk7nFgLnTd77tIE6AUoqM+5XEZBJhCuguP6G9oBby9eB6T5WA1jCaOdiIGkgCn8r2T0+ZfdeB6ucyZlzqlxqXd61woclQ3LIZIM6jaCrfa2bRwKjR+pqZT/AOFJO4rHEc4Ezgy+q3e1MOh7Z75TWhkcOoS0/UKirMTwcfu4TMH6aJcV70MLyWw8JxN+o1EL1YBmJ3/CsZq9ouqsDbqosF2FewLTJMF1UyptamW3YQcvHefbTt9bC/gd67WG67K47OUGWXwf6zDcd4MiuwYpFq9rrsqbXXZVTVYL0oi0OuymHXP7qDTdVMG6qhzuynO7KU053ZQOd06ondOqLuqJ3ZQYpondhU+yntxOLfKn7Me2/wDb5UVchU+zH5j+DfKj2Y9t/BnlQXTuqU1T7M7tu4M8qicnd8x3hb5UFxUSVT7O75jvC3yqJgO7Z8LeigtcV1Ho/GJhNHZ6rj3QH/M/a3ovIz2IsMB7IkWWhwhzaBsmGrly42x6ODPwyu32IPQ50xVfB2e1O0HKJHa9w/kq3/6vKHy9ZEdhH6XRHu/grh4WvVebGPsOdcqaMnitc4VY4aZ6V87L15TcyAS96R1kNnzxLU8OaJl4AAmTg0DxLtx43Ht5ufkxz1pPK8tENhcTo5nYuMy+O6K8vcdJoKyA1Ba8uy8xHaZtE8MqT/qksESP3ldLXCM/w1Vjcq1KzJcjfGMm0b+px0Be1kuaRD0Frndosmd3xKK8GQOn7JtyZp6r14+ZQ4zBDT/S0gcMSzPzG/8AS4OHf7qqbQyWAG6HOG46V6+S5ZhoDMVo6s140TN8VlSCRtb7yhDi7ad7iBy0oOxyfLmmU6HZq4r0IYXFsyoAAAh5dqbQS7yV0WZIsQslNvuy+IGgOgUOhalZr2GhTDFS1sTbD/eP9qwNibYf7+iqKX5sD4rIx+KE0gDUZr0ALsLLgizbL1Uq4vi0Sp+nargIn9vi/osze6tsXtFy+ysF3JZw2L/a4v8AKmBE2Q/E/wAi0jUBdhSF3JZv+psh+J3kTBibIfjd5EGm7opSuwss4nZh+N3/AI0YonZh+M+RBqu6IndhZsUTss8Z8iMcTss8Z8iAQUIRRNJNJAkiVJRKCJUXKRvT1UTdzQQKqcrXG7KqebsqCl6perojlz+dc7GrIe5z/wDQ6qKvy/OrIdKud2W1P1Opc/lmcHxSZnC3st/2oOhk7N5rNKHkhccI946SBRo7youmYgmgrqvat2R5jLiDEoOzrdv2L08jzaGSJ952iepv/EaltDE0iuDBDQA0SA0AKRarMKeBa0KcCYhq71akGIitjVHKMgbEa4FrS4ggEioMqVWkMU2tU0ONyUOhuLcIBBw1qZjWvbzHlmCN7x+NuEyo0GdP9qefM3UMZlHD4wP1N7Utq8qHEnWwo079huyrQvLzNlvrYYJ+Jsmu/wBFeo1bYTaLsqwXc1BpUwgkFIJBSCBomhCBhNIKSKJoRO69UTuygyIkliRNA0C7kiaJoC7okU1EoEVAm6qRUCgi4rPFiSBJMgBMz0AbVlznnT1RDZsExMYte6S5rOmfjFJh0AHZ0OO2ZWdmmnO+fMR9XDPu/qcKYty8Z0fYEhBKtyPN7ojpD6nUB1WWxkkB0V0hQD4jsC97JsjDBJo3nWTtVuS5IGNDW/U7TtK0Bi1pmqhDTwK4MTDFUUhimGK0MUsCCnBdlPArsCYaqioNUsN0VoangRVYaLkuSzlAEKO5jNAk5o7j+ldjJeBn3M0SJEEWGA73WiU5GYWasqr0dy7DFkaNeMJB7WkLsWG6L5u3LKyl7wMiNhGldhknpLCLW4ptMw1wqQ3TWc9CRLHvNUwsIzvCwl2MSHEnuGkq7JYpecWhuz+BPbKpVTTYFIKIu5qQQO7oi7olNOaocrsIu6JJhA7uiLuiSEGMJgqCEVZNE1WiaCyajNJMi7CBEqtxVt3RRc1QcX6ZMm+G6f6CJa6HSvCyHITGiNY2mtzuy1dD6Vwy+NCY34nAAby5b82ZrEFmEAYv1O1uKzGmGLmc4wGn3Nbj8Q6r0cnyUMGFujmTtK1SQGrTKsNUsKtDE8KCrCpBqsDU8N2VRXhTwKzCpYUFYYngVganhREMCYYpyRhQQwpSVkrolhQcX6RZFLKXFvu4mtcTt1FUZNDJk1gLzpk0TK63OmaGxw2dC00PdrCvyHNrIXwispTWNNbeLm7MESI4GICxuufxEbANS66BDDGhrRJrQAANQVTFaFrSb2tCkoC7kpSVQJhKSYbdhBIFMFRldhO7ogaEruiLuiDEhNF3RFJCkld0QKSaEIEhNCDwc9ZITGyWIAXBsTC6Q0AihW7AtbmqstuyoM+FSDVZhuygNuyqIAKUlLCnhREMKYarMKYaioBqYCswp4URXJOSlhUsKCGFGFWYUBt2ENK8N2U8N2VPDdhPDdhQV4bsow3ZVmG7CMKppAXc1NpuylJNBNrlMOVQUg5FWYk8SrmiaC3EjGqiUTQXYkYlTiRiREColCEUlJCEA1BQhAihCECSKSEEUBCEEkkIRDUghCBoQhAkBCEDSCEIGEymhAk0IQCSEIAoQhAwmhCACYQhAIQh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9222" name="AutoShape 4" descr="data:image/jpeg;base64,/9j/4AAQSkZJRgABAQAAAQABAAD/2wCEAAkGBhQQDw8PEBQSEA8PDw0PDw8QFRYQDw0PFBAVFRQQFBQXHCYeFxkjGRUUHy8gIycpLCwsFR4xNTAqNSYrLCkBCQoKDgwOFA8PFCkcHCApKSktKSkpKSkpKSkpKSwpKSkpKSkpKSkpKSkpLikpKSkpMikpKSksNikpKSkpKSkpKf/AABEIALEBHQMBIgACEQEDEQH/xAAbAAACAwEBAQAAAAAAAAAAAAAAAQIDBAYFB//EAEAQAAECBAEJBAkDBAEEAwAAAAEAAgMRIfASBAUxQVFxkaHRUmGS0gYTFCIyU4Hh4kKisWJjo8FyI5PT8QcVgv/EABkBAQEBAQEBAAAAAAAAAAAAAAABAgMEBf/EACMRAQEAAgICAgIDAQAAAAAAAAABAhEDMRIhBFEyYSJBUhP/2gAMAwEAAhEDEQA/AJzuyifffFF6+iL19F0YMG7KJ998UC9PRO9fRAT774pg998Ur19E719EDn33xRO7ci9B6IndhA599+JPF334kuPPomJ9/PoiAO778Sli778SUz380A7+aCWPvvxIx99+JKZuaJm5oJYu8cfyRPvHH7pYjc0Yrsoonuv6onu5dUTNz6ondlAT3cuqJ7uXVGI3/wC0sR28/ugcx3cuqJju5dUi65/kgPuf5KIlw5I4cuiQdc/yTxXP8k0p3q6IldOiWLv5/kie7iOqaEpXTypy7r8KhO5jqnPdxHVBLD3X4US7r8KVO7kjhyVEpdxv/wDKJb7+ijS5J3q6KB8efRHHmleroiXdy/FA+PNE9/NKV21Erl+KDDd0Tu6JTuynO7KoLuid3RKd2UTuygd3RSu6KM7spzuygd3RAu5JTuynO6dUDldhErl9kp3ZRO6IiUrtqLv3UpondOqCV6PxRK5filO6dUcOSCUrl+Kd3RQnu5IBuiCd6Psi9H4qE93JE93AdEE70HyqvKI2Bj3nQxrnGh0AT7KCd3AdF5me8oiCG9kOEYuNjwXBzGBkwROomVFcXlnpVFiknE5oOhrThAH0WYZ2iAzD3g7cR6qnMmbYmVPwQmtAEsT3zIEzIaFvj+imVCL6toaRgEQvAaGsbOVZiYM5rleTGXVrtOLKzcjr/RHOzo8E4yS+G4NLqzIImJ3qXvTuq4L0YzRlGOJKN6pgLasY0iLp0TGqWzWu5bq198tP7V0l25Wa9LOPNHHn1UJXL8U70fiqylO69U53ZWHJ2udEiOxOGFwawNJaGnTOgrqWmDlnrcR1hzmuI0FwNTQLlhyW39O2XHJL9rZ3P8k53P8AJK9fRPjzXVyE7n+SJ3P7onv5onv5oHO5jqjhy6oB38T1QTv4nqgU7p1TvUidzPVE7n91RhH15p8eaherond0QSnv59U57+fVRF3JOd2EDnv5pg7+fVRu6J3dEDnv59U57+fVRF3JF3RBKd16pzuyo3dE7uiIeK7KJ77+qV3RF3RA8V2U8V2VBE7qgliuyjHvv6qJSvWglj778SRf33xUST381Au381BIxLty8rPWeBBZL4nPo1s9I161XnXPwhEtaMbxUidG76rmImVeteXRC4uPaMwO4bApWp9vqeY8x5NAyYRYTQGRWMfPtN37ZjkqX5cwzewNkW4SZTLmzoO+WxeT/wDHHpMyJ6zNMcyETE7JHu/REImWz7JInLftWV0B0GJEhmYLXua9v6Q4GpXz78bK5dvoz5UmPT0faAZSDWgCVKYthlqVofu4hYoT+++KvbE7+f3Xvk1JHzssvK2tE93JIu3clAP778STn3P8lpmqcijgvjAEEteJikxQS2rYxgGgNFZ0A0nSdC5jJ88NZlkRkmhrnlkR40zAGCdaDTNdMHXZXPCamnTPK27WcOA6Ji7koYrspg7uXVdXNMDu5fiiV21REu7kjhyQTldhF3RLhyRepBLjz6I48+ijeroiV06IPK9md8x/7PIj2Z3zH/4/KtF6fui7qiqPZnfMf/j8iPZnfMf/AI/ItF3VE7p1QZ/ZnfMfwh+VP2Z3zH8IfkWi7qi7qgz+yu+Y7ws8qPZX/Md4WeVaUXdUGb2V/wA13gZ5Ueyv+Y7wN8q0omiM3sz/AJh8DOifssT5p/7beiuLroliuiCr2SJ83/G1BySJ83/G1W40Y7p0QUnJYnzf8QUDk8X5g/7Y6rSXXTovPzlnVsFtavI91shXvNNCipvhRPmCn9sdV4WX+kBZRr8VSCfV4QO8GdV5uW5wiPJJcXNr7rThluAovKj5TqL5DvbN3GdVNrpoiZUSSfjd2gfeKzR8sI0zn3ynyWGLHZqxPO0yA4JQoOM0IB7MpLLTXkeVExmOFCwg4tYrWWxdXlueyI4aSAHQ4RxEFxLiJTccQ4rm835JhxzlOVEs9xiHQXGYJgsn3GysX849WGrwZz9x28J0QgEPZI1Humo8Svb63ts8J864fIM9OZKTjIaj7wP0mvbyX0lJ0tG8UXXbx2V0LTF7UPwnzoLovah+F3nXmw/SJmsEcCvczZk5yhgiNpCx4XPNJSlOQ0qZZSdrjhcrqPmudcoLcoygOrie6ez4iV2/o/lMd+TQyS2YGGbw4OcBoNTVe1G9Hcne+PE9RAwtnJ5a6JEiENqanCDNRh0AGiQ1TkNyzx5zJ05eP/nraoGNthfu8yYMbbC/d1WgG6qQN16rq4M2KN/a/d1Txxv7XF61TuvVSBuf5KDJ6yNshcXp442yFxf0WudzPVE7spoY/WRuzD8TuiMcbsw/E/yrXO5/dOd2U0MQvSnPfzUbuicrsKqc9/NPjzUZXYTldhA71omld0Tu6IGPqnxUZd3L7Il3cvsoJtEyBtpr08V6gzMJe8+usDbxXkNMiDsIOj7LqGDF/K4cuVmtV7fjYY5S7jyYmbGjt6dulRbmwHW/ivcGTqxsADUvPcsvt7PDj/y5PLslMIt2OBImdn1WYRLty9z0sZJkA/1RByBlyK43PsSKyBja1wYXYHRZEtaZUGLQF6uPK+Pt87nw1n6iGcvSZrCWQ/feNJmQ1v1nVclludZkk+84knbVZo0aZDGTc46AKucSvazX6JgAPj1On1YqB/yOvcF07cenhwIEbKDKGDLW74WjeVPOuaWwGgF2OK6p1Bg7tq6POmem5OBChgF8vdYKNYNrti5XKoroji91Zmp/2pYbZYcPDI3JXPjNlPQf47lpwANqQWnQvPiw5HaDoPVRU2xiXACde/UungwMbP8AqAOLpEg6hUDd914no/DBe4kVDQRPVN0iumhtVkLldaeNH9HqzhOw/wBLveH0KzRM1Rxqxj+hw/jSunDbsqYbu5dVdM7cc572fE1zN4P8rtPRfO8Q5PgaS2GwgNoBjdKbyaVqSB3BTYLp1VzAAKSHCSzcJe2pncfcedm/PkSFHiQsbvVxMoe2I2hBOIkaROVdq6ppuwuBiw8WWPb2ozJ8G1XdMKuMkmpGcsre/bQ03L7KbRcvsqWndyVrPpyW2Vv0vgmN18FGe7kjhyRUp3VO9aiLuSLuiIknNQu6JyuwgxoSBTvWimid06pTuqJoHPdy6oxJTuvVKaIc0E7uSU1EuUEsV0XU5rdNrf8Ai1ciXLrMx1hsP9I5Fefm/p7/AIl/KPSDVryXJGvq54ZIunMSFCP1Gk6hZwFCPk7XTxNa6emYBB3zXF6cpbPTxfSbKAIL3Nex5glzmFh0mRbOYPfo3LZFzlk2UZB6l4AY9ghmEfixSFRrJrPFtWbP+aITckjOZDhtcPVxCWtDZ4XA1kFxr8sOIOb7paC1pFXAdzjUCWySeOWXTGeeOE/kw5FmWHk7nFgLnTd77tIE6AUoqM+5XEZBJhCuguP6G9oBby9eB6T5WA1jCaOdiIGkgCn8r2T0+ZfdeB6ucyZlzqlxqXd61woclQ3LIZIM6jaCrfa2bRwKjR+pqZT/AOFJO4rHEc4Ezgy+q3e1MOh7Z75TWhkcOoS0/UKirMTwcfu4TMH6aJcV70MLyWw8JxN+o1EL1YBmJ3/CsZq9ouqsDbqosF2FewLTJMF1UyptamW3YQcvHefbTt9bC/gd67WG67K47OUGWXwf6zDcd4MiuwYpFq9rrsqbXXZVTVYL0oi0OuymHXP7qDTdVMG6qhzuynO7KU053ZQOd06ondOqLuqJ3ZQYpondhU+yntxOLfKn7Me2/wDb5UVchU+zH5j+DfKj2Y9t/BnlQXTuqU1T7M7tu4M8qicnd8x3hb5UFxUSVT7O75jvC3yqJgO7Z8LeigtcV1Ho/GJhNHZ6rj3QH/M/a3ovIz2IsMB7IkWWhwhzaBsmGrly42x6ODPwyu32IPQ50xVfB2e1O0HKJHa9w/kq3/6vKHy9ZEdhH6XRHu/grh4WvVebGPsOdcqaMnitc4VY4aZ6V87L15TcyAS96R1kNnzxLU8OaJl4AAmTg0DxLtx43Ht5ufkxz1pPK8tENhcTo5nYuMy+O6K8vcdJoKyA1Ba8uy8xHaZtE8MqT/qksESP3ldLXCM/w1Vjcq1KzJcjfGMm0b+px0Be1kuaRD0Frndosmd3xKK8GQOn7JtyZp6r14+ZQ4zBDT/S0gcMSzPzG/8AS4OHf7qqbQyWAG6HOG46V6+S5ZhoDMVo6s140TN8VlSCRtb7yhDi7ad7iBy0oOxyfLmmU6HZq4r0IYXFsyoAAAh5dqbQS7yV0WZIsQslNvuy+IGgOgUOhalZr2GhTDFS1sTbD/eP9qwNibYf7+iqKX5sD4rIx+KE0gDUZr0ALsLLgizbL1Uq4vi0Sp+nargIn9vi/osze6tsXtFy+ysF3JZw2L/a4v8AKmBE2Q/E/wAi0jUBdhSF3JZv+psh+J3kTBibIfjd5EGm7opSuwss4nZh+N3/AI0YonZh+M+RBqu6IndhZsUTss8Z8iMcTss8Z8iAQUIRRNJNJAkiVJRKCJUXKRvT1UTdzQQKqcrXG7KqebsqCl6perojlz+dc7GrIe5z/wDQ6qKvy/OrIdKud2W1P1Opc/lmcHxSZnC3st/2oOhk7N5rNKHkhccI946SBRo7youmYgmgrqvat2R5jLiDEoOzrdv2L08jzaGSJ952iepv/EaltDE0iuDBDQA0SA0AKRarMKeBa0KcCYhq71akGIitjVHKMgbEa4FrS4ggEioMqVWkMU2tU0ONyUOhuLcIBBw1qZjWvbzHlmCN7x+NuEyo0GdP9qefM3UMZlHD4wP1N7Utq8qHEnWwo079huyrQvLzNlvrYYJ+Jsmu/wBFeo1bYTaLsqwXc1BpUwgkFIJBSCBomhCBhNIKSKJoRO69UTuygyIkliRNA0C7kiaJoC7okU1EoEVAm6qRUCgi4rPFiSBJMgBMz0AbVlznnT1RDZsExMYte6S5rOmfjFJh0AHZ0OO2ZWdmmnO+fMR9XDPu/qcKYty8Z0fYEhBKtyPN7ojpD6nUB1WWxkkB0V0hQD4jsC97JsjDBJo3nWTtVuS5IGNDW/U7TtK0Bi1pmqhDTwK4MTDFUUhimGK0MUsCCnBdlPArsCYaqioNUsN0VoangRVYaLkuSzlAEKO5jNAk5o7j+ldjJeBn3M0SJEEWGA73WiU5GYWasqr0dy7DFkaNeMJB7WkLsWG6L5u3LKyl7wMiNhGldhknpLCLW4ptMw1wqQ3TWc9CRLHvNUwsIzvCwl2MSHEnuGkq7JYpecWhuz+BPbKpVTTYFIKIu5qQQO7oi7olNOaocrsIu6JJhA7uiLuiSEGMJgqCEVZNE1WiaCyajNJMi7CBEqtxVt3RRc1QcX6ZMm+G6f6CJa6HSvCyHITGiNY2mtzuy1dD6Vwy+NCY34nAAby5b82ZrEFmEAYv1O1uKzGmGLmc4wGn3Nbj8Q6r0cnyUMGFujmTtK1SQGrTKsNUsKtDE8KCrCpBqsDU8N2VRXhTwKzCpYUFYYngVganhREMCYYpyRhQQwpSVkrolhQcX6RZFLKXFvu4mtcTt1FUZNDJk1gLzpk0TK63OmaGxw2dC00PdrCvyHNrIXwispTWNNbeLm7MESI4GICxuufxEbANS66BDDGhrRJrQAANQVTFaFrSb2tCkoC7kpSVQJhKSYbdhBIFMFRldhO7ogaEruiLuiDEhNF3RFJCkld0QKSaEIEhNCDwc9ZITGyWIAXBsTC6Q0AihW7AtbmqstuyoM+FSDVZhuygNuyqIAKUlLCnhREMKYarMKYaioBqYCswp4URXJOSlhUsKCGFGFWYUBt2ENK8N2U8N2VPDdhPDdhQV4bsow3ZVmG7CMKppAXc1NpuylJNBNrlMOVQUg5FWYk8SrmiaC3EjGqiUTQXYkYlTiRiREColCEUlJCEA1BQhAihCECSKSEEUBCEEkkIRDUghCBoQhAkBCEDSCEIGEymhAk0IQCSEIAoQhAwmhCACYQhAIQhB//Z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57346" name="Picture 2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408525"/>
            <a:ext cx="4139100" cy="310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4356100" y="152400"/>
            <a:ext cx="3529013" cy="2808288"/>
          </a:xfrm>
          <a:prstGeom prst="wedgeEllipseCallout">
            <a:avLst>
              <a:gd name="adj1" fmla="val -63333"/>
              <a:gd name="adj2" fmla="val 5729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 err="1">
                <a:latin typeface="Tw Cen MT" panose="020B0602020104020603" pitchFamily="34" charset="0"/>
              </a:rPr>
              <a:t>J’habite</a:t>
            </a:r>
            <a:r>
              <a:rPr lang="en-GB" sz="4000" dirty="0">
                <a:latin typeface="Tw Cen MT" panose="020B0602020104020603" pitchFamily="34" charset="0"/>
              </a:rPr>
              <a:t> </a:t>
            </a:r>
            <a:r>
              <a:rPr lang="en-GB" sz="4000" b="1" u="sng" dirty="0">
                <a:latin typeface="Tw Cen MT" panose="020B0602020104020603" pitchFamily="34" charset="0"/>
              </a:rPr>
              <a:t>à</a:t>
            </a:r>
            <a:r>
              <a:rPr lang="en-GB" sz="4000" b="1" dirty="0">
                <a:latin typeface="Tw Cen MT" panose="020B0602020104020603" pitchFamily="34" charset="0"/>
              </a:rPr>
              <a:t> </a:t>
            </a:r>
            <a:r>
              <a:rPr lang="en-GB" sz="4000" dirty="0" smtClean="0">
                <a:latin typeface="Tw Cen MT" panose="020B0602020104020603" pitchFamily="34" charset="0"/>
              </a:rPr>
              <a:t>Paris </a:t>
            </a:r>
            <a:r>
              <a:rPr lang="en-GB" sz="4000" b="1" u="sng" dirty="0" err="1">
                <a:latin typeface="Tw Cen MT" panose="020B0602020104020603" pitchFamily="34" charset="0"/>
              </a:rPr>
              <a:t>en</a:t>
            </a:r>
            <a:r>
              <a:rPr lang="en-GB" sz="4000" dirty="0">
                <a:latin typeface="Tw Cen MT" panose="020B0602020104020603" pitchFamily="34" charset="0"/>
              </a:rPr>
              <a:t> </a:t>
            </a:r>
            <a:r>
              <a:rPr lang="en-GB" sz="4000" dirty="0" smtClean="0">
                <a:latin typeface="Tw Cen MT" panose="020B0602020104020603" pitchFamily="34" charset="0"/>
              </a:rPr>
              <a:t>France.</a:t>
            </a:r>
            <a:endParaRPr lang="en-GB" sz="4000" dirty="0">
              <a:latin typeface="Tw Cen MT" panose="020B06020201040206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605" y="3692769"/>
            <a:ext cx="3532416" cy="26728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2775" y="1408525"/>
            <a:ext cx="3115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Johnny Depp</a:t>
            </a:r>
            <a:endParaRPr lang="en-GB" sz="40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7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2" descr="C:\Users\Danni\Pictures\Travels\London\DSCF23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738" y="3500438"/>
            <a:ext cx="3690937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AutoShape 2" descr="data:image/jpeg;base64,/9j/4AAQSkZJRgABAQAAAQABAAD/2wCEAAkGBhQQDw8PEBQSEA8PDw0PDw8QFRYQDw0PFBAVFRQQFBQXHCYeFxkjGRUUHy8gIycpLCwsFR4xNTAqNSYrLCkBCQoKDgwOFA8PFCkcHCApKSktKSkpKSkpKSkpKSwpKSkpKSkpKSkpKSkpLikpKSkpMikpKSksNikpKSkpKSkpKf/AABEIALEBHQMBIgACEQEDEQH/xAAbAAACAwEBAQAAAAAAAAAAAAAAAQIDBAYFB//EAEAQAAECBAEJBAkDBAEEAwAAAAEAAgMRIfASBAUxQVFxkaHRUmGS0gYTFCIyU4Hh4kKisWJjo8FyI5PT8QcVgv/EABkBAQEBAQEBAAAAAAAAAAAAAAABAgMEBf/EACMRAQEAAgICAgIDAQAAAAAAAAABAhEDMRIhBFEyYSJBUhP/2gAMAwEAAhEDEQA/AJzuyifffFF6+iL19F0YMG7KJ998UC9PRO9fRAT774pg998Ur19E719EDn33xRO7ci9B6IndhA599+JPF334kuPPomJ9/PoiAO778Sli778SUz380A7+aCWPvvxIx99+JKZuaJm5oJYu8cfyRPvHH7pYjc0Yrsoonuv6onu5dUTNz6ondlAT3cuqJ7uXVGI3/wC0sR28/ugcx3cuqJju5dUi65/kgPuf5KIlw5I4cuiQdc/yTxXP8k0p3q6IldOiWLv5/kie7iOqaEpXTypy7r8KhO5jqnPdxHVBLD3X4US7r8KVO7kjhyVEpdxv/wDKJb7+ijS5J3q6KB8efRHHmleroiXdy/FA+PNE9/NKV21Erl+KDDd0Tu6JTuynO7KoLuid3RKd2UTuygd3RSu6KM7spzuygd3RAu5JTuynO6dUDldhErl9kp3ZRO6IiUrtqLv3UpondOqCV6PxRK5filO6dUcOSCUrl+Kd3RQnu5IBuiCd6Psi9H4qE93JE93AdEE70HyqvKI2Bj3nQxrnGh0AT7KCd3AdF5me8oiCG9kOEYuNjwXBzGBkwROomVFcXlnpVFiknE5oOhrThAH0WYZ2iAzD3g7cR6qnMmbYmVPwQmtAEsT3zIEzIaFvj+imVCL6toaRgEQvAaGsbOVZiYM5rleTGXVrtOLKzcjr/RHOzo8E4yS+G4NLqzIImJ3qXvTuq4L0YzRlGOJKN6pgLasY0iLp0TGqWzWu5bq198tP7V0l25Wa9LOPNHHn1UJXL8U70fiqylO69U53ZWHJ2udEiOxOGFwawNJaGnTOgrqWmDlnrcR1hzmuI0FwNTQLlhyW39O2XHJL9rZ3P8k53P8AJK9fRPjzXVyE7n+SJ3P7onv5onv5oHO5jqjhy6oB38T1QTv4nqgU7p1TvUidzPVE7n91RhH15p8eaherond0QSnv59U57+fVRF3JOd2EDnv5pg7+fVRu6J3dEDnv59U57+fVRF3JF3RBKd16pzuyo3dE7uiIeK7KJ77+qV3RF3RA8V2U8V2VBE7qgliuyjHvv6qJSvWglj778SRf33xUST381Au381BIxLty8rPWeBBZL4nPo1s9I161XnXPwhEtaMbxUidG76rmImVeteXRC4uPaMwO4bApWp9vqeY8x5NAyYRYTQGRWMfPtN37ZjkqX5cwzewNkW4SZTLmzoO+WxeT/wDHHpMyJ6zNMcyETE7JHu/REImWz7JInLftWV0B0GJEhmYLXua9v6Q4GpXz78bK5dvoz5UmPT0faAZSDWgCVKYthlqVofu4hYoT+++KvbE7+f3Xvk1JHzssvK2tE93JIu3clAP778STn3P8lpmqcijgvjAEEteJikxQS2rYxgGgNFZ0A0nSdC5jJ88NZlkRkmhrnlkR40zAGCdaDTNdMHXZXPCamnTPK27WcOA6Ji7koYrspg7uXVdXNMDu5fiiV21REu7kjhyQTldhF3RLhyRepBLjz6I48+ijeroiV06IPK9md8x/7PIj2Z3zH/4/KtF6fui7qiqPZnfMf/j8iPZnfMf/AI/ItF3VE7p1QZ/ZnfMfwh+VP2Z3zH8IfkWi7qi7qgz+yu+Y7ws8qPZX/Md4WeVaUXdUGb2V/wA13gZ5Ueyv+Y7wN8q0omiM3sz/AJh8DOifssT5p/7beiuLroliuiCr2SJ83/G1BySJ83/G1W40Y7p0QUnJYnzf8QUDk8X5g/7Y6rSXXTovPzlnVsFtavI91shXvNNCipvhRPmCn9sdV4WX+kBZRr8VSCfV4QO8GdV5uW5wiPJJcXNr7rThluAovKj5TqL5DvbN3GdVNrpoiZUSSfjd2gfeKzR8sI0zn3ynyWGLHZqxPO0yA4JQoOM0IB7MpLLTXkeVExmOFCwg4tYrWWxdXlueyI4aSAHQ4RxEFxLiJTccQ4rm835JhxzlOVEs9xiHQXGYJgsn3GysX849WGrwZz9x28J0QgEPZI1Humo8Svb63ts8J864fIM9OZKTjIaj7wP0mvbyX0lJ0tG8UXXbx2V0LTF7UPwnzoLovah+F3nXmw/SJmsEcCvczZk5yhgiNpCx4XPNJSlOQ0qZZSdrjhcrqPmudcoLcoygOrie6ez4iV2/o/lMd+TQyS2YGGbw4OcBoNTVe1G9Hcne+PE9RAwtnJ5a6JEiENqanCDNRh0AGiQ1TkNyzx5zJ05eP/nraoGNthfu8yYMbbC/d1WgG6qQN16rq4M2KN/a/d1Txxv7XF61TuvVSBuf5KDJ6yNshcXp442yFxf0WudzPVE7spoY/WRuzD8TuiMcbsw/E/yrXO5/dOd2U0MQvSnPfzUbuicrsKqc9/NPjzUZXYTldhA71omld0Tu6IGPqnxUZd3L7Il3cvsoJtEyBtpr08V6gzMJe8+usDbxXkNMiDsIOj7LqGDF/K4cuVmtV7fjYY5S7jyYmbGjt6dulRbmwHW/ivcGTqxsADUvPcsvt7PDj/y5PLslMIt2OBImdn1WYRLty9z0sZJkA/1RByBlyK43PsSKyBja1wYXYHRZEtaZUGLQF6uPK+Pt87nw1n6iGcvSZrCWQ/feNJmQ1v1nVclludZkk+84knbVZo0aZDGTc46AKucSvazX6JgAPj1On1YqB/yOvcF07cenhwIEbKDKGDLW74WjeVPOuaWwGgF2OK6p1Bg7tq6POmem5OBChgF8vdYKNYNrti5XKoroji91Zmp/2pYbZYcPDI3JXPjNlPQf47lpwANqQWnQvPiw5HaDoPVRU2xiXACde/UungwMbP8AqAOLpEg6hUDd914no/DBe4kVDQRPVN0iumhtVkLldaeNH9HqzhOw/wBLveH0KzRM1Rxqxj+hw/jSunDbsqYbu5dVdM7cc572fE1zN4P8rtPRfO8Q5PgaS2GwgNoBjdKbyaVqSB3BTYLp1VzAAKSHCSzcJe2pncfcedm/PkSFHiQsbvVxMoe2I2hBOIkaROVdq6ppuwuBiw8WWPb2ozJ8G1XdMKuMkmpGcsre/bQ03L7KbRcvsqWndyVrPpyW2Vv0vgmN18FGe7kjhyRUp3VO9aiLuSLuiIknNQu6JyuwgxoSBTvWimid06pTuqJoHPdy6oxJTuvVKaIc0E7uSU1EuUEsV0XU5rdNrf8Ai1ciXLrMx1hsP9I5Fefm/p7/AIl/KPSDVryXJGvq54ZIunMSFCP1Gk6hZwFCPk7XTxNa6emYBB3zXF6cpbPTxfSbKAIL3Nex5glzmFh0mRbOYPfo3LZFzlk2UZB6l4AY9ghmEfixSFRrJrPFtWbP+aITckjOZDhtcPVxCWtDZ4XA1kFxr8sOIOb7paC1pFXAdzjUCWySeOWXTGeeOE/kw5FmWHk7nFgLnTd77tIE6AUoqM+5XEZBJhCuguP6G9oBby9eB6T5WA1jCaOdiIGkgCn8r2T0+ZfdeB6ucyZlzqlxqXd61woclQ3LIZIM6jaCrfa2bRwKjR+pqZT/AOFJO4rHEc4Ezgy+q3e1MOh7Z75TWhkcOoS0/UKirMTwcfu4TMH6aJcV70MLyWw8JxN+o1EL1YBmJ3/CsZq9ouqsDbqosF2FewLTJMF1UyptamW3YQcvHefbTt9bC/gd67WG67K47OUGWXwf6zDcd4MiuwYpFq9rrsqbXXZVTVYL0oi0OuymHXP7qDTdVMG6qhzuynO7KU053ZQOd06ondOqLuqJ3ZQYpondhU+yntxOLfKn7Me2/wDb5UVchU+zH5j+DfKj2Y9t/BnlQXTuqU1T7M7tu4M8qicnd8x3hb5UFxUSVT7O75jvC3yqJgO7Z8LeigtcV1Ho/GJhNHZ6rj3QH/M/a3ovIz2IsMB7IkWWhwhzaBsmGrly42x6ODPwyu32IPQ50xVfB2e1O0HKJHa9w/kq3/6vKHy9ZEdhH6XRHu/grh4WvVebGPsOdcqaMnitc4VY4aZ6V87L15TcyAS96R1kNnzxLU8OaJl4AAmTg0DxLtx43Ht5ufkxz1pPK8tENhcTo5nYuMy+O6K8vcdJoKyA1Ba8uy8xHaZtE8MqT/qksESP3ldLXCM/w1Vjcq1KzJcjfGMm0b+px0Be1kuaRD0Frndosmd3xKK8GQOn7JtyZp6r14+ZQ4zBDT/S0gcMSzPzG/8AS4OHf7qqbQyWAG6HOG46V6+S5ZhoDMVo6s140TN8VlSCRtb7yhDi7ad7iBy0oOxyfLmmU6HZq4r0IYXFsyoAAAh5dqbQS7yV0WZIsQslNvuy+IGgOgUOhalZr2GhTDFS1sTbD/eP9qwNibYf7+iqKX5sD4rIx+KE0gDUZr0ALsLLgizbL1Uq4vi0Sp+nargIn9vi/osze6tsXtFy+ysF3JZw2L/a4v8AKmBE2Q/E/wAi0jUBdhSF3JZv+psh+J3kTBibIfjd5EGm7opSuwss4nZh+N3/AI0YonZh+M+RBqu6IndhZsUTss8Z8iMcTss8Z8iAQUIRRNJNJAkiVJRKCJUXKRvT1UTdzQQKqcrXG7KqebsqCl6perojlz+dc7GrIe5z/wDQ6qKvy/OrIdKud2W1P1Opc/lmcHxSZnC3st/2oOhk7N5rNKHkhccI946SBRo7youmYgmgrqvat2R5jLiDEoOzrdv2L08jzaGSJ952iepv/EaltDE0iuDBDQA0SA0AKRarMKeBa0KcCYhq71akGIitjVHKMgbEa4FrS4ggEioMqVWkMU2tU0ONyUOhuLcIBBw1qZjWvbzHlmCN7x+NuEyo0GdP9qefM3UMZlHD4wP1N7Utq8qHEnWwo079huyrQvLzNlvrYYJ+Jsmu/wBFeo1bYTaLsqwXc1BpUwgkFIJBSCBomhCBhNIKSKJoRO69UTuygyIkliRNA0C7kiaJoC7okU1EoEVAm6qRUCgi4rPFiSBJMgBMz0AbVlznnT1RDZsExMYte6S5rOmfjFJh0AHZ0OO2ZWdmmnO+fMR9XDPu/qcKYty8Z0fYEhBKtyPN7ojpD6nUB1WWxkkB0V0hQD4jsC97JsjDBJo3nWTtVuS5IGNDW/U7TtK0Bi1pmqhDTwK4MTDFUUhimGK0MUsCCnBdlPArsCYaqioNUsN0VoangRVYaLkuSzlAEKO5jNAk5o7j+ldjJeBn3M0SJEEWGA73WiU5GYWasqr0dy7DFkaNeMJB7WkLsWG6L5u3LKyl7wMiNhGldhknpLCLW4ptMw1wqQ3TWc9CRLHvNUwsIzvCwl2MSHEnuGkq7JYpecWhuz+BPbKpVTTYFIKIu5qQQO7oi7olNOaocrsIu6JJhA7uiLuiSEGMJgqCEVZNE1WiaCyajNJMi7CBEqtxVt3RRc1QcX6ZMm+G6f6CJa6HSvCyHITGiNY2mtzuy1dD6Vwy+NCY34nAAby5b82ZrEFmEAYv1O1uKzGmGLmc4wGn3Nbj8Q6r0cnyUMGFujmTtK1SQGrTKsNUsKtDE8KCrCpBqsDU8N2VRXhTwKzCpYUFYYngVganhREMCYYpyRhQQwpSVkrolhQcX6RZFLKXFvu4mtcTt1FUZNDJk1gLzpk0TK63OmaGxw2dC00PdrCvyHNrIXwispTWNNbeLm7MESI4GICxuufxEbANS66BDDGhrRJrQAANQVTFaFrSb2tCkoC7kpSVQJhKSYbdhBIFMFRldhO7ogaEruiLuiDEhNF3RFJCkld0QKSaEIEhNCDwc9ZITGyWIAXBsTC6Q0AihW7AtbmqstuyoM+FSDVZhuygNuyqIAKUlLCnhREMKYarMKYaioBqYCswp4URXJOSlhUsKCGFGFWYUBt2ENK8N2U8N2VPDdhPDdhQV4bsow3ZVmG7CMKppAXc1NpuylJNBNrlMOVQUg5FWYk8SrmiaC3EjGqiUTQXYkYlTiRiREColCEUlJCEA1BQhAihCECSKSEEUBCEEkkIRDUghCBoQhAkBCEDSCEIGEymhAk0IQCSEIAoQhAwmhCACYQhAIQh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9222" name="AutoShape 4" descr="data:image/jpeg;base64,/9j/4AAQSkZJRgABAQAAAQABAAD/2wCEAAkGBhQQDw8PEBQSEA8PDw0PDw8QFRYQDw0PFBAVFRQQFBQXHCYeFxkjGRUUHy8gIycpLCwsFR4xNTAqNSYrLCkBCQoKDgwOFA8PFCkcHCApKSktKSkpKSkpKSkpKSwpKSkpKSkpKSkpKSkpLikpKSkpMikpKSksNikpKSkpKSkpKf/AABEIALEBHQMBIgACEQEDEQH/xAAbAAACAwEBAQAAAAAAAAAAAAAAAQIDBAYFB//EAEAQAAECBAEJBAkDBAEEAwAAAAEAAgMRIfASBAUxQVFxkaHRUmGS0gYTFCIyU4Hh4kKisWJjo8FyI5PT8QcVgv/EABkBAQEBAQEBAAAAAAAAAAAAAAABAgMEBf/EACMRAQEAAgICAgIDAQAAAAAAAAABAhEDMRIhBFEyYSJBUhP/2gAMAwEAAhEDEQA/AJzuyifffFF6+iL19F0YMG7KJ998UC9PRO9fRAT774pg998Ur19E719EDn33xRO7ci9B6IndhA599+JPF334kuPPomJ9/PoiAO778Sli778SUz380A7+aCWPvvxIx99+JKZuaJm5oJYu8cfyRPvHH7pYjc0Yrsoonuv6onu5dUTNz6ondlAT3cuqJ7uXVGI3/wC0sR28/ugcx3cuqJju5dUi65/kgPuf5KIlw5I4cuiQdc/yTxXP8k0p3q6IldOiWLv5/kie7iOqaEpXTypy7r8KhO5jqnPdxHVBLD3X4US7r8KVO7kjhyVEpdxv/wDKJb7+ijS5J3q6KB8efRHHmleroiXdy/FA+PNE9/NKV21Erl+KDDd0Tu6JTuynO7KoLuid3RKd2UTuygd3RSu6KM7spzuygd3RAu5JTuynO6dUDldhErl9kp3ZRO6IiUrtqLv3UpondOqCV6PxRK5filO6dUcOSCUrl+Kd3RQnu5IBuiCd6Psi9H4qE93JE93AdEE70HyqvKI2Bj3nQxrnGh0AT7KCd3AdF5me8oiCG9kOEYuNjwXBzGBkwROomVFcXlnpVFiknE5oOhrThAH0WYZ2iAzD3g7cR6qnMmbYmVPwQmtAEsT3zIEzIaFvj+imVCL6toaRgEQvAaGsbOVZiYM5rleTGXVrtOLKzcjr/RHOzo8E4yS+G4NLqzIImJ3qXvTuq4L0YzRlGOJKN6pgLasY0iLp0TGqWzWu5bq198tP7V0l25Wa9LOPNHHn1UJXL8U70fiqylO69U53ZWHJ2udEiOxOGFwawNJaGnTOgrqWmDlnrcR1hzmuI0FwNTQLlhyW39O2XHJL9rZ3P8k53P8AJK9fRPjzXVyE7n+SJ3P7onv5onv5oHO5jqjhy6oB38T1QTv4nqgU7p1TvUidzPVE7n91RhH15p8eaherond0QSnv59U57+fVRF3JOd2EDnv5pg7+fVRu6J3dEDnv59U57+fVRF3JF3RBKd16pzuyo3dE7uiIeK7KJ77+qV3RF3RA8V2U8V2VBE7qgliuyjHvv6qJSvWglj778SRf33xUST381Au381BIxLty8rPWeBBZL4nPo1s9I161XnXPwhEtaMbxUidG76rmImVeteXRC4uPaMwO4bApWp9vqeY8x5NAyYRYTQGRWMfPtN37ZjkqX5cwzewNkW4SZTLmzoO+WxeT/wDHHpMyJ6zNMcyETE7JHu/REImWz7JInLftWV0B0GJEhmYLXua9v6Q4GpXz78bK5dvoz5UmPT0faAZSDWgCVKYthlqVofu4hYoT+++KvbE7+f3Xvk1JHzssvK2tE93JIu3clAP778STn3P8lpmqcijgvjAEEteJikxQS2rYxgGgNFZ0A0nSdC5jJ88NZlkRkmhrnlkR40zAGCdaDTNdMHXZXPCamnTPK27WcOA6Ji7koYrspg7uXVdXNMDu5fiiV21REu7kjhyQTldhF3RLhyRepBLjz6I48+ijeroiV06IPK9md8x/7PIj2Z3zH/4/KtF6fui7qiqPZnfMf/j8iPZnfMf/AI/ItF3VE7p1QZ/ZnfMfwh+VP2Z3zH8IfkWi7qi7qgz+yu+Y7ws8qPZX/Md4WeVaUXdUGb2V/wA13gZ5Ueyv+Y7wN8q0omiM3sz/AJh8DOifssT5p/7beiuLroliuiCr2SJ83/G1BySJ83/G1W40Y7p0QUnJYnzf8QUDk8X5g/7Y6rSXXTovPzlnVsFtavI91shXvNNCipvhRPmCn9sdV4WX+kBZRr8VSCfV4QO8GdV5uW5wiPJJcXNr7rThluAovKj5TqL5DvbN3GdVNrpoiZUSSfjd2gfeKzR8sI0zn3ynyWGLHZqxPO0yA4JQoOM0IB7MpLLTXkeVExmOFCwg4tYrWWxdXlueyI4aSAHQ4RxEFxLiJTccQ4rm835JhxzlOVEs9xiHQXGYJgsn3GysX849WGrwZz9x28J0QgEPZI1Humo8Svb63ts8J864fIM9OZKTjIaj7wP0mvbyX0lJ0tG8UXXbx2V0LTF7UPwnzoLovah+F3nXmw/SJmsEcCvczZk5yhgiNpCx4XPNJSlOQ0qZZSdrjhcrqPmudcoLcoygOrie6ez4iV2/o/lMd+TQyS2YGGbw4OcBoNTVe1G9Hcne+PE9RAwtnJ5a6JEiENqanCDNRh0AGiQ1TkNyzx5zJ05eP/nraoGNthfu8yYMbbC/d1WgG6qQN16rq4M2KN/a/d1Txxv7XF61TuvVSBuf5KDJ6yNshcXp442yFxf0WudzPVE7spoY/WRuzD8TuiMcbsw/E/yrXO5/dOd2U0MQvSnPfzUbuicrsKqc9/NPjzUZXYTldhA71omld0Tu6IGPqnxUZd3L7Il3cvsoJtEyBtpr08V6gzMJe8+usDbxXkNMiDsIOj7LqGDF/K4cuVmtV7fjYY5S7jyYmbGjt6dulRbmwHW/ivcGTqxsADUvPcsvt7PDj/y5PLslMIt2OBImdn1WYRLty9z0sZJkA/1RByBlyK43PsSKyBja1wYXYHRZEtaZUGLQF6uPK+Pt87nw1n6iGcvSZrCWQ/feNJmQ1v1nVclludZkk+84knbVZo0aZDGTc46AKucSvazX6JgAPj1On1YqB/yOvcF07cenhwIEbKDKGDLW74WjeVPOuaWwGgF2OK6p1Bg7tq6POmem5OBChgF8vdYKNYNrti5XKoroji91Zmp/2pYbZYcPDI3JXPjNlPQf47lpwANqQWnQvPiw5HaDoPVRU2xiXACde/UungwMbP8AqAOLpEg6hUDd914no/DBe4kVDQRPVN0iumhtVkLldaeNH9HqzhOw/wBLveH0KzRM1Rxqxj+hw/jSunDbsqYbu5dVdM7cc572fE1zN4P8rtPRfO8Q5PgaS2GwgNoBjdKbyaVqSB3BTYLp1VzAAKSHCSzcJe2pncfcedm/PkSFHiQsbvVxMoe2I2hBOIkaROVdq6ppuwuBiw8WWPb2ozJ8G1XdMKuMkmpGcsre/bQ03L7KbRcvsqWndyVrPpyW2Vv0vgmN18FGe7kjhyRUp3VO9aiLuSLuiIknNQu6JyuwgxoSBTvWimid06pTuqJoHPdy6oxJTuvVKaIc0E7uSU1EuUEsV0XU5rdNrf8Ai1ciXLrMx1hsP9I5Fefm/p7/AIl/KPSDVryXJGvq54ZIunMSFCP1Gk6hZwFCPk7XTxNa6emYBB3zXF6cpbPTxfSbKAIL3Nex5glzmFh0mRbOYPfo3LZFzlk2UZB6l4AY9ghmEfixSFRrJrPFtWbP+aITckjOZDhtcPVxCWtDZ4XA1kFxr8sOIOb7paC1pFXAdzjUCWySeOWXTGeeOE/kw5FmWHk7nFgLnTd77tIE6AUoqM+5XEZBJhCuguP6G9oBby9eB6T5WA1jCaOdiIGkgCn8r2T0+ZfdeB6ucyZlzqlxqXd61woclQ3LIZIM6jaCrfa2bRwKjR+pqZT/AOFJO4rHEc4Ezgy+q3e1MOh7Z75TWhkcOoS0/UKirMTwcfu4TMH6aJcV70MLyWw8JxN+o1EL1YBmJ3/CsZq9ouqsDbqosF2FewLTJMF1UyptamW3YQcvHefbTt9bC/gd67WG67K47OUGWXwf6zDcd4MiuwYpFq9rrsqbXXZVTVYL0oi0OuymHXP7qDTdVMG6qhzuynO7KU053ZQOd06ondOqLuqJ3ZQYpondhU+yntxOLfKn7Me2/wDb5UVchU+zH5j+DfKj2Y9t/BnlQXTuqU1T7M7tu4M8qicnd8x3hb5UFxUSVT7O75jvC3yqJgO7Z8LeigtcV1Ho/GJhNHZ6rj3QH/M/a3ovIz2IsMB7IkWWhwhzaBsmGrly42x6ODPwyu32IPQ50xVfB2e1O0HKJHa9w/kq3/6vKHy9ZEdhH6XRHu/grh4WvVebGPsOdcqaMnitc4VY4aZ6V87L15TcyAS96R1kNnzxLU8OaJl4AAmTg0DxLtx43Ht5ufkxz1pPK8tENhcTo5nYuMy+O6K8vcdJoKyA1Ba8uy8xHaZtE8MqT/qksESP3ldLXCM/w1Vjcq1KzJcjfGMm0b+px0Be1kuaRD0Frndosmd3xKK8GQOn7JtyZp6r14+ZQ4zBDT/S0gcMSzPzG/8AS4OHf7qqbQyWAG6HOG46V6+S5ZhoDMVo6s140TN8VlSCRtb7yhDi7ad7iBy0oOxyfLmmU6HZq4r0IYXFsyoAAAh5dqbQS7yV0WZIsQslNvuy+IGgOgUOhalZr2GhTDFS1sTbD/eP9qwNibYf7+iqKX5sD4rIx+KE0gDUZr0ALsLLgizbL1Uq4vi0Sp+nargIn9vi/osze6tsXtFy+ysF3JZw2L/a4v8AKmBE2Q/E/wAi0jUBdhSF3JZv+psh+J3kTBibIfjd5EGm7opSuwss4nZh+N3/AI0YonZh+M+RBqu6IndhZsUTss8Z8iMcTss8Z8iAQUIRRNJNJAkiVJRKCJUXKRvT1UTdzQQKqcrXG7KqebsqCl6perojlz+dc7GrIe5z/wDQ6qKvy/OrIdKud2W1P1Opc/lmcHxSZnC3st/2oOhk7N5rNKHkhccI946SBRo7youmYgmgrqvat2R5jLiDEoOzrdv2L08jzaGSJ952iepv/EaltDE0iuDBDQA0SA0AKRarMKeBa0KcCYhq71akGIitjVHKMgbEa4FrS4ggEioMqVWkMU2tU0ONyUOhuLcIBBw1qZjWvbzHlmCN7x+NuEyo0GdP9qefM3UMZlHD4wP1N7Utq8qHEnWwo079huyrQvLzNlvrYYJ+Jsmu/wBFeo1bYTaLsqwXc1BpUwgkFIJBSCBomhCBhNIKSKJoRO69UTuygyIkliRNA0C7kiaJoC7okU1EoEVAm6qRUCgi4rPFiSBJMgBMz0AbVlznnT1RDZsExMYte6S5rOmfjFJh0AHZ0OO2ZWdmmnO+fMR9XDPu/qcKYty8Z0fYEhBKtyPN7ojpD6nUB1WWxkkB0V0hQD4jsC97JsjDBJo3nWTtVuS5IGNDW/U7TtK0Bi1pmqhDTwK4MTDFUUhimGK0MUsCCnBdlPArsCYaqioNUsN0VoangRVYaLkuSzlAEKO5jNAk5o7j+ldjJeBn3M0SJEEWGA73WiU5GYWasqr0dy7DFkaNeMJB7WkLsWG6L5u3LKyl7wMiNhGldhknpLCLW4ptMw1wqQ3TWc9CRLHvNUwsIzvCwl2MSHEnuGkq7JYpecWhuz+BPbKpVTTYFIKIu5qQQO7oi7olNOaocrsIu6JJhA7uiLuiSEGMJgqCEVZNE1WiaCyajNJMi7CBEqtxVt3RRc1QcX6ZMm+G6f6CJa6HSvCyHITGiNY2mtzuy1dD6Vwy+NCY34nAAby5b82ZrEFmEAYv1O1uKzGmGLmc4wGn3Nbj8Q6r0cnyUMGFujmTtK1SQGrTKsNUsKtDE8KCrCpBqsDU8N2VRXhTwKzCpYUFYYngVganhREMCYYpyRhQQwpSVkrolhQcX6RZFLKXFvu4mtcTt1FUZNDJk1gLzpk0TK63OmaGxw2dC00PdrCvyHNrIXwispTWNNbeLm7MESI4GICxuufxEbANS66BDDGhrRJrQAANQVTFaFrSb2tCkoC7kpSVQJhKSYbdhBIFMFRldhO7ogaEruiLuiDEhNF3RFJCkld0QKSaEIEhNCDwc9ZITGyWIAXBsTC6Q0AihW7AtbmqstuyoM+FSDVZhuygNuyqIAKUlLCnhREMKYarMKYaioBqYCswp4URXJOSlhUsKCGFGFWYUBt2ENK8N2U8N2VPDdhPDdhQV4bsow3ZVmG7CMKppAXc1NpuylJNBNrlMOVQUg5FWYk8SrmiaC3EjGqiUTQXYkYlTiRiREColCEUlJCEA1BQhAihCECSKSEEUBCEEkkIRDUghCBoQhAkBCEDSCEIGEymhAk0IQCSEIAoQhAwmhCACYQhAIQhB//Z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92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166938"/>
            <a:ext cx="4191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4356100" y="152400"/>
            <a:ext cx="3529013" cy="2808288"/>
          </a:xfrm>
          <a:prstGeom prst="wedgeEllipseCallout">
            <a:avLst>
              <a:gd name="adj1" fmla="val -63333"/>
              <a:gd name="adj2" fmla="val 5729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 err="1">
                <a:latin typeface="Tw Cen MT" panose="020B0602020104020603" pitchFamily="34" charset="0"/>
              </a:rPr>
              <a:t>J’habite</a:t>
            </a:r>
            <a:r>
              <a:rPr lang="en-GB" sz="4000" dirty="0">
                <a:latin typeface="Tw Cen MT" panose="020B0602020104020603" pitchFamily="34" charset="0"/>
              </a:rPr>
              <a:t> </a:t>
            </a:r>
            <a:r>
              <a:rPr lang="en-GB" sz="4000" b="1" u="sng" dirty="0">
                <a:latin typeface="Tw Cen MT" panose="020B0602020104020603" pitchFamily="34" charset="0"/>
              </a:rPr>
              <a:t>à</a:t>
            </a:r>
            <a:r>
              <a:rPr lang="en-GB" sz="4000" b="1" dirty="0">
                <a:latin typeface="Tw Cen MT" panose="020B0602020104020603" pitchFamily="34" charset="0"/>
              </a:rPr>
              <a:t> </a:t>
            </a:r>
            <a:r>
              <a:rPr lang="en-GB" sz="4000" dirty="0" err="1">
                <a:latin typeface="Tw Cen MT" panose="020B0602020104020603" pitchFamily="34" charset="0"/>
              </a:rPr>
              <a:t>Londres</a:t>
            </a:r>
            <a:r>
              <a:rPr lang="en-GB" sz="4000" dirty="0">
                <a:latin typeface="Tw Cen MT" panose="020B0602020104020603" pitchFamily="34" charset="0"/>
              </a:rPr>
              <a:t> </a:t>
            </a:r>
            <a:r>
              <a:rPr lang="en-GB" sz="4000" b="1" u="sng" dirty="0">
                <a:latin typeface="Tw Cen MT" panose="020B0602020104020603" pitchFamily="34" charset="0"/>
              </a:rPr>
              <a:t>en</a:t>
            </a:r>
            <a:r>
              <a:rPr lang="en-GB" sz="4000" dirty="0">
                <a:latin typeface="Tw Cen MT" panose="020B0602020104020603" pitchFamily="34" charset="0"/>
              </a:rPr>
              <a:t> </a:t>
            </a:r>
            <a:r>
              <a:rPr lang="en-GB" sz="4000" dirty="0" err="1">
                <a:latin typeface="Tw Cen MT" panose="020B0602020104020603" pitchFamily="34" charset="0"/>
              </a:rPr>
              <a:t>Angleterre</a:t>
            </a:r>
            <a:r>
              <a:rPr lang="en-GB" sz="4000" dirty="0">
                <a:latin typeface="Tw Cen MT" panose="020B0602020104020603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7975" y="4126052"/>
            <a:ext cx="4510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latin typeface="Tw Cen MT" panose="020B0602020104020603" pitchFamily="34" charset="0"/>
              </a:rPr>
              <a:t>la </a:t>
            </a:r>
            <a:r>
              <a:rPr lang="en-GB" sz="4000" b="1" dirty="0" err="1" smtClean="0">
                <a:latin typeface="Tw Cen MT" panose="020B0602020104020603" pitchFamily="34" charset="0"/>
              </a:rPr>
              <a:t>reine</a:t>
            </a:r>
            <a:r>
              <a:rPr lang="en-GB" sz="4000" b="1" dirty="0" smtClean="0">
                <a:latin typeface="Tw Cen MT" panose="020B0602020104020603" pitchFamily="34" charset="0"/>
              </a:rPr>
              <a:t> Elizabeth II</a:t>
            </a:r>
            <a:endParaRPr lang="en-GB" sz="4000" b="1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21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23950"/>
            <a:ext cx="2951162" cy="387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4572000" y="115888"/>
            <a:ext cx="3600450" cy="2520950"/>
          </a:xfrm>
          <a:prstGeom prst="wedgeEllipseCallout">
            <a:avLst>
              <a:gd name="adj1" fmla="val -91606"/>
              <a:gd name="adj2" fmla="val 5185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000" dirty="0" err="1">
                <a:solidFill>
                  <a:prstClr val="white"/>
                </a:solidFill>
                <a:latin typeface="Tw Cen MT" panose="020B0602020104020603" pitchFamily="34" charset="0"/>
              </a:rPr>
              <a:t>J’habite</a:t>
            </a:r>
            <a:r>
              <a:rPr lang="en-GB" sz="4000" dirty="0">
                <a:solidFill>
                  <a:prstClr val="white"/>
                </a:solidFill>
                <a:latin typeface="Tw Cen MT" panose="020B0602020104020603" pitchFamily="34" charset="0"/>
              </a:rPr>
              <a:t> </a:t>
            </a:r>
            <a:r>
              <a:rPr lang="en-GB" sz="4000" b="1" u="sng" dirty="0">
                <a:solidFill>
                  <a:prstClr val="white"/>
                </a:solidFill>
                <a:latin typeface="Tw Cen MT" panose="020B0602020104020603" pitchFamily="34" charset="0"/>
              </a:rPr>
              <a:t>à</a:t>
            </a:r>
            <a:r>
              <a:rPr lang="en-GB" sz="4000" b="1" dirty="0">
                <a:solidFill>
                  <a:prstClr val="white"/>
                </a:solidFill>
                <a:latin typeface="Tw Cen MT" panose="020B0602020104020603" pitchFamily="34" charset="0"/>
              </a:rPr>
              <a:t> </a:t>
            </a:r>
            <a:r>
              <a:rPr lang="en-GB" sz="4000" dirty="0">
                <a:solidFill>
                  <a:prstClr val="white"/>
                </a:solidFill>
                <a:latin typeface="Tw Cen MT" panose="020B0602020104020603" pitchFamily="34" charset="0"/>
              </a:rPr>
              <a:t>Dublin </a:t>
            </a:r>
            <a:r>
              <a:rPr lang="en-GB" sz="4000" b="1" u="sng" dirty="0">
                <a:solidFill>
                  <a:prstClr val="white"/>
                </a:solidFill>
                <a:latin typeface="Tw Cen MT" panose="020B0602020104020603" pitchFamily="34" charset="0"/>
              </a:rPr>
              <a:t>en</a:t>
            </a:r>
            <a:r>
              <a:rPr lang="en-GB" sz="4000" b="1" dirty="0">
                <a:solidFill>
                  <a:prstClr val="white"/>
                </a:solidFill>
                <a:latin typeface="Tw Cen MT" panose="020B0602020104020603" pitchFamily="34" charset="0"/>
              </a:rPr>
              <a:t> </a:t>
            </a:r>
            <a:r>
              <a:rPr lang="en-GB" sz="4000" dirty="0" err="1">
                <a:solidFill>
                  <a:prstClr val="white"/>
                </a:solidFill>
                <a:latin typeface="Tw Cen MT" panose="020B0602020104020603" pitchFamily="34" charset="0"/>
              </a:rPr>
              <a:t>Irlande</a:t>
            </a:r>
            <a:r>
              <a:rPr lang="en-GB" sz="4000" dirty="0">
                <a:solidFill>
                  <a:prstClr val="white"/>
                </a:solidFill>
                <a:latin typeface="Tw Cen MT" panose="020B0602020104020603" pitchFamily="34" charset="0"/>
              </a:rPr>
              <a:t>.</a:t>
            </a:r>
          </a:p>
        </p:txBody>
      </p:sp>
      <p:pic>
        <p:nvPicPr>
          <p:cNvPr id="122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41663"/>
            <a:ext cx="4183063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4213" y="1123950"/>
            <a:ext cx="3115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Bono</a:t>
            </a:r>
            <a:endParaRPr lang="en-GB" sz="40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28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419" y="1441938"/>
            <a:ext cx="3203395" cy="4271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277" y="3296180"/>
            <a:ext cx="4821531" cy="3214354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4443095" y="432435"/>
            <a:ext cx="4176713" cy="2519363"/>
          </a:xfrm>
          <a:prstGeom prst="wedgeEllipseCallout">
            <a:avLst>
              <a:gd name="adj1" fmla="val -74331"/>
              <a:gd name="adj2" fmla="val 4565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 err="1">
                <a:latin typeface="Tw Cen MT" panose="020B0602020104020603" pitchFamily="34" charset="0"/>
              </a:rPr>
              <a:t>J’habite</a:t>
            </a:r>
            <a:r>
              <a:rPr lang="en-GB" sz="4000" dirty="0">
                <a:latin typeface="Tw Cen MT" panose="020B0602020104020603" pitchFamily="34" charset="0"/>
              </a:rPr>
              <a:t> </a:t>
            </a:r>
            <a:r>
              <a:rPr lang="en-GB" sz="4000" b="1" u="sng" dirty="0">
                <a:latin typeface="Tw Cen MT" panose="020B0602020104020603" pitchFamily="34" charset="0"/>
              </a:rPr>
              <a:t>à </a:t>
            </a:r>
            <a:r>
              <a:rPr lang="en-GB" sz="4000" dirty="0">
                <a:latin typeface="Tw Cen MT" panose="020B0602020104020603" pitchFamily="34" charset="0"/>
              </a:rPr>
              <a:t>Madrid </a:t>
            </a:r>
            <a:r>
              <a:rPr lang="en-GB" sz="4000" b="1" u="sng" dirty="0">
                <a:latin typeface="Tw Cen MT" panose="020B0602020104020603" pitchFamily="34" charset="0"/>
              </a:rPr>
              <a:t>en</a:t>
            </a:r>
            <a:r>
              <a:rPr lang="en-GB" sz="4000" b="1" dirty="0">
                <a:latin typeface="Tw Cen MT" panose="020B0602020104020603" pitchFamily="34" charset="0"/>
              </a:rPr>
              <a:t> </a:t>
            </a:r>
            <a:r>
              <a:rPr lang="en-GB" sz="4000" dirty="0" err="1">
                <a:latin typeface="Tw Cen MT" panose="020B0602020104020603" pitchFamily="34" charset="0"/>
              </a:rPr>
              <a:t>Espagne</a:t>
            </a:r>
            <a:r>
              <a:rPr lang="en-GB" sz="4000" dirty="0">
                <a:latin typeface="Tw Cen MT" panose="020B0602020104020603" pitchFamily="34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2419" y="1338173"/>
            <a:ext cx="383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Penelope Cruz</a:t>
            </a:r>
            <a:endParaRPr lang="en-GB" sz="40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10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195</TotalTime>
  <Words>393</Words>
  <Application>Microsoft Office PowerPoint</Application>
  <PresentationFormat>On-screen Show (4:3)</PresentationFormat>
  <Paragraphs>85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Tw Cen MT</vt:lpstr>
      <vt:lpstr>Wingdings</vt:lpstr>
      <vt:lpstr>Office Theme</vt:lpstr>
      <vt:lpstr>1_Office Theme</vt:lpstr>
      <vt:lpstr>2_Office Theme</vt:lpstr>
      <vt:lpstr>3_Office Theme</vt:lpstr>
      <vt:lpstr>PowerPoint Presentation</vt:lpstr>
      <vt:lpstr>La France a sept pays voisins</vt:lpstr>
      <vt:lpstr>Nous allons…</vt:lpstr>
      <vt:lpstr>PowerPoint Presentation</vt:lpstr>
      <vt:lpstr>Quelle est la capitale de…?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‘à’, ‘en’ ou ‘au’?</vt:lpstr>
      <vt:lpstr>Put en/ au or à in the gap: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Study</dc:creator>
  <cp:lastModifiedBy>Study</cp:lastModifiedBy>
  <cp:revision>10</cp:revision>
  <dcterms:created xsi:type="dcterms:W3CDTF">2018-08-03T14:24:16Z</dcterms:created>
  <dcterms:modified xsi:type="dcterms:W3CDTF">2018-08-03T17:39:26Z</dcterms:modified>
</cp:coreProperties>
</file>