
<file path=[Content_Types].xml><?xml version="1.0" encoding="utf-8"?>
<Types xmlns="http://schemas.openxmlformats.org/package/2006/content-types">
  <Default Extension="mp3" ContentType="audio/mpeg"/>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81" r:id="rId2"/>
    <p:sldId id="256" r:id="rId3"/>
    <p:sldId id="257" r:id="rId4"/>
    <p:sldId id="258" r:id="rId5"/>
    <p:sldId id="259" r:id="rId6"/>
    <p:sldId id="260" r:id="rId7"/>
    <p:sldId id="261" r:id="rId8"/>
    <p:sldId id="262" r:id="rId9"/>
    <p:sldId id="263" r:id="rId10"/>
    <p:sldId id="265" r:id="rId11"/>
    <p:sldId id="267" r:id="rId12"/>
    <p:sldId id="269" r:id="rId13"/>
    <p:sldId id="271" r:id="rId14"/>
    <p:sldId id="272" r:id="rId15"/>
    <p:sldId id="273" r:id="rId16"/>
    <p:sldId id="274" r:id="rId17"/>
    <p:sldId id="270" r:id="rId18"/>
    <p:sldId id="277" r:id="rId19"/>
    <p:sldId id="276" r:id="rId20"/>
    <p:sldId id="279" r:id="rId2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82" autoAdjust="0"/>
    <p:restoredTop sz="66830" autoAdjust="0"/>
  </p:normalViewPr>
  <p:slideViewPr>
    <p:cSldViewPr snapToGrid="0">
      <p:cViewPr varScale="1">
        <p:scale>
          <a:sx n="74" d="100"/>
          <a:sy n="74" d="100"/>
        </p:scale>
        <p:origin x="996" y="72"/>
      </p:cViewPr>
      <p:guideLst>
        <p:guide orient="horz" pos="2160"/>
        <p:guide pos="2880"/>
      </p:guideLst>
    </p:cSldViewPr>
  </p:slideViewPr>
  <p:notesTextViewPr>
    <p:cViewPr>
      <p:scale>
        <a:sx n="1" d="1"/>
        <a:sy n="1" d="1"/>
      </p:scale>
      <p:origin x="0" y="0"/>
    </p:cViewPr>
  </p:notesTextViewPr>
  <p:sorterViewPr>
    <p:cViewPr>
      <p:scale>
        <a:sx n="100" d="100"/>
        <a:sy n="100" d="100"/>
      </p:scale>
      <p:origin x="0" y="-79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8F2ECCD7-C502-4492-8E39-B0F005068924}" type="datetimeFigureOut">
              <a:rPr lang="en-GB"/>
              <a:pPr>
                <a:defRPr/>
              </a:pPr>
              <a:t>19/10/2018</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0EABB5B6-1BE9-4E9D-B45A-32BF1B4F188B}" type="slidenum">
              <a:rPr lang="en-GB" altLang="en-US"/>
              <a:pPr>
                <a:defRPr/>
              </a:pPr>
              <a:t>‹#›</a:t>
            </a:fld>
            <a:endParaRPr lang="en-GB" altLang="en-US"/>
          </a:p>
        </p:txBody>
      </p:sp>
    </p:spTree>
    <p:extLst>
      <p:ext uri="{BB962C8B-B14F-4D97-AF65-F5344CB8AC3E}">
        <p14:creationId xmlns:p14="http://schemas.microsoft.com/office/powerpoint/2010/main" val="36932851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smtClean="0"/>
              <a:t>Pupils were introduced to this routine in the summer term of Y3 and in Y4 but may need reminding.</a:t>
            </a:r>
          </a:p>
          <a:p>
            <a:pPr eaLnBrk="1" hangingPunct="1"/>
            <a:r>
              <a:rPr lang="en-GB" altLang="en-US" smtClean="0"/>
              <a:t>This will help remind them of the days of the week, keep working the numbers and help them remember some essential vocabulary e.g. day / month etc.</a:t>
            </a:r>
            <a:br>
              <a:rPr lang="en-GB" altLang="en-US" smtClean="0"/>
            </a:br>
            <a:r>
              <a:rPr lang="en-GB" altLang="en-US" smtClean="0"/>
              <a:t>This slide can be adapted obviously to fit the day of the week / month.</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9ECE6DD-5E6E-480E-9CD0-9FFED2DD1D0A}" type="slidenum">
              <a:rPr lang="en-GB" altLang="en-US" smtClean="0"/>
              <a:pPr>
                <a:spcBef>
                  <a:spcPct val="0"/>
                </a:spcBef>
              </a:pPr>
              <a:t>1</a:t>
            </a:fld>
            <a:endParaRPr lang="en-GB" altLang="en-US" smtClean="0"/>
          </a:p>
        </p:txBody>
      </p:sp>
    </p:spTree>
    <p:extLst>
      <p:ext uri="{BB962C8B-B14F-4D97-AF65-F5344CB8AC3E}">
        <p14:creationId xmlns:p14="http://schemas.microsoft.com/office/powerpoint/2010/main" val="3163448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No. 4</a:t>
            </a:r>
            <a:br>
              <a:rPr lang="en-GB" altLang="en-US" smtClean="0"/>
            </a:br>
            <a:r>
              <a:rPr lang="en-GB" altLang="en-US" smtClean="0"/>
              <a:t>Read the text first and allow pupils to draw what they hear.</a:t>
            </a:r>
            <a:br>
              <a:rPr lang="en-GB" altLang="en-US" smtClean="0"/>
            </a:br>
            <a:r>
              <a:rPr lang="en-GB" altLang="en-US" smtClean="0"/>
              <a:t>Depending on the ability range of the class, if it is helpful during the last time of reading, you can bring the text up onto the screen so that pupils can read along and follow it.</a:t>
            </a:r>
            <a:br>
              <a:rPr lang="en-GB" altLang="en-US" smtClean="0"/>
            </a:br>
            <a:endParaRPr lang="en-GB" altLang="en-US" smtClean="0"/>
          </a:p>
          <a:p>
            <a:pPr eaLnBrk="1" hangingPunct="1">
              <a:spcBef>
                <a:spcPct val="0"/>
              </a:spcBef>
            </a:pPr>
            <a:r>
              <a:rPr lang="en-GB" altLang="en-US" b="1" smtClean="0">
                <a:latin typeface="Arial" panose="020B0604020202020204" pitchFamily="34" charset="0"/>
              </a:rPr>
              <a:t>Il y a  deux sandwichs au fromage et jambon, une banane, une pomme et un jus d’orange.</a:t>
            </a:r>
          </a:p>
          <a:p>
            <a:pPr eaLnBrk="1" hangingPunct="1">
              <a:spcBef>
                <a:spcPct val="0"/>
              </a:spcBef>
            </a:pPr>
            <a:endParaRPr lang="en-GB" altLang="en-US"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493B7FD-B500-4905-ADCD-38C34504B396}" type="slidenum">
              <a:rPr lang="en-GB" altLang="en-US" smtClean="0">
                <a:latin typeface="Calibri" panose="020F0502020204030204" pitchFamily="34" charset="0"/>
              </a:rPr>
              <a:pPr/>
              <a:t>15</a:t>
            </a:fld>
            <a:endParaRPr lang="en-GB" altLang="en-US" smtClean="0">
              <a:latin typeface="Calibri" panose="020F0502020204030204" pitchFamily="34" charset="0"/>
            </a:endParaRPr>
          </a:p>
        </p:txBody>
      </p:sp>
    </p:spTree>
    <p:extLst>
      <p:ext uri="{BB962C8B-B14F-4D97-AF65-F5344CB8AC3E}">
        <p14:creationId xmlns:p14="http://schemas.microsoft.com/office/powerpoint/2010/main" val="3862241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No. 5</a:t>
            </a:r>
            <a:br>
              <a:rPr lang="en-GB" altLang="en-US" smtClean="0"/>
            </a:br>
            <a:r>
              <a:rPr lang="en-GB" altLang="en-US" smtClean="0"/>
              <a:t>Read the text first and allow pupils to draw what they hear.</a:t>
            </a:r>
            <a:br>
              <a:rPr lang="en-GB" altLang="en-US" smtClean="0"/>
            </a:br>
            <a:r>
              <a:rPr lang="en-GB" altLang="en-US" smtClean="0"/>
              <a:t>Depending on the ability range of the class, if it is helpful during the last time of reading, you can bring the text up onto the screen so that pupils can read along and follow it.</a:t>
            </a:r>
            <a:br>
              <a:rPr lang="en-GB" altLang="en-US" smtClean="0"/>
            </a:br>
            <a:endParaRPr lang="en-GB" altLang="en-US" smtClean="0"/>
          </a:p>
          <a:p>
            <a:pPr eaLnBrk="1" hangingPunct="1">
              <a:spcBef>
                <a:spcPct val="0"/>
              </a:spcBef>
            </a:pPr>
            <a:r>
              <a:rPr lang="en-GB" altLang="en-US" b="1" smtClean="0">
                <a:latin typeface="Arial" panose="020B0604020202020204" pitchFamily="34" charset="0"/>
              </a:rPr>
              <a:t>Il y a un hot dog, deux gâteaux, cinq fraises et  un carton de lait.</a:t>
            </a:r>
          </a:p>
          <a:p>
            <a:pPr eaLnBrk="1" hangingPunct="1">
              <a:spcBef>
                <a:spcPct val="0"/>
              </a:spcBef>
            </a:pPr>
            <a:endParaRPr lang="en-GB" altLang="en-US" smtClean="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6538796-4FBC-4576-AD4A-250F0BF34679}" type="slidenum">
              <a:rPr lang="en-GB" altLang="en-US" smtClean="0">
                <a:latin typeface="Calibri" panose="020F0502020204030204" pitchFamily="34" charset="0"/>
              </a:rPr>
              <a:pPr/>
              <a:t>16</a:t>
            </a:fld>
            <a:endParaRPr lang="en-GB" altLang="en-US" smtClean="0">
              <a:latin typeface="Calibri" panose="020F0502020204030204" pitchFamily="34" charset="0"/>
            </a:endParaRPr>
          </a:p>
        </p:txBody>
      </p:sp>
    </p:spTree>
    <p:extLst>
      <p:ext uri="{BB962C8B-B14F-4D97-AF65-F5344CB8AC3E}">
        <p14:creationId xmlns:p14="http://schemas.microsoft.com/office/powerpoint/2010/main" val="1883675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Blank sheet for pupils to draw their lunches on for the listening activity.</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0660401-51B1-45CC-996A-24812F84AC65}" type="slidenum">
              <a:rPr lang="en-GB" altLang="en-US" smtClean="0">
                <a:latin typeface="Calibri" panose="020F0502020204030204" pitchFamily="34" charset="0"/>
              </a:rPr>
              <a:pPr/>
              <a:t>17</a:t>
            </a:fld>
            <a:endParaRPr lang="en-GB" altLang="en-US" smtClean="0">
              <a:latin typeface="Calibri" panose="020F0502020204030204" pitchFamily="34" charset="0"/>
            </a:endParaRPr>
          </a:p>
        </p:txBody>
      </p:sp>
    </p:spTree>
    <p:extLst>
      <p:ext uri="{BB962C8B-B14F-4D97-AF65-F5344CB8AC3E}">
        <p14:creationId xmlns:p14="http://schemas.microsoft.com/office/powerpoint/2010/main" val="862343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NB: Not for displaying to the class</a:t>
            </a:r>
          </a:p>
          <a:p>
            <a:pPr eaLnBrk="1" hangingPunct="1">
              <a:spcBef>
                <a:spcPct val="0"/>
              </a:spcBef>
            </a:pPr>
            <a:r>
              <a:rPr lang="en-GB" altLang="en-US" smtClean="0"/>
              <a:t>Copy of a pairwork speaking sheet, using days of the week too.</a:t>
            </a:r>
            <a:br>
              <a:rPr lang="en-GB" altLang="en-US" smtClean="0"/>
            </a:br>
            <a:r>
              <a:rPr lang="en-GB" altLang="en-US" smtClean="0"/>
              <a:t>Pupils ask and answer and the 3</a:t>
            </a:r>
            <a:r>
              <a:rPr lang="en-GB" altLang="en-US" baseline="30000" smtClean="0"/>
              <a:t>rd</a:t>
            </a:r>
            <a:r>
              <a:rPr lang="en-GB" altLang="en-US" smtClean="0"/>
              <a:t> column is for drawing or writing their partner’s answers.</a:t>
            </a: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9595DFC-D8D3-4254-8B37-43261A6F0397}" type="slidenum">
              <a:rPr lang="en-GB" altLang="en-US" smtClean="0">
                <a:latin typeface="Calibri" panose="020F0502020204030204" pitchFamily="34" charset="0"/>
              </a:rPr>
              <a:pPr/>
              <a:t>18</a:t>
            </a:fld>
            <a:endParaRPr lang="en-GB" altLang="en-US" smtClean="0">
              <a:latin typeface="Calibri" panose="020F0502020204030204" pitchFamily="34" charset="0"/>
            </a:endParaRPr>
          </a:p>
        </p:txBody>
      </p:sp>
    </p:spTree>
    <p:extLst>
      <p:ext uri="{BB962C8B-B14F-4D97-AF65-F5344CB8AC3E}">
        <p14:creationId xmlns:p14="http://schemas.microsoft.com/office/powerpoint/2010/main" val="3664649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Telepathy activity.</a:t>
            </a:r>
            <a:br>
              <a:rPr lang="en-GB" altLang="en-US" smtClean="0"/>
            </a:br>
            <a:r>
              <a:rPr lang="en-GB" altLang="en-US" smtClean="0"/>
              <a:t>Pupils play in pairs (or against the teacher) trying to predict each other’s answers.</a:t>
            </a:r>
          </a:p>
          <a:p>
            <a:pPr eaLnBrk="1" hangingPunct="1">
              <a:spcBef>
                <a:spcPct val="0"/>
              </a:spcBef>
            </a:pPr>
            <a:r>
              <a:rPr lang="en-GB" altLang="en-US" smtClean="0"/>
              <a:t>E.g. each pupil secretly writes down his/her phrase.</a:t>
            </a:r>
            <a:br>
              <a:rPr lang="en-GB" altLang="en-US" smtClean="0"/>
            </a:br>
            <a:r>
              <a:rPr lang="en-GB" altLang="en-US" smtClean="0"/>
              <a:t>Pupil A starts the game by saying a day of the week.  If s/he guesses correctly Pupil B nods and A continues with ‘je mange’ and a food.  Again, if correct Pupil B nods and A continues.</a:t>
            </a:r>
            <a:br>
              <a:rPr lang="en-GB" altLang="en-US" smtClean="0"/>
            </a:br>
            <a:r>
              <a:rPr lang="en-GB" altLang="en-US" smtClean="0"/>
              <a:t>If Pupil A is wrong, Pupil B takes a turn.</a:t>
            </a:r>
            <a:br>
              <a:rPr lang="en-GB" altLang="en-US" smtClean="0"/>
            </a:br>
            <a:r>
              <a:rPr lang="en-GB" altLang="en-US" smtClean="0"/>
              <a:t>The object of the game is to get to the end of the sentence first.</a:t>
            </a:r>
          </a:p>
          <a:p>
            <a:pPr eaLnBrk="1" hangingPunct="1">
              <a:spcBef>
                <a:spcPct val="0"/>
              </a:spcBef>
            </a:pPr>
            <a:endParaRPr lang="en-GB" altLang="en-US" smtClean="0"/>
          </a:p>
          <a:p>
            <a:pPr eaLnBrk="1" hangingPunct="1">
              <a:spcBef>
                <a:spcPct val="0"/>
              </a:spcBef>
            </a:pPr>
            <a:r>
              <a:rPr lang="en-GB" altLang="en-US" smtClean="0"/>
              <a:t>This can be played whole class, too, or to demonstrate the first time.</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231934A-92B3-4EE6-A56A-27F61187771B}" type="slidenum">
              <a:rPr lang="en-GB" altLang="en-US" smtClean="0">
                <a:latin typeface="Calibri" panose="020F0502020204030204" pitchFamily="34" charset="0"/>
              </a:rPr>
              <a:pPr/>
              <a:t>19</a:t>
            </a:fld>
            <a:endParaRPr lang="en-GB" altLang="en-US" smtClean="0">
              <a:latin typeface="Calibri" panose="020F0502020204030204" pitchFamily="34" charset="0"/>
            </a:endParaRPr>
          </a:p>
        </p:txBody>
      </p:sp>
    </p:spTree>
    <p:extLst>
      <p:ext uri="{BB962C8B-B14F-4D97-AF65-F5344CB8AC3E}">
        <p14:creationId xmlns:p14="http://schemas.microsoft.com/office/powerpoint/2010/main" val="3031056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This activity would make a good follow-up activity for pupils to do during the week, between French lessons.</a:t>
            </a:r>
          </a:p>
          <a:p>
            <a:pPr eaLnBrk="1" hangingPunct="1">
              <a:spcBef>
                <a:spcPct val="0"/>
              </a:spcBef>
            </a:pPr>
            <a:r>
              <a:rPr lang="en-GB" altLang="en-US" smtClean="0"/>
              <a:t>NB: Not for displaying to the class</a:t>
            </a:r>
          </a:p>
          <a:p>
            <a:pPr eaLnBrk="1" hangingPunct="1">
              <a:spcBef>
                <a:spcPct val="0"/>
              </a:spcBef>
            </a:pPr>
            <a:r>
              <a:rPr lang="en-GB" altLang="en-US" smtClean="0"/>
              <a:t>Copy of a pairwork speaking sheet, using days of the week too.</a:t>
            </a:r>
            <a:br>
              <a:rPr lang="en-GB" altLang="en-US" smtClean="0"/>
            </a:br>
            <a:r>
              <a:rPr lang="en-GB" altLang="en-US" smtClean="0"/>
              <a:t>Pupils ask and answer and the 3</a:t>
            </a:r>
            <a:r>
              <a:rPr lang="en-GB" altLang="en-US" baseline="30000" smtClean="0"/>
              <a:t>rd</a:t>
            </a:r>
            <a:r>
              <a:rPr lang="en-GB" altLang="en-US" smtClean="0"/>
              <a:t> column is for drawing or writing their partner’s answers.</a:t>
            </a: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84D9757-D0D6-444F-BC55-41A4423CC3A5}" type="slidenum">
              <a:rPr lang="en-GB" altLang="en-US" smtClean="0">
                <a:latin typeface="Calibri" panose="020F0502020204030204" pitchFamily="34" charset="0"/>
              </a:rPr>
              <a:pPr/>
              <a:t>20</a:t>
            </a:fld>
            <a:endParaRPr lang="en-GB" altLang="en-US" smtClean="0">
              <a:latin typeface="Calibri" panose="020F0502020204030204" pitchFamily="34" charset="0"/>
            </a:endParaRPr>
          </a:p>
        </p:txBody>
      </p:sp>
    </p:spTree>
    <p:extLst>
      <p:ext uri="{BB962C8B-B14F-4D97-AF65-F5344CB8AC3E}">
        <p14:creationId xmlns:p14="http://schemas.microsoft.com/office/powerpoint/2010/main" val="1500557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Introductory slide to revise times in the new context of school lunchtime.</a:t>
            </a: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9DDA976-415F-470D-9F31-8393B37917F9}" type="slidenum">
              <a:rPr lang="en-GB" altLang="en-US" smtClean="0">
                <a:latin typeface="Calibri" panose="020F0502020204030204" pitchFamily="34" charset="0"/>
              </a:rPr>
              <a:pPr/>
              <a:t>3</a:t>
            </a:fld>
            <a:endParaRPr lang="en-GB" altLang="en-US" smtClean="0">
              <a:latin typeface="Calibri" panose="020F0502020204030204" pitchFamily="34" charset="0"/>
            </a:endParaRPr>
          </a:p>
        </p:txBody>
      </p:sp>
    </p:spTree>
    <p:extLst>
      <p:ext uri="{BB962C8B-B14F-4D97-AF65-F5344CB8AC3E}">
        <p14:creationId xmlns:p14="http://schemas.microsoft.com/office/powerpoint/2010/main" val="1161299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Slide to introduce how to say ‘I prefer’ which ‘School dinners’ or ‘Packed lunch’.</a:t>
            </a:r>
            <a:br>
              <a:rPr lang="en-GB" altLang="en-US" smtClean="0"/>
            </a:br>
            <a:r>
              <a:rPr lang="en-GB" altLang="en-US" smtClean="0">
                <a:latin typeface="Arial" panose="020B0604020202020204" pitchFamily="34" charset="0"/>
                <a:cs typeface="Arial" panose="020B0604020202020204" pitchFamily="34" charset="0"/>
              </a:rPr>
              <a:t>Ç</a:t>
            </a:r>
            <a:r>
              <a:rPr lang="en-GB" altLang="en-US" smtClean="0"/>
              <a:t>a m’est </a:t>
            </a:r>
            <a:r>
              <a:rPr lang="en-GB" altLang="en-US" smtClean="0">
                <a:latin typeface="Arial" panose="020B0604020202020204" pitchFamily="34" charset="0"/>
                <a:cs typeface="Arial" panose="020B0604020202020204" pitchFamily="34" charset="0"/>
              </a:rPr>
              <a:t>é</a:t>
            </a:r>
            <a:r>
              <a:rPr lang="en-GB" altLang="en-US" smtClean="0"/>
              <a:t>gal= I don’t mind</a:t>
            </a: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F8D8F51-373B-4826-8623-C1EB6DA9B102}" type="slidenum">
              <a:rPr lang="en-GB" altLang="en-US" smtClean="0">
                <a:latin typeface="Calibri" panose="020F0502020204030204" pitchFamily="34" charset="0"/>
              </a:rPr>
              <a:pPr/>
              <a:t>5</a:t>
            </a:fld>
            <a:endParaRPr lang="en-GB" altLang="en-US" smtClean="0">
              <a:latin typeface="Calibri" panose="020F0502020204030204" pitchFamily="34" charset="0"/>
            </a:endParaRPr>
          </a:p>
        </p:txBody>
      </p:sp>
    </p:spTree>
    <p:extLst>
      <p:ext uri="{BB962C8B-B14F-4D97-AF65-F5344CB8AC3E}">
        <p14:creationId xmlns:p14="http://schemas.microsoft.com/office/powerpoint/2010/main" val="4007927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This slide models the answer for pupils.  They should practise reading it aloud a couple of times, doing gestures for I eat ‘Je  mange’ and I drink ‘je bois’ at the appropriate moment to make explicit the meaning of both.</a:t>
            </a:r>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728B451-FA23-499D-9B2B-680F654A6597}" type="slidenum">
              <a:rPr lang="en-GB" altLang="en-US" smtClean="0">
                <a:latin typeface="Calibri" panose="020F0502020204030204" pitchFamily="34" charset="0"/>
              </a:rPr>
              <a:pPr/>
              <a:t>6</a:t>
            </a:fld>
            <a:endParaRPr lang="en-GB" altLang="en-US" smtClean="0">
              <a:latin typeface="Calibri" panose="020F0502020204030204" pitchFamily="34" charset="0"/>
            </a:endParaRPr>
          </a:p>
        </p:txBody>
      </p:sp>
    </p:spTree>
    <p:extLst>
      <p:ext uri="{BB962C8B-B14F-4D97-AF65-F5344CB8AC3E}">
        <p14:creationId xmlns:p14="http://schemas.microsoft.com/office/powerpoint/2010/main" val="916715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The following slides have gapped texts to encourage pupils to recall the vocabulary. Une carotte= carrot, a new word.</a:t>
            </a:r>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F75E13E-4A51-4770-87FC-5EA2C4DCA34A}" type="slidenum">
              <a:rPr lang="en-GB" altLang="en-US" smtClean="0">
                <a:latin typeface="Calibri" panose="020F0502020204030204" pitchFamily="34" charset="0"/>
              </a:rPr>
              <a:pPr/>
              <a:t>7</a:t>
            </a:fld>
            <a:endParaRPr lang="en-GB" altLang="en-US" smtClean="0">
              <a:latin typeface="Calibri" panose="020F0502020204030204" pitchFamily="34" charset="0"/>
            </a:endParaRPr>
          </a:p>
        </p:txBody>
      </p:sp>
    </p:spTree>
    <p:extLst>
      <p:ext uri="{BB962C8B-B14F-4D97-AF65-F5344CB8AC3E}">
        <p14:creationId xmlns:p14="http://schemas.microsoft.com/office/powerpoint/2010/main" val="3230364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This is an introductory slide to prepare for the next activity, which is a listen and draw activity.</a:t>
            </a:r>
            <a:br>
              <a:rPr lang="en-GB" altLang="en-US" smtClean="0"/>
            </a:br>
            <a:r>
              <a:rPr lang="en-GB" altLang="en-US" smtClean="0"/>
              <a:t>First ask the pupils to suggest in French what is on the slide, then bring up the text to see how close they were, and ask all pupils to read the slide through again for pronunciation, all together, whilst you point at the items.</a:t>
            </a: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F0358B5-8C5C-4E91-B540-5DAD443627A4}" type="slidenum">
              <a:rPr lang="en-GB" altLang="en-US" smtClean="0">
                <a:latin typeface="Calibri" panose="020F0502020204030204" pitchFamily="34" charset="0"/>
              </a:rPr>
              <a:pPr/>
              <a:t>11</a:t>
            </a:fld>
            <a:endParaRPr lang="en-GB" altLang="en-US" smtClean="0">
              <a:latin typeface="Calibri" panose="020F0502020204030204" pitchFamily="34" charset="0"/>
            </a:endParaRPr>
          </a:p>
        </p:txBody>
      </p:sp>
    </p:spTree>
    <p:extLst>
      <p:ext uri="{BB962C8B-B14F-4D97-AF65-F5344CB8AC3E}">
        <p14:creationId xmlns:p14="http://schemas.microsoft.com/office/powerpoint/2010/main" val="2762989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This is a listen and draw activity.  </a:t>
            </a:r>
            <a:br>
              <a:rPr lang="en-GB" altLang="en-US" smtClean="0"/>
            </a:br>
            <a:r>
              <a:rPr lang="en-GB" altLang="en-US" smtClean="0"/>
              <a:t>Read the text first and allow pupils to draw what they hear.</a:t>
            </a:r>
            <a:br>
              <a:rPr lang="en-GB" altLang="en-US" smtClean="0"/>
            </a:br>
            <a:r>
              <a:rPr lang="en-GB" altLang="en-US" smtClean="0"/>
              <a:t>Depending on the ability range of the class, if it is helpful during the last time of reading, you can bring the text up onto the screen so that pupils can read along and follow it.</a:t>
            </a:r>
          </a:p>
          <a:p>
            <a:pPr eaLnBrk="1" hangingPunct="1">
              <a:spcBef>
                <a:spcPct val="0"/>
              </a:spcBef>
            </a:pPr>
            <a:endParaRPr lang="en-GB" altLang="en-US" smtClean="0"/>
          </a:p>
          <a:p>
            <a:pPr eaLnBrk="1" hangingPunct="1">
              <a:spcBef>
                <a:spcPct val="0"/>
              </a:spcBef>
            </a:pPr>
            <a:r>
              <a:rPr lang="en-GB" altLang="en-US" b="1" smtClean="0">
                <a:latin typeface="Arial" panose="020B0604020202020204" pitchFamily="34" charset="0"/>
                <a:cs typeface="Arial" panose="020B0604020202020204" pitchFamily="34" charset="0"/>
              </a:rPr>
              <a:t>Il ya trois hamburgers, deux oranges, un yaourt et une limonade. </a:t>
            </a:r>
            <a:endParaRPr lang="en-GB" altLang="en-US"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D057575-1448-4C4B-8667-DCB26FB17395}" type="slidenum">
              <a:rPr lang="en-GB" altLang="en-US" smtClean="0">
                <a:latin typeface="Calibri" panose="020F0502020204030204" pitchFamily="34" charset="0"/>
              </a:rPr>
              <a:pPr/>
              <a:t>12</a:t>
            </a:fld>
            <a:endParaRPr lang="en-GB" altLang="en-US" smtClean="0">
              <a:latin typeface="Calibri" panose="020F0502020204030204" pitchFamily="34" charset="0"/>
            </a:endParaRPr>
          </a:p>
        </p:txBody>
      </p:sp>
    </p:spTree>
    <p:extLst>
      <p:ext uri="{BB962C8B-B14F-4D97-AF65-F5344CB8AC3E}">
        <p14:creationId xmlns:p14="http://schemas.microsoft.com/office/powerpoint/2010/main" val="572372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No. 2</a:t>
            </a:r>
            <a:br>
              <a:rPr lang="en-GB" altLang="en-US" smtClean="0"/>
            </a:br>
            <a:r>
              <a:rPr lang="en-GB" altLang="en-US" smtClean="0"/>
              <a:t>Read the text first and allow pupils to draw what they hear.</a:t>
            </a:r>
            <a:br>
              <a:rPr lang="en-GB" altLang="en-US" smtClean="0"/>
            </a:br>
            <a:r>
              <a:rPr lang="en-GB" altLang="en-US" smtClean="0"/>
              <a:t>Depending on the ability range of the class, if it is helpful during the last time of reading, you can bring the text up onto the screen so that pupils can read along and follow it.</a:t>
            </a:r>
          </a:p>
          <a:p>
            <a:pPr eaLnBrk="1" hangingPunct="1">
              <a:spcBef>
                <a:spcPct val="0"/>
              </a:spcBef>
            </a:pPr>
            <a:endParaRPr lang="en-GB" altLang="en-US" smtClean="0"/>
          </a:p>
          <a:p>
            <a:pPr eaLnBrk="1" hangingPunct="1">
              <a:spcBef>
                <a:spcPct val="0"/>
              </a:spcBef>
            </a:pPr>
            <a:r>
              <a:rPr lang="en-GB" altLang="en-US" b="1" smtClean="0"/>
              <a:t>Il y a </a:t>
            </a:r>
            <a:r>
              <a:rPr lang="en-GB" altLang="en-US" b="1" smtClean="0">
                <a:latin typeface="Arial" panose="020B0604020202020204" pitchFamily="34" charset="0"/>
              </a:rPr>
              <a:t>quatre saucisses six oeufs sur le plat , une poire et un verre de lait.</a:t>
            </a:r>
          </a:p>
          <a:p>
            <a:pPr eaLnBrk="1" hangingPunct="1">
              <a:spcBef>
                <a:spcPct val="0"/>
              </a:spcBef>
            </a:pPr>
            <a:endParaRPr lang="en-GB" altLang="en-US" smtClean="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F57BB9E-96E2-4EF8-9D3C-B618AD39AFBB}" type="slidenum">
              <a:rPr lang="en-GB" altLang="en-US" smtClean="0">
                <a:latin typeface="Calibri" panose="020F0502020204030204" pitchFamily="34" charset="0"/>
              </a:rPr>
              <a:pPr/>
              <a:t>13</a:t>
            </a:fld>
            <a:endParaRPr lang="en-GB" altLang="en-US" smtClean="0">
              <a:latin typeface="Calibri" panose="020F0502020204030204" pitchFamily="34" charset="0"/>
            </a:endParaRPr>
          </a:p>
        </p:txBody>
      </p:sp>
    </p:spTree>
    <p:extLst>
      <p:ext uri="{BB962C8B-B14F-4D97-AF65-F5344CB8AC3E}">
        <p14:creationId xmlns:p14="http://schemas.microsoft.com/office/powerpoint/2010/main" val="2429313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No. 3</a:t>
            </a:r>
            <a:br>
              <a:rPr lang="en-GB" altLang="en-US" smtClean="0"/>
            </a:br>
            <a:r>
              <a:rPr lang="en-GB" altLang="en-US" smtClean="0"/>
              <a:t>Read the text first and allow pupils to draw what they hear.</a:t>
            </a:r>
            <a:br>
              <a:rPr lang="en-GB" altLang="en-US" smtClean="0"/>
            </a:br>
            <a:r>
              <a:rPr lang="en-GB" altLang="en-US" smtClean="0"/>
              <a:t>Depending on the ability range of the class, if it is helpful during the last time of reading, you can bring the text up onto the screen so that pupils can read along and follow it.</a:t>
            </a:r>
            <a:br>
              <a:rPr lang="en-GB" altLang="en-US" smtClean="0"/>
            </a:br>
            <a:r>
              <a:rPr lang="en-GB" altLang="en-US" smtClean="0"/>
              <a:t>NB: un panier repas = packed lunch/  lunchbox</a:t>
            </a:r>
          </a:p>
          <a:p>
            <a:pPr eaLnBrk="1" hangingPunct="1">
              <a:spcBef>
                <a:spcPct val="0"/>
              </a:spcBef>
            </a:pPr>
            <a:endParaRPr lang="en-GB" altLang="en-US" b="1" smtClean="0">
              <a:latin typeface="Arial" panose="020B0604020202020204" pitchFamily="34" charset="0"/>
            </a:endParaRPr>
          </a:p>
          <a:p>
            <a:pPr eaLnBrk="1" hangingPunct="1">
              <a:spcBef>
                <a:spcPct val="0"/>
              </a:spcBef>
            </a:pPr>
            <a:r>
              <a:rPr lang="en-GB" altLang="en-US" b="1" smtClean="0">
                <a:latin typeface="Arial" panose="020B0604020202020204" pitchFamily="34" charset="0"/>
              </a:rPr>
              <a:t>Il y a un sandwich au fromage, trois gâteaux, deux bananes et un coca cola</a:t>
            </a:r>
            <a:endParaRPr lang="en-GB" altLang="en-US"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BDAD4E8-0908-4B95-9BEE-59517182812F}" type="slidenum">
              <a:rPr lang="en-GB" altLang="en-US" smtClean="0">
                <a:latin typeface="Calibri" panose="020F0502020204030204" pitchFamily="34" charset="0"/>
              </a:rPr>
              <a:pPr/>
              <a:t>14</a:t>
            </a:fld>
            <a:endParaRPr lang="en-GB" altLang="en-US" smtClean="0">
              <a:latin typeface="Calibri" panose="020F0502020204030204" pitchFamily="34" charset="0"/>
            </a:endParaRPr>
          </a:p>
        </p:txBody>
      </p:sp>
    </p:spTree>
    <p:extLst>
      <p:ext uri="{BB962C8B-B14F-4D97-AF65-F5344CB8AC3E}">
        <p14:creationId xmlns:p14="http://schemas.microsoft.com/office/powerpoint/2010/main" val="2685061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C4D01C64-93B6-4D45-BB44-E559971E2BD1}" type="datetimeFigureOut">
              <a:rPr lang="en-GB"/>
              <a:pPr>
                <a:defRPr/>
              </a:pPr>
              <a:t>19/10/2018</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028272CC-0FC4-4424-8524-8B2B202B7533}" type="slidenum">
              <a:rPr lang="en-GB" altLang="en-US"/>
              <a:pPr>
                <a:defRPr/>
              </a:pPr>
              <a:t>‹#›</a:t>
            </a:fld>
            <a:endParaRPr lang="en-GB" altLang="en-US"/>
          </a:p>
        </p:txBody>
      </p:sp>
    </p:spTree>
    <p:extLst>
      <p:ext uri="{BB962C8B-B14F-4D97-AF65-F5344CB8AC3E}">
        <p14:creationId xmlns:p14="http://schemas.microsoft.com/office/powerpoint/2010/main" val="459400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6CABF1A-F4FD-419E-BBED-6041776628DE}" type="datetimeFigureOut">
              <a:rPr lang="en-GB"/>
              <a:pPr>
                <a:defRPr/>
              </a:pPr>
              <a:t>19/10/2018</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2A4C475-7735-42D5-AC76-01AF462DF3B6}" type="slidenum">
              <a:rPr lang="en-GB" altLang="en-US"/>
              <a:pPr>
                <a:defRPr/>
              </a:pPr>
              <a:t>‹#›</a:t>
            </a:fld>
            <a:endParaRPr lang="en-GB" altLang="en-US"/>
          </a:p>
        </p:txBody>
      </p:sp>
    </p:spTree>
    <p:extLst>
      <p:ext uri="{BB962C8B-B14F-4D97-AF65-F5344CB8AC3E}">
        <p14:creationId xmlns:p14="http://schemas.microsoft.com/office/powerpoint/2010/main" val="122261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B8BEF58-F56A-4CBA-97DE-5B3E64738A2D}" type="datetimeFigureOut">
              <a:rPr lang="en-GB"/>
              <a:pPr>
                <a:defRPr/>
              </a:pPr>
              <a:t>19/10/2018</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786AA5D2-96A1-4D17-AD7C-1C6DFBB6FE37}" type="slidenum">
              <a:rPr lang="en-GB" altLang="en-US"/>
              <a:pPr>
                <a:defRPr/>
              </a:pPr>
              <a:t>‹#›</a:t>
            </a:fld>
            <a:endParaRPr lang="en-GB" altLang="en-US"/>
          </a:p>
        </p:txBody>
      </p:sp>
    </p:spTree>
    <p:extLst>
      <p:ext uri="{BB962C8B-B14F-4D97-AF65-F5344CB8AC3E}">
        <p14:creationId xmlns:p14="http://schemas.microsoft.com/office/powerpoint/2010/main" val="2876609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71E2FDD-1B13-4D7A-8FD8-C8118455143E}" type="datetimeFigureOut">
              <a:rPr lang="en-GB"/>
              <a:pPr>
                <a:defRPr/>
              </a:pPr>
              <a:t>19/10/2018</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3D17DA94-AC71-46A4-B025-163BBF69AB8A}" type="slidenum">
              <a:rPr lang="en-GB" altLang="en-US"/>
              <a:pPr>
                <a:defRPr/>
              </a:pPr>
              <a:t>‹#›</a:t>
            </a:fld>
            <a:endParaRPr lang="en-GB" altLang="en-US"/>
          </a:p>
        </p:txBody>
      </p:sp>
    </p:spTree>
    <p:extLst>
      <p:ext uri="{BB962C8B-B14F-4D97-AF65-F5344CB8AC3E}">
        <p14:creationId xmlns:p14="http://schemas.microsoft.com/office/powerpoint/2010/main" val="3943035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3A1DEB1-9D61-41B4-AB41-70ED15356086}" type="datetimeFigureOut">
              <a:rPr lang="en-GB"/>
              <a:pPr>
                <a:defRPr/>
              </a:pPr>
              <a:t>19/10/2018</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2AF9379B-9EF2-468E-A89D-8269DDB7C562}" type="slidenum">
              <a:rPr lang="en-GB" altLang="en-US"/>
              <a:pPr>
                <a:defRPr/>
              </a:pPr>
              <a:t>‹#›</a:t>
            </a:fld>
            <a:endParaRPr lang="en-GB" altLang="en-US"/>
          </a:p>
        </p:txBody>
      </p:sp>
    </p:spTree>
    <p:extLst>
      <p:ext uri="{BB962C8B-B14F-4D97-AF65-F5344CB8AC3E}">
        <p14:creationId xmlns:p14="http://schemas.microsoft.com/office/powerpoint/2010/main" val="2986542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8B2B531E-189E-46BA-BCCB-0158842C0291}" type="datetimeFigureOut">
              <a:rPr lang="en-GB"/>
              <a:pPr>
                <a:defRPr/>
              </a:pPr>
              <a:t>19/10/2018</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573AF8A3-73AF-484F-AD7A-C67B86254482}" type="slidenum">
              <a:rPr lang="en-GB" altLang="en-US"/>
              <a:pPr>
                <a:defRPr/>
              </a:pPr>
              <a:t>‹#›</a:t>
            </a:fld>
            <a:endParaRPr lang="en-GB" altLang="en-US"/>
          </a:p>
        </p:txBody>
      </p:sp>
    </p:spTree>
    <p:extLst>
      <p:ext uri="{BB962C8B-B14F-4D97-AF65-F5344CB8AC3E}">
        <p14:creationId xmlns:p14="http://schemas.microsoft.com/office/powerpoint/2010/main" val="1623345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75F57ECE-6D25-44B2-8FE5-B6BE68108439}" type="datetimeFigureOut">
              <a:rPr lang="en-GB"/>
              <a:pPr>
                <a:defRPr/>
              </a:pPr>
              <a:t>19/10/2018</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6C9C1994-BBF6-4B25-A758-DF0D0F8EB5B7}" type="slidenum">
              <a:rPr lang="en-GB" altLang="en-US"/>
              <a:pPr>
                <a:defRPr/>
              </a:pPr>
              <a:t>‹#›</a:t>
            </a:fld>
            <a:endParaRPr lang="en-GB" altLang="en-US"/>
          </a:p>
        </p:txBody>
      </p:sp>
    </p:spTree>
    <p:extLst>
      <p:ext uri="{BB962C8B-B14F-4D97-AF65-F5344CB8AC3E}">
        <p14:creationId xmlns:p14="http://schemas.microsoft.com/office/powerpoint/2010/main" val="1107848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E2A793D9-B0F7-417D-AA19-979A0BB0ADB5}" type="datetimeFigureOut">
              <a:rPr lang="en-GB"/>
              <a:pPr>
                <a:defRPr/>
              </a:pPr>
              <a:t>19/10/2018</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27EE0331-029A-4407-B53D-6F205ED4DDA7}" type="slidenum">
              <a:rPr lang="en-GB" altLang="en-US"/>
              <a:pPr>
                <a:defRPr/>
              </a:pPr>
              <a:t>‹#›</a:t>
            </a:fld>
            <a:endParaRPr lang="en-GB" altLang="en-US"/>
          </a:p>
        </p:txBody>
      </p:sp>
    </p:spTree>
    <p:extLst>
      <p:ext uri="{BB962C8B-B14F-4D97-AF65-F5344CB8AC3E}">
        <p14:creationId xmlns:p14="http://schemas.microsoft.com/office/powerpoint/2010/main" val="3091851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5C9DA2A-9363-40E2-B367-B113C50AAF71}" type="datetimeFigureOut">
              <a:rPr lang="en-GB"/>
              <a:pPr>
                <a:defRPr/>
              </a:pPr>
              <a:t>19/10/2018</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51D8FB19-754C-475D-A79D-0D00E90E0ED9}" type="slidenum">
              <a:rPr lang="en-GB" altLang="en-US"/>
              <a:pPr>
                <a:defRPr/>
              </a:pPr>
              <a:t>‹#›</a:t>
            </a:fld>
            <a:endParaRPr lang="en-GB" altLang="en-US"/>
          </a:p>
        </p:txBody>
      </p:sp>
    </p:spTree>
    <p:extLst>
      <p:ext uri="{BB962C8B-B14F-4D97-AF65-F5344CB8AC3E}">
        <p14:creationId xmlns:p14="http://schemas.microsoft.com/office/powerpoint/2010/main" val="1304280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31A17E9-D90A-4AF4-98B9-300A44F32392}" type="datetimeFigureOut">
              <a:rPr lang="en-GB"/>
              <a:pPr>
                <a:defRPr/>
              </a:pPr>
              <a:t>19/10/2018</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D57250C5-50A4-4C03-B118-C836433026C1}" type="slidenum">
              <a:rPr lang="en-GB" altLang="en-US"/>
              <a:pPr>
                <a:defRPr/>
              </a:pPr>
              <a:t>‹#›</a:t>
            </a:fld>
            <a:endParaRPr lang="en-GB" altLang="en-US"/>
          </a:p>
        </p:txBody>
      </p:sp>
    </p:spTree>
    <p:extLst>
      <p:ext uri="{BB962C8B-B14F-4D97-AF65-F5344CB8AC3E}">
        <p14:creationId xmlns:p14="http://schemas.microsoft.com/office/powerpoint/2010/main" val="779603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202B895-EDD7-436B-B37B-F6589D0EA365}" type="datetimeFigureOut">
              <a:rPr lang="en-GB"/>
              <a:pPr>
                <a:defRPr/>
              </a:pPr>
              <a:t>19/10/2018</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C19A2995-A0F1-4EC3-8770-EE3597FA109C}" type="slidenum">
              <a:rPr lang="en-GB" altLang="en-US"/>
              <a:pPr>
                <a:defRPr/>
              </a:pPr>
              <a:t>‹#›</a:t>
            </a:fld>
            <a:endParaRPr lang="en-GB" altLang="en-US"/>
          </a:p>
        </p:txBody>
      </p:sp>
    </p:spTree>
    <p:extLst>
      <p:ext uri="{BB962C8B-B14F-4D97-AF65-F5344CB8AC3E}">
        <p14:creationId xmlns:p14="http://schemas.microsoft.com/office/powerpoint/2010/main" val="2278034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97D9A304-4A58-4F7F-9077-C1896236881D}" type="datetimeFigureOut">
              <a:rPr lang="en-GB"/>
              <a:pPr>
                <a:defRPr/>
              </a:pPr>
              <a:t>19/10/2018</a:t>
            </a:fld>
            <a:endParaRPr lang="en-GB"/>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1015A45-A933-482C-9974-7760B48E1CE2}"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audio26.wav"/><Relationship Id="rId7" Type="http://schemas.openxmlformats.org/officeDocument/2006/relationships/image" Target="../media/image16.jpeg"/><Relationship Id="rId2" Type="http://schemas.openxmlformats.org/officeDocument/2006/relationships/audio" Target="../media/audio16.wav"/><Relationship Id="rId1" Type="http://schemas.openxmlformats.org/officeDocument/2006/relationships/slideLayout" Target="../slideLayouts/slideLayout7.xml"/><Relationship Id="rId6" Type="http://schemas.openxmlformats.org/officeDocument/2006/relationships/audio" Target="../media/audio20.wav"/><Relationship Id="rId5" Type="http://schemas.openxmlformats.org/officeDocument/2006/relationships/audio" Target="../media/audio22.wav"/><Relationship Id="rId4" Type="http://schemas.openxmlformats.org/officeDocument/2006/relationships/audio" Target="../media/audio18.wav"/></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27.wav"/><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audio" Target="../media/audio29.wav"/><Relationship Id="rId4" Type="http://schemas.openxmlformats.org/officeDocument/2006/relationships/audio" Target="../media/audio28.wav"/><Relationship Id="rId9" Type="http://schemas.openxmlformats.org/officeDocument/2006/relationships/image" Target="../media/image20.jpe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7.wav"/><Relationship Id="rId7" Type="http://schemas.openxmlformats.org/officeDocument/2006/relationships/image" Target="../media/image21.w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audio" Target="../media/audio29.wav"/><Relationship Id="rId10" Type="http://schemas.openxmlformats.org/officeDocument/2006/relationships/image" Target="../media/image24.wmf"/><Relationship Id="rId4" Type="http://schemas.openxmlformats.org/officeDocument/2006/relationships/audio" Target="../media/audio30.wav"/><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7.wav"/><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audio" Target="../media/audio29.wav"/><Relationship Id="rId10" Type="http://schemas.openxmlformats.org/officeDocument/2006/relationships/image" Target="../media/image28.png"/><Relationship Id="rId4" Type="http://schemas.openxmlformats.org/officeDocument/2006/relationships/audio" Target="../media/audio31.wav"/><Relationship Id="rId9" Type="http://schemas.openxmlformats.org/officeDocument/2006/relationships/image" Target="../media/image27.jpe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27.wav"/><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audio" Target="../media/audio33.wav"/><Relationship Id="rId10" Type="http://schemas.openxmlformats.org/officeDocument/2006/relationships/image" Target="../media/image33.png"/><Relationship Id="rId4" Type="http://schemas.openxmlformats.org/officeDocument/2006/relationships/audio" Target="../media/audio32.wav"/><Relationship Id="rId9" Type="http://schemas.openxmlformats.org/officeDocument/2006/relationships/image" Target="../media/image32.jpeg"/></Relationships>
</file>

<file path=ppt/slides/_rels/slide1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audio" Target="../media/audio27.wav"/><Relationship Id="rId7"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audio" Target="../media/audio33.wav"/><Relationship Id="rId10" Type="http://schemas.openxmlformats.org/officeDocument/2006/relationships/image" Target="../media/image37.png"/><Relationship Id="rId4" Type="http://schemas.openxmlformats.org/officeDocument/2006/relationships/audio" Target="../media/audio34.wav"/><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27.wav"/><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audio" Target="../media/audio33.wav"/><Relationship Id="rId10" Type="http://schemas.openxmlformats.org/officeDocument/2006/relationships/image" Target="../media/image41.jpeg"/><Relationship Id="rId4" Type="http://schemas.openxmlformats.org/officeDocument/2006/relationships/audio" Target="../media/audio35.wav"/><Relationship Id="rId9"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51.png"/><Relationship Id="rId3" Type="http://schemas.openxmlformats.org/officeDocument/2006/relationships/image" Target="../media/image42.jpeg"/><Relationship Id="rId7" Type="http://schemas.openxmlformats.org/officeDocument/2006/relationships/image" Target="../media/image46.jpeg"/><Relationship Id="rId12" Type="http://schemas.openxmlformats.org/officeDocument/2006/relationships/image" Target="../media/image50.png"/><Relationship Id="rId17" Type="http://schemas.openxmlformats.org/officeDocument/2006/relationships/image" Target="../media/image54.png"/><Relationship Id="rId2" Type="http://schemas.openxmlformats.org/officeDocument/2006/relationships/notesSlide" Target="../notesSlides/notesSlide13.xml"/><Relationship Id="rId16"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49.jpeg"/><Relationship Id="rId5" Type="http://schemas.openxmlformats.org/officeDocument/2006/relationships/image" Target="../media/image44.png"/><Relationship Id="rId15" Type="http://schemas.openxmlformats.org/officeDocument/2006/relationships/image" Target="../media/image34.jpeg"/><Relationship Id="rId10" Type="http://schemas.openxmlformats.org/officeDocument/2006/relationships/image" Target="../media/image48.png"/><Relationship Id="rId4" Type="http://schemas.openxmlformats.org/officeDocument/2006/relationships/image" Target="../media/image43.jpeg"/><Relationship Id="rId9" Type="http://schemas.openxmlformats.org/officeDocument/2006/relationships/image" Target="../media/image47.jpeg"/><Relationship Id="rId14" Type="http://schemas.openxmlformats.org/officeDocument/2006/relationships/image" Target="../media/image5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0.jpe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61.png"/><Relationship Id="rId5" Type="http://schemas.openxmlformats.org/officeDocument/2006/relationships/image" Target="../media/image56.png"/><Relationship Id="rId10" Type="http://schemas.openxmlformats.org/officeDocument/2006/relationships/image" Target="../media/image60.png"/><Relationship Id="rId4" Type="http://schemas.openxmlformats.org/officeDocument/2006/relationships/image" Target="../media/image55.jpeg"/><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7.jpe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6.png"/><Relationship Id="rId2" Type="http://schemas.openxmlformats.org/officeDocument/2006/relationships/notesSlide" Target="../notesSlides/notesSlide2.xml"/><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audio" Target="../media/audio5.wav"/><Relationship Id="rId11" Type="http://schemas.openxmlformats.org/officeDocument/2006/relationships/image" Target="../media/image5.jpeg"/><Relationship Id="rId5" Type="http://schemas.openxmlformats.org/officeDocument/2006/relationships/audio" Target="../media/audio4.wav"/><Relationship Id="rId15" Type="http://schemas.openxmlformats.org/officeDocument/2006/relationships/image" Target="../media/image9.png"/><Relationship Id="rId10" Type="http://schemas.openxmlformats.org/officeDocument/2006/relationships/audio" Target="../media/audio9.wav"/><Relationship Id="rId4" Type="http://schemas.openxmlformats.org/officeDocument/2006/relationships/audio" Target="../media/audio3.wav"/><Relationship Id="rId9" Type="http://schemas.openxmlformats.org/officeDocument/2006/relationships/audio" Target="../media/audio8.wav"/><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audio" Target="../media/audio10.wav"/><Relationship Id="rId7" Type="http://schemas.openxmlformats.org/officeDocument/2006/relationships/image" Target="../media/image3.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audio" Target="../media/audio12.wav"/><Relationship Id="rId4" Type="http://schemas.openxmlformats.org/officeDocument/2006/relationships/audio" Target="../media/audio11.wav"/></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audio" Target="../media/audio13.wav"/><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audio" Target="../media/audio15.wav"/><Relationship Id="rId4" Type="http://schemas.openxmlformats.org/officeDocument/2006/relationships/audio" Target="../media/audio14.wav"/></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media/audio16.wav"/><Relationship Id="rId7" Type="http://schemas.openxmlformats.org/officeDocument/2006/relationships/audio" Target="../media/audio20.wav"/><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audio" Target="../media/audio19.wav"/><Relationship Id="rId5" Type="http://schemas.openxmlformats.org/officeDocument/2006/relationships/audio" Target="../media/audio18.wav"/><Relationship Id="rId4" Type="http://schemas.openxmlformats.org/officeDocument/2006/relationships/audio" Target="../media/audio17.wav"/></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6.wav"/><Relationship Id="rId7" Type="http://schemas.openxmlformats.org/officeDocument/2006/relationships/audio" Target="../media/audio20.wav"/><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audio" Target="../media/audio22.wav"/><Relationship Id="rId5" Type="http://schemas.openxmlformats.org/officeDocument/2006/relationships/audio" Target="../media/audio18.wav"/><Relationship Id="rId4" Type="http://schemas.openxmlformats.org/officeDocument/2006/relationships/audio" Target="../media/audio21.wav"/></Relationships>
</file>

<file path=ppt/slides/_rels/slide8.xml.rels><?xml version="1.0" encoding="UTF-8" standalone="yes"?>
<Relationships xmlns="http://schemas.openxmlformats.org/package/2006/relationships"><Relationship Id="rId3" Type="http://schemas.openxmlformats.org/officeDocument/2006/relationships/audio" Target="../media/audio23.wav"/><Relationship Id="rId7" Type="http://schemas.openxmlformats.org/officeDocument/2006/relationships/image" Target="../media/image14.jpeg"/><Relationship Id="rId2" Type="http://schemas.openxmlformats.org/officeDocument/2006/relationships/audio" Target="../media/audio16.wav"/><Relationship Id="rId1" Type="http://schemas.openxmlformats.org/officeDocument/2006/relationships/slideLayout" Target="../slideLayouts/slideLayout7.xml"/><Relationship Id="rId6" Type="http://schemas.openxmlformats.org/officeDocument/2006/relationships/audio" Target="../media/audio20.wav"/><Relationship Id="rId5" Type="http://schemas.openxmlformats.org/officeDocument/2006/relationships/audio" Target="../media/audio24.wav"/><Relationship Id="rId4" Type="http://schemas.openxmlformats.org/officeDocument/2006/relationships/audio" Target="../media/audio18.wav"/></Relationships>
</file>

<file path=ppt/slides/_rels/slide9.xml.rels><?xml version="1.0" encoding="UTF-8" standalone="yes"?>
<Relationships xmlns="http://schemas.openxmlformats.org/package/2006/relationships"><Relationship Id="rId3" Type="http://schemas.openxmlformats.org/officeDocument/2006/relationships/audio" Target="../media/audio25.wav"/><Relationship Id="rId7" Type="http://schemas.openxmlformats.org/officeDocument/2006/relationships/audio" Target="../media/audio20.wav"/><Relationship Id="rId2" Type="http://schemas.openxmlformats.org/officeDocument/2006/relationships/audio" Target="../media/audio16.wav"/><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audio" Target="../media/audio22.wav"/><Relationship Id="rId4" Type="http://schemas.openxmlformats.org/officeDocument/2006/relationships/audio" Target="../media/audio1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260350"/>
            <a:ext cx="8229600" cy="1143000"/>
          </a:xfrm>
        </p:spPr>
        <p:txBody>
          <a:bodyPr/>
          <a:lstStyle/>
          <a:p>
            <a:pPr algn="ctr" eaLnBrk="1" hangingPunct="1"/>
            <a:r>
              <a:rPr lang="en-GB" altLang="en-US" b="1" smtClean="0">
                <a:latin typeface="Tw Cen MT" panose="020B0602020104020603" pitchFamily="34" charset="0"/>
              </a:rPr>
              <a:t>Quelle est la date aujourd’hui?</a:t>
            </a:r>
          </a:p>
        </p:txBody>
      </p:sp>
      <p:sp>
        <p:nvSpPr>
          <p:cNvPr id="5" name="TextBox 4"/>
          <p:cNvSpPr txBox="1">
            <a:spLocks noChangeArrowheads="1"/>
          </p:cNvSpPr>
          <p:nvPr/>
        </p:nvSpPr>
        <p:spPr bwMode="auto">
          <a:xfrm>
            <a:off x="304800" y="1484313"/>
            <a:ext cx="86598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3600" b="1">
              <a:solidFill>
                <a:srgbClr val="000000"/>
              </a:solidFill>
              <a:latin typeface="Arial" panose="020B0604020202020204" pitchFamily="34" charset="0"/>
            </a:endParaRPr>
          </a:p>
          <a:p>
            <a:pPr eaLnBrk="1" hangingPunct="1">
              <a:lnSpc>
                <a:spcPct val="100000"/>
              </a:lnSpc>
              <a:spcBef>
                <a:spcPct val="0"/>
              </a:spcBef>
              <a:buFontTx/>
              <a:buNone/>
            </a:pPr>
            <a:r>
              <a:rPr lang="en-GB" altLang="en-US" sz="3600" b="1">
                <a:solidFill>
                  <a:srgbClr val="FF0000"/>
                </a:solidFill>
                <a:latin typeface="Arial" panose="020B0604020202020204" pitchFamily="34" charset="0"/>
              </a:rPr>
              <a:t>mardi</a:t>
            </a:r>
            <a:r>
              <a:rPr lang="en-GB" altLang="en-US" sz="3600" b="1">
                <a:solidFill>
                  <a:srgbClr val="000000"/>
                </a:solidFill>
                <a:latin typeface="Arial" panose="020B0604020202020204" pitchFamily="34" charset="0"/>
              </a:rPr>
              <a:t>,</a:t>
            </a:r>
          </a:p>
        </p:txBody>
      </p:sp>
      <p:sp>
        <p:nvSpPr>
          <p:cNvPr id="8" name="TextBox 7"/>
          <p:cNvSpPr txBox="1">
            <a:spLocks noChangeArrowheads="1"/>
          </p:cNvSpPr>
          <p:nvPr/>
        </p:nvSpPr>
        <p:spPr bwMode="auto">
          <a:xfrm>
            <a:off x="1835150" y="2025650"/>
            <a:ext cx="85693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3600" b="1">
                <a:solidFill>
                  <a:srgbClr val="00B0F0"/>
                </a:solidFill>
                <a:latin typeface="Arial" panose="020B0604020202020204" pitchFamily="34" charset="0"/>
              </a:rPr>
              <a:t>le vingt-sept </a:t>
            </a:r>
            <a:r>
              <a:rPr lang="en-GB" altLang="en-US" sz="3600" b="1">
                <a:solidFill>
                  <a:srgbClr val="7030A0"/>
                </a:solidFill>
                <a:latin typeface="Arial" panose="020B0604020202020204" pitchFamily="34" charset="0"/>
              </a:rPr>
              <a:t>septembre</a:t>
            </a:r>
          </a:p>
        </p:txBody>
      </p:sp>
      <p:sp>
        <p:nvSpPr>
          <p:cNvPr id="6" name="TextBox 5"/>
          <p:cNvSpPr txBox="1">
            <a:spLocks noChangeArrowheads="1"/>
          </p:cNvSpPr>
          <p:nvPr/>
        </p:nvSpPr>
        <p:spPr bwMode="auto">
          <a:xfrm>
            <a:off x="323850" y="5572125"/>
            <a:ext cx="42211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3200" b="1">
                <a:solidFill>
                  <a:srgbClr val="000000"/>
                </a:solidFill>
                <a:latin typeface="Arial" panose="020B0604020202020204" pitchFamily="34" charset="0"/>
              </a:rPr>
              <a:t>jour = ?</a:t>
            </a:r>
          </a:p>
        </p:txBody>
      </p:sp>
      <p:sp>
        <p:nvSpPr>
          <p:cNvPr id="13" name="TextBox 12"/>
          <p:cNvSpPr txBox="1">
            <a:spLocks noChangeArrowheads="1"/>
          </p:cNvSpPr>
          <p:nvPr/>
        </p:nvSpPr>
        <p:spPr bwMode="auto">
          <a:xfrm>
            <a:off x="323850" y="6148388"/>
            <a:ext cx="42211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3200" b="1">
                <a:solidFill>
                  <a:srgbClr val="000000"/>
                </a:solidFill>
                <a:latin typeface="Arial" panose="020B0604020202020204" pitchFamily="34" charset="0"/>
              </a:rPr>
              <a:t>date = ?</a:t>
            </a:r>
          </a:p>
        </p:txBody>
      </p:sp>
      <p:sp>
        <p:nvSpPr>
          <p:cNvPr id="15" name="TextBox 14"/>
          <p:cNvSpPr txBox="1">
            <a:spLocks noChangeArrowheads="1"/>
          </p:cNvSpPr>
          <p:nvPr/>
        </p:nvSpPr>
        <p:spPr bwMode="auto">
          <a:xfrm>
            <a:off x="2798763" y="5508625"/>
            <a:ext cx="42211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3200" b="1">
                <a:solidFill>
                  <a:srgbClr val="000000"/>
                </a:solidFill>
                <a:latin typeface="Arial" panose="020B0604020202020204" pitchFamily="34" charset="0"/>
              </a:rPr>
              <a:t>mois = ?</a:t>
            </a:r>
          </a:p>
        </p:txBody>
      </p:sp>
      <p:sp>
        <p:nvSpPr>
          <p:cNvPr id="17" name="TextBox 16"/>
          <p:cNvSpPr txBox="1">
            <a:spLocks noChangeArrowheads="1"/>
          </p:cNvSpPr>
          <p:nvPr/>
        </p:nvSpPr>
        <p:spPr bwMode="auto">
          <a:xfrm>
            <a:off x="2843213" y="6075363"/>
            <a:ext cx="42227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3200" b="1">
                <a:solidFill>
                  <a:srgbClr val="000000"/>
                </a:solidFill>
                <a:latin typeface="Arial" panose="020B0604020202020204" pitchFamily="34" charset="0"/>
              </a:rPr>
              <a:t>aujourd’hui = ?</a:t>
            </a:r>
          </a:p>
        </p:txBody>
      </p:sp>
      <p:pic>
        <p:nvPicPr>
          <p:cNvPr id="9" name="2.1_quelle_est_la_date_aujourdhu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8478" y="2603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3" fill="hold" display="0">
                  <p:stCondLst>
                    <p:cond delay="indefinite"/>
                  </p:stCondLst>
                  <p:endCondLst>
                    <p:cond evt="onStopAudio" delay="0">
                      <p:tgtEl>
                        <p:sldTgt/>
                      </p:tgtEl>
                    </p:cond>
                  </p:endCondLst>
                </p:cTn>
                <p:tgtEl>
                  <p:spTgt spid="9"/>
                </p:tgtEl>
              </p:cMediaNode>
            </p:audio>
            <p:seq concurrent="1" nextAc="seek">
              <p:cTn id="34" restart="whenNotActive" fill="hold" evtFilter="cancelBubble" nodeType="interactiveSeq">
                <p:stCondLst>
                  <p:cond evt="onClick" delay="0">
                    <p:tgtEl>
                      <p:spTgt spid="3074"/>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906" fill="hold"/>
                                        <p:tgtEl>
                                          <p:spTgt spid="9"/>
                                        </p:tgtEl>
                                      </p:cBhvr>
                                    </p:cmd>
                                  </p:childTnLst>
                                </p:cTn>
                              </p:par>
                            </p:childTnLst>
                          </p:cTn>
                        </p:par>
                      </p:childTnLst>
                    </p:cTn>
                  </p:par>
                </p:childTnLst>
              </p:cTn>
              <p:nextCondLst>
                <p:cond evt="onClick" delay="0">
                  <p:tgtEl>
                    <p:spTgt spid="3074"/>
                  </p:tgtEl>
                </p:cond>
              </p:nextCondLst>
            </p:seq>
          </p:childTnLst>
        </p:cTn>
      </p:par>
    </p:tnLst>
    <p:bldLst>
      <p:bldP spid="5" grpId="0"/>
      <p:bldP spid="8" grpId="0"/>
      <p:bldP spid="6" grpId="0"/>
      <p:bldP spid="13" grpId="0"/>
      <p:bldP spid="15"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a:hlinkClick r:id="" action="ppaction://noaction">
              <a:snd r:embed="rId6" name="9.6_question.wav"/>
            </a:hlinkClick>
          </p:cNvPr>
          <p:cNvSpPr/>
          <p:nvPr/>
        </p:nvSpPr>
        <p:spPr>
          <a:xfrm>
            <a:off x="3867150" y="152400"/>
            <a:ext cx="4991100" cy="1600200"/>
          </a:xfrm>
          <a:prstGeom prst="wedgeEllipseCallout">
            <a:avLst/>
          </a:prstGeom>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200" b="1" dirty="0" err="1">
                <a:solidFill>
                  <a:schemeClr val="tx1"/>
                </a:solidFill>
                <a:latin typeface="Arial" panose="020B0604020202020204" pitchFamily="34" charset="0"/>
                <a:cs typeface="Arial" panose="020B0604020202020204" pitchFamily="34" charset="0"/>
              </a:rPr>
              <a:t>Qu’est-ce</a:t>
            </a:r>
            <a:r>
              <a:rPr lang="en-GB" sz="3200" b="1" dirty="0">
                <a:solidFill>
                  <a:schemeClr val="tx1"/>
                </a:solidFill>
                <a:latin typeface="Arial" panose="020B0604020202020204" pitchFamily="34" charset="0"/>
                <a:cs typeface="Arial" panose="020B0604020202020204" pitchFamily="34" charset="0"/>
              </a:rPr>
              <a:t> que </a:t>
            </a:r>
            <a:r>
              <a:rPr lang="en-GB" sz="3200" b="1" dirty="0" err="1">
                <a:solidFill>
                  <a:schemeClr val="tx1"/>
                </a:solidFill>
                <a:latin typeface="Arial" panose="020B0604020202020204" pitchFamily="34" charset="0"/>
                <a:cs typeface="Arial" panose="020B0604020202020204" pitchFamily="34" charset="0"/>
              </a:rPr>
              <a:t>tu</a:t>
            </a:r>
            <a:r>
              <a:rPr lang="en-GB" sz="3200" b="1" dirty="0">
                <a:solidFill>
                  <a:schemeClr val="tx1"/>
                </a:solidFill>
                <a:latin typeface="Arial" panose="020B0604020202020204" pitchFamily="34" charset="0"/>
                <a:cs typeface="Arial" panose="020B0604020202020204" pitchFamily="34" charset="0"/>
              </a:rPr>
              <a:t> </a:t>
            </a:r>
            <a:r>
              <a:rPr lang="en-GB" sz="3200" b="1" dirty="0" err="1">
                <a:solidFill>
                  <a:schemeClr val="tx1"/>
                </a:solidFill>
                <a:latin typeface="Arial" panose="020B0604020202020204" pitchFamily="34" charset="0"/>
                <a:cs typeface="Arial" panose="020B0604020202020204" pitchFamily="34" charset="0"/>
              </a:rPr>
              <a:t>manges</a:t>
            </a:r>
            <a:endParaRPr lang="en-GB" sz="3200" b="1" dirty="0">
              <a:solidFill>
                <a:schemeClr val="tx1"/>
              </a:solidFill>
              <a:latin typeface="Arial" panose="020B0604020202020204" pitchFamily="34" charset="0"/>
              <a:cs typeface="Arial" panose="020B0604020202020204" pitchFamily="34" charset="0"/>
            </a:endParaRPr>
          </a:p>
          <a:p>
            <a:pPr algn="ctr" eaLnBrk="1" fontAlgn="auto" hangingPunct="1">
              <a:spcBef>
                <a:spcPts val="0"/>
              </a:spcBef>
              <a:spcAft>
                <a:spcPts val="0"/>
              </a:spcAft>
              <a:defRPr/>
            </a:pPr>
            <a:r>
              <a:rPr lang="en-GB" sz="3200" b="1" dirty="0" err="1">
                <a:solidFill>
                  <a:schemeClr val="tx1"/>
                </a:solidFill>
                <a:latin typeface="Arial" panose="020B0604020202020204" pitchFamily="34" charset="0"/>
                <a:cs typeface="Arial" panose="020B0604020202020204" pitchFamily="34" charset="0"/>
              </a:rPr>
              <a:t>normalement</a:t>
            </a:r>
            <a:r>
              <a:rPr lang="en-GB" sz="3200" b="1" dirty="0">
                <a:solidFill>
                  <a:schemeClr val="tx1"/>
                </a:solidFill>
                <a:latin typeface="Arial" panose="020B0604020202020204" pitchFamily="34" charset="0"/>
                <a:cs typeface="Arial" panose="020B0604020202020204" pitchFamily="34" charset="0"/>
              </a:rPr>
              <a:t>? </a:t>
            </a:r>
          </a:p>
        </p:txBody>
      </p:sp>
      <p:sp>
        <p:nvSpPr>
          <p:cNvPr id="5" name="Oval Callout 4"/>
          <p:cNvSpPr/>
          <p:nvPr/>
        </p:nvSpPr>
        <p:spPr>
          <a:xfrm>
            <a:off x="0" y="0"/>
            <a:ext cx="4233863" cy="1752600"/>
          </a:xfrm>
          <a:prstGeom prst="wedgeEllipseCallout">
            <a:avLst>
              <a:gd name="adj1" fmla="val 38102"/>
              <a:gd name="adj2" fmla="val 60936"/>
            </a:avLst>
          </a:prstGeom>
          <a:solidFill>
            <a:srgbClr val="7030A0"/>
          </a:solidFill>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600" b="1" dirty="0">
                <a:solidFill>
                  <a:schemeClr val="bg1"/>
                </a:solidFill>
                <a:latin typeface="Arial" panose="020B0604020202020204" pitchFamily="34" charset="0"/>
                <a:cs typeface="Arial" panose="020B0604020202020204" pitchFamily="34" charset="0"/>
              </a:rPr>
              <a:t>Je mange…</a:t>
            </a:r>
          </a:p>
        </p:txBody>
      </p:sp>
      <p:sp>
        <p:nvSpPr>
          <p:cNvPr id="9" name="Oval Callout 8"/>
          <p:cNvSpPr/>
          <p:nvPr/>
        </p:nvSpPr>
        <p:spPr>
          <a:xfrm>
            <a:off x="3562350" y="1993900"/>
            <a:ext cx="5181600" cy="3316288"/>
          </a:xfrm>
          <a:prstGeom prst="wedgeEllipseCallout">
            <a:avLst>
              <a:gd name="adj1" fmla="val 27094"/>
              <a:gd name="adj2" fmla="val 42280"/>
            </a:avLst>
          </a:prstGeom>
          <a:solidFill>
            <a:srgbClr val="7030A0"/>
          </a:solidFill>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600" b="1" dirty="0">
                <a:solidFill>
                  <a:schemeClr val="bg1"/>
                </a:solidFill>
                <a:latin typeface="Arial" panose="020B0604020202020204" pitchFamily="34" charset="0"/>
                <a:cs typeface="Arial" panose="020B0604020202020204" pitchFamily="34" charset="0"/>
              </a:rPr>
              <a:t>…</a:t>
            </a:r>
            <a:r>
              <a:rPr lang="en-GB" sz="3600" b="1" dirty="0" smtClean="0">
                <a:solidFill>
                  <a:schemeClr val="bg1"/>
                </a:solidFill>
                <a:latin typeface="Arial" panose="020B0604020202020204" pitchFamily="34" charset="0"/>
                <a:cs typeface="Arial" panose="020B0604020202020204" pitchFamily="34" charset="0"/>
              </a:rPr>
              <a:t>un </a:t>
            </a:r>
            <a:r>
              <a:rPr lang="en-GB" sz="3600" b="1" dirty="0">
                <a:solidFill>
                  <a:schemeClr val="bg1"/>
                </a:solidFill>
                <a:latin typeface="Arial" panose="020B0604020202020204" pitchFamily="34" charset="0"/>
                <a:cs typeface="Arial" panose="020B0604020202020204" pitchFamily="34" charset="0"/>
              </a:rPr>
              <a:t/>
            </a:r>
            <a:br>
              <a:rPr lang="en-GB" sz="3600" b="1" dirty="0">
                <a:solidFill>
                  <a:schemeClr val="bg1"/>
                </a:solidFill>
                <a:latin typeface="Arial" panose="020B0604020202020204" pitchFamily="34" charset="0"/>
                <a:cs typeface="Arial" panose="020B0604020202020204" pitchFamily="34" charset="0"/>
              </a:rPr>
            </a:br>
            <a:r>
              <a:rPr lang="en-GB" sz="3600" b="1" dirty="0">
                <a:solidFill>
                  <a:schemeClr val="bg1"/>
                </a:solidFill>
                <a:latin typeface="Arial" panose="020B0604020202020204" pitchFamily="34" charset="0"/>
                <a:cs typeface="Arial" panose="020B0604020202020204" pitchFamily="34" charset="0"/>
              </a:rPr>
              <a:t>h___________, </a:t>
            </a:r>
            <a:br>
              <a:rPr lang="en-GB" sz="3600" b="1" dirty="0">
                <a:solidFill>
                  <a:schemeClr val="bg1"/>
                </a:solidFill>
                <a:latin typeface="Arial" panose="020B0604020202020204" pitchFamily="34" charset="0"/>
                <a:cs typeface="Arial" panose="020B0604020202020204" pitchFamily="34" charset="0"/>
              </a:rPr>
            </a:br>
            <a:r>
              <a:rPr lang="en-GB" sz="3600" b="1" dirty="0" smtClean="0">
                <a:solidFill>
                  <a:schemeClr val="bg1"/>
                </a:solidFill>
                <a:latin typeface="Arial" panose="020B0604020202020204" pitchFamily="34" charset="0"/>
                <a:cs typeface="Arial" panose="020B0604020202020204" pitchFamily="34" charset="0"/>
              </a:rPr>
              <a:t>d__ f_______ e_ </a:t>
            </a:r>
            <a:r>
              <a:rPr lang="en-GB" sz="3600" b="1" dirty="0" err="1" smtClean="0">
                <a:solidFill>
                  <a:schemeClr val="bg1"/>
                </a:solidFill>
                <a:latin typeface="Arial" panose="020B0604020202020204" pitchFamily="34" charset="0"/>
                <a:cs typeface="Arial" panose="020B0604020202020204" pitchFamily="34" charset="0"/>
              </a:rPr>
              <a:t>une</a:t>
            </a:r>
            <a:r>
              <a:rPr lang="en-GB" sz="3600" b="1" dirty="0" smtClean="0">
                <a:solidFill>
                  <a:schemeClr val="bg1"/>
                </a:solidFill>
                <a:latin typeface="Arial" panose="020B0604020202020204" pitchFamily="34" charset="0"/>
                <a:cs typeface="Arial" panose="020B0604020202020204" pitchFamily="34" charset="0"/>
              </a:rPr>
              <a:t> </a:t>
            </a:r>
            <a:r>
              <a:rPr lang="en-GB" sz="3600" b="1" dirty="0">
                <a:solidFill>
                  <a:schemeClr val="bg1"/>
                </a:solidFill>
                <a:latin typeface="Arial" panose="020B0604020202020204" pitchFamily="34" charset="0"/>
                <a:cs typeface="Arial" panose="020B0604020202020204" pitchFamily="34" charset="0"/>
              </a:rPr>
              <a:t>m________</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2819400"/>
            <a:ext cx="3562350"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Callout 9"/>
          <p:cNvSpPr/>
          <p:nvPr/>
        </p:nvSpPr>
        <p:spPr>
          <a:xfrm>
            <a:off x="3552825" y="1993900"/>
            <a:ext cx="5181600" cy="3316288"/>
          </a:xfrm>
          <a:prstGeom prst="wedgeEllipseCallout">
            <a:avLst>
              <a:gd name="adj1" fmla="val 27094"/>
              <a:gd name="adj2" fmla="val 42280"/>
            </a:avLst>
          </a:prstGeom>
          <a:solidFill>
            <a:srgbClr val="7030A0"/>
          </a:solidFill>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600" b="1" dirty="0">
                <a:solidFill>
                  <a:schemeClr val="bg1"/>
                </a:solidFill>
                <a:latin typeface="Arial" panose="020B0604020202020204" pitchFamily="34" charset="0"/>
                <a:cs typeface="Arial" panose="020B0604020202020204" pitchFamily="34" charset="0"/>
              </a:rPr>
              <a:t>…un </a:t>
            </a:r>
            <a:br>
              <a:rPr lang="en-GB" sz="3600" b="1" dirty="0">
                <a:solidFill>
                  <a:schemeClr val="bg1"/>
                </a:solidFill>
                <a:latin typeface="Arial" panose="020B0604020202020204" pitchFamily="34" charset="0"/>
                <a:cs typeface="Arial" panose="020B0604020202020204" pitchFamily="34" charset="0"/>
              </a:rPr>
            </a:br>
            <a:r>
              <a:rPr lang="en-GB" sz="3600" b="1" dirty="0">
                <a:solidFill>
                  <a:schemeClr val="bg1"/>
                </a:solidFill>
                <a:latin typeface="Arial" panose="020B0604020202020204" pitchFamily="34" charset="0"/>
                <a:cs typeface="Arial" panose="020B0604020202020204" pitchFamily="34" charset="0"/>
              </a:rPr>
              <a:t>hamburger, </a:t>
            </a:r>
            <a:br>
              <a:rPr lang="en-GB" sz="3600" b="1" dirty="0">
                <a:solidFill>
                  <a:schemeClr val="bg1"/>
                </a:solidFill>
                <a:latin typeface="Arial" panose="020B0604020202020204" pitchFamily="34" charset="0"/>
                <a:cs typeface="Arial" panose="020B0604020202020204" pitchFamily="34" charset="0"/>
              </a:rPr>
            </a:br>
            <a:r>
              <a:rPr lang="en-GB" sz="3600" b="1" dirty="0">
                <a:solidFill>
                  <a:schemeClr val="bg1"/>
                </a:solidFill>
                <a:latin typeface="Arial" panose="020B0604020202020204" pitchFamily="34" charset="0"/>
                <a:cs typeface="Arial" panose="020B0604020202020204" pitchFamily="34" charset="0"/>
              </a:rPr>
              <a:t>des frites et </a:t>
            </a:r>
            <a:r>
              <a:rPr lang="en-GB" sz="3600" b="1" dirty="0" err="1">
                <a:solidFill>
                  <a:schemeClr val="bg1"/>
                </a:solidFill>
                <a:latin typeface="Arial" panose="020B0604020202020204" pitchFamily="34" charset="0"/>
                <a:cs typeface="Arial" panose="020B0604020202020204" pitchFamily="34" charset="0"/>
              </a:rPr>
              <a:t>une</a:t>
            </a:r>
            <a:r>
              <a:rPr lang="en-GB" sz="3600" b="1" dirty="0">
                <a:solidFill>
                  <a:schemeClr val="bg1"/>
                </a:solidFill>
                <a:latin typeface="Arial" panose="020B0604020202020204" pitchFamily="34" charset="0"/>
                <a:cs typeface="Arial" panose="020B0604020202020204" pitchFamily="34" charset="0"/>
              </a:rPr>
              <a:t> madeleine</a:t>
            </a:r>
          </a:p>
        </p:txBody>
      </p:sp>
      <p:sp>
        <p:nvSpPr>
          <p:cNvPr id="8" name="Oval Callout 7"/>
          <p:cNvSpPr/>
          <p:nvPr/>
        </p:nvSpPr>
        <p:spPr>
          <a:xfrm>
            <a:off x="796925" y="5310188"/>
            <a:ext cx="2755900" cy="1177925"/>
          </a:xfrm>
          <a:prstGeom prst="wedgeEllipseCallout">
            <a:avLst>
              <a:gd name="adj1" fmla="val 38102"/>
              <a:gd name="adj2" fmla="val 60936"/>
            </a:avLst>
          </a:prstGeom>
          <a:solidFill>
            <a:srgbClr val="7030A0"/>
          </a:solidFill>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600" b="1" dirty="0">
                <a:solidFill>
                  <a:schemeClr val="bg1"/>
                </a:solidFill>
                <a:latin typeface="Arial" panose="020B0604020202020204" pitchFamily="34" charset="0"/>
                <a:cs typeface="Arial" panose="020B0604020202020204" pitchFamily="34" charset="0"/>
              </a:rPr>
              <a:t>et je bois…</a:t>
            </a:r>
          </a:p>
        </p:txBody>
      </p:sp>
      <p:sp>
        <p:nvSpPr>
          <p:cNvPr id="12" name="Oval Callout 11"/>
          <p:cNvSpPr/>
          <p:nvPr/>
        </p:nvSpPr>
        <p:spPr>
          <a:xfrm>
            <a:off x="4070350" y="5167313"/>
            <a:ext cx="4302125" cy="1546225"/>
          </a:xfrm>
          <a:prstGeom prst="wedgeEllipseCallout">
            <a:avLst>
              <a:gd name="adj1" fmla="val 27094"/>
              <a:gd name="adj2" fmla="val 42280"/>
            </a:avLst>
          </a:prstGeom>
          <a:solidFill>
            <a:srgbClr val="7030A0"/>
          </a:solidFill>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600" b="1" dirty="0">
                <a:solidFill>
                  <a:schemeClr val="bg1"/>
                </a:solidFill>
                <a:latin typeface="Arial" panose="020B0604020202020204" pitchFamily="34" charset="0"/>
                <a:cs typeface="Arial" panose="020B0604020202020204" pitchFamily="34" charset="0"/>
              </a:rPr>
              <a:t>un c_______ de l________</a:t>
            </a:r>
          </a:p>
        </p:txBody>
      </p:sp>
      <p:sp>
        <p:nvSpPr>
          <p:cNvPr id="13" name="Oval Callout 12"/>
          <p:cNvSpPr/>
          <p:nvPr/>
        </p:nvSpPr>
        <p:spPr>
          <a:xfrm>
            <a:off x="4060825" y="5167312"/>
            <a:ext cx="4302125" cy="1546225"/>
          </a:xfrm>
          <a:prstGeom prst="wedgeEllipseCallout">
            <a:avLst>
              <a:gd name="adj1" fmla="val 27094"/>
              <a:gd name="adj2" fmla="val 42280"/>
            </a:avLst>
          </a:prstGeom>
          <a:solidFill>
            <a:srgbClr val="7030A0"/>
          </a:solidFill>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600" b="1" dirty="0">
                <a:solidFill>
                  <a:schemeClr val="bg1"/>
                </a:solidFill>
                <a:latin typeface="Arial" panose="020B0604020202020204" pitchFamily="34" charset="0"/>
                <a:cs typeface="Arial" panose="020B0604020202020204" pitchFamily="34" charset="0"/>
              </a:rPr>
              <a:t>un carton de </a:t>
            </a:r>
            <a:r>
              <a:rPr lang="en-GB" sz="3600" b="1" dirty="0" err="1">
                <a:solidFill>
                  <a:schemeClr val="bg1"/>
                </a:solidFill>
                <a:latin typeface="Arial" panose="020B0604020202020204" pitchFamily="34" charset="0"/>
                <a:cs typeface="Arial" panose="020B0604020202020204" pitchFamily="34" charset="0"/>
              </a:rPr>
              <a:t>lait</a:t>
            </a:r>
            <a:r>
              <a:rPr lang="en-GB" sz="3600" b="1" dirty="0">
                <a:solidFill>
                  <a:schemeClr val="bg1"/>
                </a:solidFill>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9.6_1.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9.10.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subTnLst>
                                    <p:audio>
                                      <p:cMediaNode>
                                        <p:cTn display="0" masterRel="sameClick">
                                          <p:stCondLst>
                                            <p:cond evt="begin" delay="0">
                                              <p:tn val="25"/>
                                            </p:cond>
                                          </p:stCondLst>
                                          <p:endCondLst>
                                            <p:cond evt="onStopAudio" delay="0">
                                              <p:tgtEl>
                                                <p:sldTgt/>
                                              </p:tgtEl>
                                            </p:cond>
                                          </p:endCondLst>
                                        </p:cTn>
                                        <p:tgtEl>
                                          <p:sndTgt r:embed="rId4" name="9.6_3.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subTnLst>
                                    <p:audio>
                                      <p:cMediaNode>
                                        <p:cTn display="0" masterRel="sameClick">
                                          <p:stCondLst>
                                            <p:cond evt="begin" delay="0">
                                              <p:tn val="35"/>
                                            </p:cond>
                                          </p:stCondLst>
                                          <p:endCondLst>
                                            <p:cond evt="onStopAudio" delay="0">
                                              <p:tgtEl>
                                                <p:sldTgt/>
                                              </p:tgtEl>
                                            </p:cond>
                                          </p:endCondLst>
                                        </p:cTn>
                                        <p:tgtEl>
                                          <p:sndTgt r:embed="rId5" name="9.7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8"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a:hlinkClick r:id="" action="ppaction://noaction">
              <a:snd r:embed="rId5" name="9.11_question.wav"/>
            </a:hlinkClick>
          </p:cNvPr>
          <p:cNvSpPr/>
          <p:nvPr/>
        </p:nvSpPr>
        <p:spPr>
          <a:xfrm>
            <a:off x="133350" y="0"/>
            <a:ext cx="4684713" cy="2144713"/>
          </a:xfrm>
          <a:prstGeom prst="wedgeEllipseCallout">
            <a:avLst/>
          </a:prstGeom>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200" b="1" dirty="0" err="1">
                <a:solidFill>
                  <a:schemeClr val="tx1"/>
                </a:solidFill>
                <a:latin typeface="Arial" panose="020B0604020202020204" pitchFamily="34" charset="0"/>
                <a:cs typeface="Arial" panose="020B0604020202020204" pitchFamily="34" charset="0"/>
              </a:rPr>
              <a:t>Qu’est-ce</a:t>
            </a:r>
            <a:r>
              <a:rPr lang="en-GB" sz="3200" b="1" dirty="0">
                <a:solidFill>
                  <a:schemeClr val="tx1"/>
                </a:solidFill>
                <a:latin typeface="Arial" panose="020B0604020202020204" pitchFamily="34" charset="0"/>
                <a:cs typeface="Arial" panose="020B0604020202020204" pitchFamily="34" charset="0"/>
              </a:rPr>
              <a:t> </a:t>
            </a:r>
            <a:r>
              <a:rPr lang="en-GB" sz="3200" b="1" dirty="0" err="1">
                <a:solidFill>
                  <a:schemeClr val="tx1"/>
                </a:solidFill>
                <a:latin typeface="Arial" panose="020B0604020202020204" pitchFamily="34" charset="0"/>
                <a:cs typeface="Arial" panose="020B0604020202020204" pitchFamily="34" charset="0"/>
              </a:rPr>
              <a:t>qu’il</a:t>
            </a:r>
            <a:r>
              <a:rPr lang="en-GB" sz="3200" b="1" dirty="0">
                <a:solidFill>
                  <a:schemeClr val="tx1"/>
                </a:solidFill>
                <a:latin typeface="Arial" panose="020B0604020202020204" pitchFamily="34" charset="0"/>
                <a:cs typeface="Arial" panose="020B0604020202020204" pitchFamily="34" charset="0"/>
              </a:rPr>
              <a:t> y a </a:t>
            </a:r>
            <a:r>
              <a:rPr lang="en-GB" sz="3200" b="1" dirty="0" err="1">
                <a:solidFill>
                  <a:schemeClr val="tx1"/>
                </a:solidFill>
                <a:latin typeface="Arial" panose="020B0604020202020204" pitchFamily="34" charset="0"/>
                <a:cs typeface="Arial" panose="020B0604020202020204" pitchFamily="34" charset="0"/>
              </a:rPr>
              <a:t>sur</a:t>
            </a:r>
            <a:r>
              <a:rPr lang="en-GB" sz="3200" b="1" dirty="0">
                <a:solidFill>
                  <a:schemeClr val="tx1"/>
                </a:solidFill>
                <a:latin typeface="Arial" panose="020B0604020202020204" pitchFamily="34" charset="0"/>
                <a:cs typeface="Arial" panose="020B0604020202020204" pitchFamily="34" charset="0"/>
              </a:rPr>
              <a:t> le plateau? </a:t>
            </a:r>
          </a:p>
        </p:txBody>
      </p:sp>
      <p:pic>
        <p:nvPicPr>
          <p:cNvPr id="18435"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97124">
            <a:off x="1411288" y="2325688"/>
            <a:ext cx="6423025" cy="390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2" descr="sandwich"/>
          <p:cNvPicPr>
            <a:picLocks noChangeAspect="1" noChangeArrowheads="1"/>
          </p:cNvPicPr>
          <p:nvPr/>
        </p:nvPicPr>
        <p:blipFill>
          <a:blip r:embed="rId7">
            <a:clrChange>
              <a:clrFrom>
                <a:srgbClr val="84FFFF"/>
              </a:clrFrom>
              <a:clrTo>
                <a:srgbClr val="84FFFF">
                  <a:alpha val="0"/>
                </a:srgbClr>
              </a:clrTo>
            </a:clrChange>
            <a:extLst>
              <a:ext uri="{28A0092B-C50C-407E-A947-70E740481C1C}">
                <a14:useLocalDpi xmlns:a14="http://schemas.microsoft.com/office/drawing/2010/main" val="0"/>
              </a:ext>
            </a:extLst>
          </a:blip>
          <a:srcRect/>
          <a:stretch>
            <a:fillRect/>
          </a:stretch>
        </p:blipFill>
        <p:spPr bwMode="auto">
          <a:xfrm>
            <a:off x="2438400" y="3076575"/>
            <a:ext cx="23796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2" descr="sandwich"/>
          <p:cNvPicPr>
            <a:picLocks noChangeAspect="1" noChangeArrowheads="1"/>
          </p:cNvPicPr>
          <p:nvPr/>
        </p:nvPicPr>
        <p:blipFill>
          <a:blip r:embed="rId7">
            <a:clrChange>
              <a:clrFrom>
                <a:srgbClr val="84FFFF"/>
              </a:clrFrom>
              <a:clrTo>
                <a:srgbClr val="84FFFF">
                  <a:alpha val="0"/>
                </a:srgbClr>
              </a:clrTo>
            </a:clrChange>
            <a:extLst>
              <a:ext uri="{28A0092B-C50C-407E-A947-70E740481C1C}">
                <a14:useLocalDpi xmlns:a14="http://schemas.microsoft.com/office/drawing/2010/main" val="0"/>
              </a:ext>
            </a:extLst>
          </a:blip>
          <a:srcRect/>
          <a:stretch>
            <a:fillRect/>
          </a:stretch>
        </p:blipFill>
        <p:spPr bwMode="auto">
          <a:xfrm>
            <a:off x="3433763" y="2911475"/>
            <a:ext cx="23780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7"/>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48013" y="4529138"/>
            <a:ext cx="5715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8"/>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27438" y="4454525"/>
            <a:ext cx="5715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9"/>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44850" y="4745038"/>
            <a:ext cx="5715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10"/>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54413" y="4681538"/>
            <a:ext cx="5715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1"/>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06788" y="4933950"/>
            <a:ext cx="5715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2"/>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71913" y="4797425"/>
            <a:ext cx="5715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13"/>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75113" y="4491038"/>
            <a:ext cx="5715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4"/>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18138" y="2860675"/>
            <a:ext cx="15843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Callout 15"/>
          <p:cNvSpPr/>
          <p:nvPr/>
        </p:nvSpPr>
        <p:spPr>
          <a:xfrm>
            <a:off x="4983163" y="608013"/>
            <a:ext cx="2755900" cy="1179512"/>
          </a:xfrm>
          <a:prstGeom prst="wedgeEllipseCallout">
            <a:avLst>
              <a:gd name="adj1" fmla="val -49475"/>
              <a:gd name="adj2" fmla="val 67398"/>
            </a:avLst>
          </a:prstGeom>
          <a:solidFill>
            <a:srgbClr val="7030A0"/>
          </a:solidFill>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600" b="1" dirty="0">
                <a:solidFill>
                  <a:schemeClr val="bg1"/>
                </a:solidFill>
                <a:latin typeface="Arial" panose="020B0604020202020204" pitchFamily="34" charset="0"/>
                <a:cs typeface="Arial" panose="020B0604020202020204" pitchFamily="34" charset="0"/>
              </a:rPr>
              <a:t>Il y a …</a:t>
            </a:r>
          </a:p>
        </p:txBody>
      </p:sp>
      <p:sp>
        <p:nvSpPr>
          <p:cNvPr id="17" name="TextBox 16"/>
          <p:cNvSpPr txBox="1">
            <a:spLocks noChangeArrowheads="1"/>
          </p:cNvSpPr>
          <p:nvPr/>
        </p:nvSpPr>
        <p:spPr bwMode="auto">
          <a:xfrm>
            <a:off x="195263" y="3963988"/>
            <a:ext cx="207645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2400" b="1" dirty="0">
                <a:latin typeface="Arial" panose="020B0604020202020204" pitchFamily="34" charset="0"/>
              </a:rPr>
              <a:t>Il y a </a:t>
            </a:r>
            <a:r>
              <a:rPr lang="en-GB" altLang="en-US" sz="2400" b="1" dirty="0" err="1">
                <a:latin typeface="Arial" panose="020B0604020202020204" pitchFamily="34" charset="0"/>
              </a:rPr>
              <a:t>deux</a:t>
            </a:r>
            <a:r>
              <a:rPr lang="en-GB" altLang="en-US" sz="2400" b="1" dirty="0">
                <a:latin typeface="Arial" panose="020B0604020202020204" pitchFamily="34" charset="0"/>
              </a:rPr>
              <a:t> </a:t>
            </a:r>
            <a:r>
              <a:rPr lang="en-GB" altLang="en-US" sz="2400" b="1" dirty="0" err="1">
                <a:latin typeface="Arial" panose="020B0604020202020204" pitchFamily="34" charset="0"/>
              </a:rPr>
              <a:t>sandwichs</a:t>
            </a:r>
            <a:r>
              <a:rPr lang="en-GB" altLang="en-US" sz="2400" b="1" dirty="0">
                <a:latin typeface="Arial" panose="020B0604020202020204" pitchFamily="34" charset="0"/>
              </a:rPr>
              <a:t>, sept fraises et un jus de </a:t>
            </a:r>
            <a:r>
              <a:rPr lang="en-GB" altLang="en-US" sz="2400" b="1" dirty="0" err="1">
                <a:latin typeface="Arial" panose="020B0604020202020204" pitchFamily="34" charset="0"/>
              </a:rPr>
              <a:t>pomme</a:t>
            </a:r>
            <a:r>
              <a:rPr lang="en-GB" altLang="en-US" sz="2400" b="1" dirty="0">
                <a:latin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9.11_answer_1.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4" name="9.11_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a:hlinkClick r:id="" action="ppaction://noaction">
              <a:snd r:embed="rId5" name="9.11_question.wav"/>
            </a:hlinkClick>
          </p:cNvPr>
          <p:cNvSpPr/>
          <p:nvPr/>
        </p:nvSpPr>
        <p:spPr>
          <a:xfrm>
            <a:off x="133350" y="0"/>
            <a:ext cx="4489450" cy="1739900"/>
          </a:xfrm>
          <a:prstGeom prst="wedgeEllipseCallout">
            <a:avLst/>
          </a:prstGeom>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200" b="1" dirty="0" err="1">
                <a:solidFill>
                  <a:schemeClr val="tx1"/>
                </a:solidFill>
                <a:latin typeface="Arial" panose="020B0604020202020204" pitchFamily="34" charset="0"/>
                <a:cs typeface="Arial" panose="020B0604020202020204" pitchFamily="34" charset="0"/>
              </a:rPr>
              <a:t>Qu’est-ce</a:t>
            </a:r>
            <a:r>
              <a:rPr lang="en-GB" sz="3200" b="1" dirty="0">
                <a:solidFill>
                  <a:schemeClr val="tx1"/>
                </a:solidFill>
                <a:latin typeface="Arial" panose="020B0604020202020204" pitchFamily="34" charset="0"/>
                <a:cs typeface="Arial" panose="020B0604020202020204" pitchFamily="34" charset="0"/>
              </a:rPr>
              <a:t> </a:t>
            </a:r>
            <a:r>
              <a:rPr lang="en-GB" sz="3200" b="1" dirty="0" err="1">
                <a:solidFill>
                  <a:schemeClr val="tx1"/>
                </a:solidFill>
                <a:latin typeface="Arial" panose="020B0604020202020204" pitchFamily="34" charset="0"/>
                <a:cs typeface="Arial" panose="020B0604020202020204" pitchFamily="34" charset="0"/>
              </a:rPr>
              <a:t>qu’il</a:t>
            </a:r>
            <a:r>
              <a:rPr lang="en-GB" sz="3200" b="1" dirty="0">
                <a:solidFill>
                  <a:schemeClr val="tx1"/>
                </a:solidFill>
                <a:latin typeface="Arial" panose="020B0604020202020204" pitchFamily="34" charset="0"/>
                <a:cs typeface="Arial" panose="020B0604020202020204" pitchFamily="34" charset="0"/>
              </a:rPr>
              <a:t> y a </a:t>
            </a:r>
            <a:r>
              <a:rPr lang="en-GB" sz="3200" b="1" dirty="0" err="1">
                <a:solidFill>
                  <a:schemeClr val="tx1"/>
                </a:solidFill>
                <a:latin typeface="Arial" panose="020B0604020202020204" pitchFamily="34" charset="0"/>
                <a:cs typeface="Arial" panose="020B0604020202020204" pitchFamily="34" charset="0"/>
              </a:rPr>
              <a:t>sur</a:t>
            </a:r>
            <a:r>
              <a:rPr lang="en-GB" sz="3200" b="1" dirty="0">
                <a:solidFill>
                  <a:schemeClr val="tx1"/>
                </a:solidFill>
                <a:latin typeface="Arial" panose="020B0604020202020204" pitchFamily="34" charset="0"/>
                <a:cs typeface="Arial" panose="020B0604020202020204" pitchFamily="34" charset="0"/>
              </a:rPr>
              <a:t> le plateau? </a:t>
            </a:r>
          </a:p>
        </p:txBody>
      </p:sp>
      <p:pic>
        <p:nvPicPr>
          <p:cNvPr id="20483"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97124">
            <a:off x="1665288" y="2325688"/>
            <a:ext cx="6423025" cy="390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Callout 15"/>
          <p:cNvSpPr/>
          <p:nvPr/>
        </p:nvSpPr>
        <p:spPr>
          <a:xfrm>
            <a:off x="4983163" y="608013"/>
            <a:ext cx="2755900" cy="1179512"/>
          </a:xfrm>
          <a:prstGeom prst="wedgeEllipseCallout">
            <a:avLst>
              <a:gd name="adj1" fmla="val -49475"/>
              <a:gd name="adj2" fmla="val 67398"/>
            </a:avLst>
          </a:prstGeom>
          <a:solidFill>
            <a:srgbClr val="7030A0"/>
          </a:solidFill>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600" b="1" dirty="0">
                <a:solidFill>
                  <a:schemeClr val="bg1"/>
                </a:solidFill>
                <a:latin typeface="Arial" panose="020B0604020202020204" pitchFamily="34" charset="0"/>
                <a:cs typeface="Arial" panose="020B0604020202020204" pitchFamily="34" charset="0"/>
              </a:rPr>
              <a:t>Il y a…</a:t>
            </a:r>
          </a:p>
        </p:txBody>
      </p:sp>
      <p:sp>
        <p:nvSpPr>
          <p:cNvPr id="17" name="TextBox 16"/>
          <p:cNvSpPr txBox="1">
            <a:spLocks noChangeArrowheads="1"/>
          </p:cNvSpPr>
          <p:nvPr/>
        </p:nvSpPr>
        <p:spPr bwMode="auto">
          <a:xfrm>
            <a:off x="195263" y="3963988"/>
            <a:ext cx="2484437"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2400" b="1" dirty="0">
                <a:latin typeface="Arial" panose="020B0604020202020204" pitchFamily="34" charset="0"/>
              </a:rPr>
              <a:t>… trois hamburgers, </a:t>
            </a:r>
            <a:r>
              <a:rPr lang="en-GB" altLang="en-US" sz="2400" b="1" dirty="0" err="1">
                <a:latin typeface="Arial" panose="020B0604020202020204" pitchFamily="34" charset="0"/>
              </a:rPr>
              <a:t>deux</a:t>
            </a:r>
            <a:r>
              <a:rPr lang="en-GB" altLang="en-US" sz="2400" b="1" dirty="0">
                <a:latin typeface="Arial" panose="020B0604020202020204" pitchFamily="34" charset="0"/>
              </a:rPr>
              <a:t> oranges, un </a:t>
            </a:r>
            <a:r>
              <a:rPr lang="en-GB" altLang="en-US" sz="2400" b="1" dirty="0" err="1">
                <a:latin typeface="Arial" panose="020B0604020202020204" pitchFamily="34" charset="0"/>
              </a:rPr>
              <a:t>yaourt</a:t>
            </a:r>
            <a:r>
              <a:rPr lang="en-GB" altLang="en-US" sz="2400" b="1" dirty="0">
                <a:latin typeface="Arial" panose="020B0604020202020204" pitchFamily="34" charset="0"/>
              </a:rPr>
              <a:t> et </a:t>
            </a:r>
            <a:r>
              <a:rPr lang="en-GB" altLang="en-US" sz="2400" b="1" dirty="0" err="1">
                <a:latin typeface="Arial" panose="020B0604020202020204" pitchFamily="34" charset="0"/>
              </a:rPr>
              <a:t>une</a:t>
            </a:r>
            <a:r>
              <a:rPr lang="en-GB" altLang="en-US" sz="2400" b="1" dirty="0">
                <a:latin typeface="Arial" panose="020B0604020202020204" pitchFamily="34" charset="0"/>
              </a:rPr>
              <a:t> </a:t>
            </a:r>
            <a:r>
              <a:rPr lang="en-GB" altLang="en-US" sz="2400" b="1" dirty="0" err="1">
                <a:latin typeface="Arial" panose="020B0604020202020204" pitchFamily="34" charset="0"/>
              </a:rPr>
              <a:t>limonade</a:t>
            </a:r>
            <a:r>
              <a:rPr lang="en-GB" altLang="en-US" sz="2400" b="1" dirty="0">
                <a:latin typeface="Arial" panose="020B0604020202020204" pitchFamily="34" charset="0"/>
              </a:rPr>
              <a:t>.</a:t>
            </a:r>
          </a:p>
        </p:txBody>
      </p:sp>
      <p:grpSp>
        <p:nvGrpSpPr>
          <p:cNvPr id="6" name="Group 23"/>
          <p:cNvGrpSpPr>
            <a:grpSpLocks/>
          </p:cNvGrpSpPr>
          <p:nvPr/>
        </p:nvGrpSpPr>
        <p:grpSpPr bwMode="auto">
          <a:xfrm>
            <a:off x="2571750" y="2001838"/>
            <a:ext cx="5808663" cy="3341687"/>
            <a:chOff x="2571322" y="2002600"/>
            <a:chExt cx="5809818" cy="3341697"/>
          </a:xfrm>
        </p:grpSpPr>
        <p:pic>
          <p:nvPicPr>
            <p:cNvPr id="20487" name="Picture 6" descr="C:\Users\Antonio\320,000 Imágenes\Content - 25KV1\Food\Food 2\CHBURGF.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71322" y="2746712"/>
              <a:ext cx="2054742" cy="1580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6" descr="C:\Users\Antonio\320,000 Imágenes\Content - 25KV1\Food\Food 2\CHBURGF.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01059" y="2696911"/>
              <a:ext cx="2054742" cy="1580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6" descr="C:\Users\Antonio\320,000 Imágenes\Content - 25KV1\Food\Food 2\CHBURGF.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06188" y="2696910"/>
              <a:ext cx="2054742" cy="1580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51822" y="3964344"/>
              <a:ext cx="1254390" cy="1233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2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239107" y="3832177"/>
              <a:ext cx="1254390" cy="1233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Picture 2"/>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27923" y="2891080"/>
              <a:ext cx="2453217" cy="2453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3" name="Picture 8" descr="C:\Users\Antonio\320,000 Imágenes\Content - 25KV1\Food\Food 4\LEMONADJ.WM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11182" y="2002600"/>
              <a:ext cx="2167873" cy="3341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9.11_answer_1.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4" name="9.12_answer.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a:hlinkClick r:id="" action="ppaction://noaction">
              <a:snd r:embed="rId5" name="9.11_question.wav"/>
            </a:hlinkClick>
          </p:cNvPr>
          <p:cNvSpPr/>
          <p:nvPr/>
        </p:nvSpPr>
        <p:spPr>
          <a:xfrm>
            <a:off x="133350" y="139700"/>
            <a:ext cx="4489450" cy="1768475"/>
          </a:xfrm>
          <a:prstGeom prst="wedgeEllipseCallout">
            <a:avLst/>
          </a:prstGeom>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200" b="1" dirty="0" err="1">
                <a:solidFill>
                  <a:schemeClr val="tx1"/>
                </a:solidFill>
                <a:latin typeface="Arial" panose="020B0604020202020204" pitchFamily="34" charset="0"/>
                <a:cs typeface="Arial" panose="020B0604020202020204" pitchFamily="34" charset="0"/>
              </a:rPr>
              <a:t>Qu’est-ce</a:t>
            </a:r>
            <a:r>
              <a:rPr lang="en-GB" sz="3200" b="1" dirty="0">
                <a:solidFill>
                  <a:schemeClr val="tx1"/>
                </a:solidFill>
                <a:latin typeface="Arial" panose="020B0604020202020204" pitchFamily="34" charset="0"/>
                <a:cs typeface="Arial" panose="020B0604020202020204" pitchFamily="34" charset="0"/>
              </a:rPr>
              <a:t> </a:t>
            </a:r>
            <a:r>
              <a:rPr lang="en-GB" sz="3200" b="1" dirty="0" err="1">
                <a:solidFill>
                  <a:schemeClr val="tx1"/>
                </a:solidFill>
                <a:latin typeface="Arial" panose="020B0604020202020204" pitchFamily="34" charset="0"/>
                <a:cs typeface="Arial" panose="020B0604020202020204" pitchFamily="34" charset="0"/>
              </a:rPr>
              <a:t>qu’il</a:t>
            </a:r>
            <a:r>
              <a:rPr lang="en-GB" sz="3200" b="1" dirty="0">
                <a:solidFill>
                  <a:schemeClr val="tx1"/>
                </a:solidFill>
                <a:latin typeface="Arial" panose="020B0604020202020204" pitchFamily="34" charset="0"/>
                <a:cs typeface="Arial" panose="020B0604020202020204" pitchFamily="34" charset="0"/>
              </a:rPr>
              <a:t> y a </a:t>
            </a:r>
            <a:r>
              <a:rPr lang="en-GB" sz="3200" b="1" dirty="0" err="1">
                <a:solidFill>
                  <a:schemeClr val="tx1"/>
                </a:solidFill>
                <a:latin typeface="Arial" panose="020B0604020202020204" pitchFamily="34" charset="0"/>
                <a:cs typeface="Arial" panose="020B0604020202020204" pitchFamily="34" charset="0"/>
              </a:rPr>
              <a:t>sur</a:t>
            </a:r>
            <a:r>
              <a:rPr lang="en-GB" sz="3200" b="1" dirty="0">
                <a:solidFill>
                  <a:schemeClr val="tx1"/>
                </a:solidFill>
                <a:latin typeface="Arial" panose="020B0604020202020204" pitchFamily="34" charset="0"/>
                <a:cs typeface="Arial" panose="020B0604020202020204" pitchFamily="34" charset="0"/>
              </a:rPr>
              <a:t> le plateau? </a:t>
            </a:r>
          </a:p>
        </p:txBody>
      </p:sp>
      <p:pic>
        <p:nvPicPr>
          <p:cNvPr id="22531"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97124">
            <a:off x="1665288" y="2325688"/>
            <a:ext cx="6423025" cy="390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Callout 15"/>
          <p:cNvSpPr/>
          <p:nvPr/>
        </p:nvSpPr>
        <p:spPr>
          <a:xfrm>
            <a:off x="4983163" y="608013"/>
            <a:ext cx="2755900" cy="1179512"/>
          </a:xfrm>
          <a:prstGeom prst="wedgeEllipseCallout">
            <a:avLst>
              <a:gd name="adj1" fmla="val -49475"/>
              <a:gd name="adj2" fmla="val 67398"/>
            </a:avLst>
          </a:prstGeom>
          <a:solidFill>
            <a:srgbClr val="7030A0"/>
          </a:solidFill>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600" b="1" dirty="0">
                <a:solidFill>
                  <a:schemeClr val="bg1"/>
                </a:solidFill>
                <a:latin typeface="Arial" panose="020B0604020202020204" pitchFamily="34" charset="0"/>
                <a:cs typeface="Arial" panose="020B0604020202020204" pitchFamily="34" charset="0"/>
              </a:rPr>
              <a:t>Il y a …</a:t>
            </a:r>
          </a:p>
        </p:txBody>
      </p:sp>
      <p:sp>
        <p:nvSpPr>
          <p:cNvPr id="17" name="TextBox 16"/>
          <p:cNvSpPr txBox="1">
            <a:spLocks noChangeArrowheads="1"/>
          </p:cNvSpPr>
          <p:nvPr/>
        </p:nvSpPr>
        <p:spPr bwMode="auto">
          <a:xfrm>
            <a:off x="195263" y="3963988"/>
            <a:ext cx="24844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2400" b="1" dirty="0">
                <a:latin typeface="Arial" panose="020B0604020202020204" pitchFamily="34" charset="0"/>
              </a:rPr>
              <a:t>… </a:t>
            </a:r>
            <a:r>
              <a:rPr lang="en-GB" altLang="en-US" sz="2400" b="1" dirty="0" err="1">
                <a:latin typeface="Arial" panose="020B0604020202020204" pitchFamily="34" charset="0"/>
              </a:rPr>
              <a:t>quatre</a:t>
            </a:r>
            <a:r>
              <a:rPr lang="en-GB" altLang="en-US" sz="2400" b="1" dirty="0">
                <a:latin typeface="Arial" panose="020B0604020202020204" pitchFamily="34" charset="0"/>
              </a:rPr>
              <a:t> </a:t>
            </a:r>
            <a:r>
              <a:rPr lang="en-GB" altLang="en-US" sz="2400" b="1" dirty="0" err="1">
                <a:latin typeface="Arial" panose="020B0604020202020204" pitchFamily="34" charset="0"/>
              </a:rPr>
              <a:t>saucisses</a:t>
            </a:r>
            <a:r>
              <a:rPr lang="en-GB" altLang="en-US" sz="2400" b="1" dirty="0">
                <a:latin typeface="Arial" panose="020B0604020202020204" pitchFamily="34" charset="0"/>
              </a:rPr>
              <a:t> six </a:t>
            </a:r>
            <a:r>
              <a:rPr lang="en-GB" altLang="en-US" sz="2400" b="1" dirty="0" err="1">
                <a:latin typeface="Arial" panose="020B0604020202020204" pitchFamily="34" charset="0"/>
              </a:rPr>
              <a:t>oeufs</a:t>
            </a:r>
            <a:r>
              <a:rPr lang="en-GB" altLang="en-US" sz="2400" b="1" dirty="0">
                <a:latin typeface="Arial" panose="020B0604020202020204" pitchFamily="34" charset="0"/>
              </a:rPr>
              <a:t> sur le plat , </a:t>
            </a:r>
            <a:r>
              <a:rPr lang="en-GB" altLang="en-US" sz="2400" b="1" dirty="0" err="1">
                <a:latin typeface="Arial" panose="020B0604020202020204" pitchFamily="34" charset="0"/>
              </a:rPr>
              <a:t>une</a:t>
            </a:r>
            <a:r>
              <a:rPr lang="en-GB" altLang="en-US" sz="2400" b="1" dirty="0">
                <a:latin typeface="Arial" panose="020B0604020202020204" pitchFamily="34" charset="0"/>
              </a:rPr>
              <a:t> </a:t>
            </a:r>
            <a:r>
              <a:rPr lang="en-GB" altLang="en-US" sz="2400" b="1" dirty="0" err="1">
                <a:latin typeface="Arial" panose="020B0604020202020204" pitchFamily="34" charset="0"/>
              </a:rPr>
              <a:t>poire</a:t>
            </a:r>
            <a:r>
              <a:rPr lang="en-GB" altLang="en-US" sz="2400" b="1" dirty="0">
                <a:latin typeface="Arial" panose="020B0604020202020204" pitchFamily="34" charset="0"/>
              </a:rPr>
              <a:t> et un </a:t>
            </a:r>
            <a:r>
              <a:rPr lang="en-GB" altLang="en-US" sz="2400" b="1" dirty="0" err="1">
                <a:latin typeface="Arial" panose="020B0604020202020204" pitchFamily="34" charset="0"/>
              </a:rPr>
              <a:t>verre</a:t>
            </a:r>
            <a:r>
              <a:rPr lang="en-GB" altLang="en-US" sz="2400" b="1" dirty="0">
                <a:latin typeface="Arial" panose="020B0604020202020204" pitchFamily="34" charset="0"/>
              </a:rPr>
              <a:t> de </a:t>
            </a:r>
            <a:r>
              <a:rPr lang="en-GB" altLang="en-US" sz="2400" b="1" dirty="0" err="1">
                <a:latin typeface="Arial" panose="020B0604020202020204" pitchFamily="34" charset="0"/>
              </a:rPr>
              <a:t>lait</a:t>
            </a:r>
            <a:r>
              <a:rPr lang="en-GB" altLang="en-US" sz="2400" b="1" dirty="0">
                <a:latin typeface="Arial" panose="020B0604020202020204" pitchFamily="34" charset="0"/>
              </a:rPr>
              <a:t>.</a:t>
            </a:r>
          </a:p>
        </p:txBody>
      </p:sp>
      <p:grpSp>
        <p:nvGrpSpPr>
          <p:cNvPr id="2" name="Group 11"/>
          <p:cNvGrpSpPr>
            <a:grpSpLocks/>
          </p:cNvGrpSpPr>
          <p:nvPr/>
        </p:nvGrpSpPr>
        <p:grpSpPr bwMode="auto">
          <a:xfrm>
            <a:off x="2487613" y="2582863"/>
            <a:ext cx="3805237" cy="2762250"/>
            <a:chOff x="2487380" y="2582265"/>
            <a:chExt cx="3805572" cy="2763161"/>
          </a:xfrm>
        </p:grpSpPr>
        <p:pic>
          <p:nvPicPr>
            <p:cNvPr id="22535"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87380" y="2582265"/>
              <a:ext cx="1555992" cy="1566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03002" y="2890517"/>
              <a:ext cx="1555992" cy="1566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10633" y="2689927"/>
              <a:ext cx="1700382" cy="675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2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9009" y="2998179"/>
              <a:ext cx="1700382" cy="675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2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92570" y="3235670"/>
              <a:ext cx="1700382" cy="675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8"/>
            <p:cNvPicPr>
              <a:picLocks noChangeAspect="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506051" y="3365500"/>
              <a:ext cx="1313019" cy="19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1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777897" y="3319573"/>
              <a:ext cx="1258294" cy="2025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9.11_answer_1.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4" name="9.13_answer.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a:hlinkClick r:id="" action="ppaction://noaction">
              <a:snd r:embed="rId5" name="9.14_question.wav"/>
            </a:hlinkClick>
          </p:cNvPr>
          <p:cNvSpPr/>
          <p:nvPr/>
        </p:nvSpPr>
        <p:spPr>
          <a:xfrm>
            <a:off x="133350" y="139700"/>
            <a:ext cx="4824413" cy="2579688"/>
          </a:xfrm>
          <a:prstGeom prst="wedgeEllipseCallout">
            <a:avLst/>
          </a:prstGeom>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200" b="1" dirty="0" err="1">
                <a:solidFill>
                  <a:schemeClr val="tx1"/>
                </a:solidFill>
                <a:latin typeface="Arial" panose="020B0604020202020204" pitchFamily="34" charset="0"/>
                <a:cs typeface="Arial" panose="020B0604020202020204" pitchFamily="34" charset="0"/>
              </a:rPr>
              <a:t>Qu’est-ce</a:t>
            </a:r>
            <a:r>
              <a:rPr lang="en-GB" sz="3200" b="1" dirty="0">
                <a:solidFill>
                  <a:schemeClr val="tx1"/>
                </a:solidFill>
                <a:latin typeface="Arial" panose="020B0604020202020204" pitchFamily="34" charset="0"/>
                <a:cs typeface="Arial" panose="020B0604020202020204" pitchFamily="34" charset="0"/>
              </a:rPr>
              <a:t> </a:t>
            </a:r>
            <a:r>
              <a:rPr lang="en-GB" sz="3200" b="1" dirty="0" err="1">
                <a:solidFill>
                  <a:schemeClr val="tx1"/>
                </a:solidFill>
                <a:latin typeface="Arial" panose="020B0604020202020204" pitchFamily="34" charset="0"/>
                <a:cs typeface="Arial" panose="020B0604020202020204" pitchFamily="34" charset="0"/>
              </a:rPr>
              <a:t>qu’il</a:t>
            </a:r>
            <a:r>
              <a:rPr lang="en-GB" sz="3200" b="1" dirty="0">
                <a:solidFill>
                  <a:schemeClr val="tx1"/>
                </a:solidFill>
                <a:latin typeface="Arial" panose="020B0604020202020204" pitchFamily="34" charset="0"/>
                <a:cs typeface="Arial" panose="020B0604020202020204" pitchFamily="34" charset="0"/>
              </a:rPr>
              <a:t> y a </a:t>
            </a:r>
            <a:r>
              <a:rPr lang="en-GB" sz="3200" b="1" dirty="0" err="1">
                <a:solidFill>
                  <a:schemeClr val="tx1"/>
                </a:solidFill>
                <a:latin typeface="Arial" panose="020B0604020202020204" pitchFamily="34" charset="0"/>
                <a:cs typeface="Arial" panose="020B0604020202020204" pitchFamily="34" charset="0"/>
              </a:rPr>
              <a:t>dans</a:t>
            </a:r>
            <a:r>
              <a:rPr lang="en-GB" sz="3200" b="1" dirty="0">
                <a:solidFill>
                  <a:schemeClr val="tx1"/>
                </a:solidFill>
                <a:latin typeface="Arial" panose="020B0604020202020204" pitchFamily="34" charset="0"/>
                <a:cs typeface="Arial" panose="020B0604020202020204" pitchFamily="34" charset="0"/>
              </a:rPr>
              <a:t> ton panier </a:t>
            </a:r>
            <a:r>
              <a:rPr lang="en-GB" sz="3200" b="1" dirty="0" err="1">
                <a:solidFill>
                  <a:schemeClr val="tx1"/>
                </a:solidFill>
                <a:latin typeface="Arial" panose="020B0604020202020204" pitchFamily="34" charset="0"/>
                <a:cs typeface="Arial" panose="020B0604020202020204" pitchFamily="34" charset="0"/>
              </a:rPr>
              <a:t>repas</a:t>
            </a:r>
            <a:r>
              <a:rPr lang="en-GB" sz="3200" b="1" dirty="0">
                <a:solidFill>
                  <a:schemeClr val="tx1"/>
                </a:solidFill>
                <a:latin typeface="Arial" panose="020B0604020202020204" pitchFamily="34" charset="0"/>
                <a:cs typeface="Arial" panose="020B0604020202020204" pitchFamily="34" charset="0"/>
              </a:rPr>
              <a:t>? </a:t>
            </a:r>
          </a:p>
        </p:txBody>
      </p:sp>
      <p:sp>
        <p:nvSpPr>
          <p:cNvPr id="16" name="Oval Callout 15"/>
          <p:cNvSpPr/>
          <p:nvPr/>
        </p:nvSpPr>
        <p:spPr>
          <a:xfrm>
            <a:off x="4983163" y="608013"/>
            <a:ext cx="2755900" cy="1179512"/>
          </a:xfrm>
          <a:prstGeom prst="wedgeEllipseCallout">
            <a:avLst>
              <a:gd name="adj1" fmla="val -49475"/>
              <a:gd name="adj2" fmla="val 67398"/>
            </a:avLst>
          </a:prstGeom>
          <a:solidFill>
            <a:srgbClr val="7030A0"/>
          </a:solidFill>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600" b="1" dirty="0">
                <a:solidFill>
                  <a:schemeClr val="bg1"/>
                </a:solidFill>
                <a:latin typeface="Arial" panose="020B0604020202020204" pitchFamily="34" charset="0"/>
                <a:cs typeface="Arial" panose="020B0604020202020204" pitchFamily="34" charset="0"/>
              </a:rPr>
              <a:t>Il y a…</a:t>
            </a:r>
          </a:p>
        </p:txBody>
      </p:sp>
      <p:sp>
        <p:nvSpPr>
          <p:cNvPr id="17" name="TextBox 16"/>
          <p:cNvSpPr txBox="1">
            <a:spLocks noChangeArrowheads="1"/>
          </p:cNvSpPr>
          <p:nvPr/>
        </p:nvSpPr>
        <p:spPr bwMode="auto">
          <a:xfrm>
            <a:off x="271463" y="3925888"/>
            <a:ext cx="24844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2400" b="1" dirty="0">
                <a:latin typeface="Arial" panose="020B0604020202020204" pitchFamily="34" charset="0"/>
              </a:rPr>
              <a:t>… un sandwich au </a:t>
            </a:r>
            <a:r>
              <a:rPr lang="en-GB" altLang="en-US" sz="2400" b="1" dirty="0" err="1">
                <a:latin typeface="Arial" panose="020B0604020202020204" pitchFamily="34" charset="0"/>
              </a:rPr>
              <a:t>fromage</a:t>
            </a:r>
            <a:r>
              <a:rPr lang="en-GB" altLang="en-US" sz="2400" b="1" dirty="0">
                <a:latin typeface="Arial" panose="020B0604020202020204" pitchFamily="34" charset="0"/>
              </a:rPr>
              <a:t>, trois madeleines, </a:t>
            </a:r>
            <a:r>
              <a:rPr lang="en-GB" altLang="en-US" sz="2400" b="1" dirty="0" err="1">
                <a:latin typeface="Arial" panose="020B0604020202020204" pitchFamily="34" charset="0"/>
              </a:rPr>
              <a:t>deux</a:t>
            </a:r>
            <a:r>
              <a:rPr lang="en-GB" altLang="en-US" sz="2400" b="1" dirty="0">
                <a:latin typeface="Arial" panose="020B0604020202020204" pitchFamily="34" charset="0"/>
              </a:rPr>
              <a:t> </a:t>
            </a:r>
            <a:r>
              <a:rPr lang="en-GB" altLang="en-US" sz="2400" b="1" dirty="0" err="1">
                <a:latin typeface="Arial" panose="020B0604020202020204" pitchFamily="34" charset="0"/>
              </a:rPr>
              <a:t>bananes</a:t>
            </a:r>
            <a:r>
              <a:rPr lang="en-GB" altLang="en-US" sz="2400" b="1" dirty="0">
                <a:latin typeface="Arial" panose="020B0604020202020204" pitchFamily="34" charset="0"/>
              </a:rPr>
              <a:t> et un coca cola.</a:t>
            </a:r>
          </a:p>
        </p:txBody>
      </p:sp>
      <p:pic>
        <p:nvPicPr>
          <p:cNvPr id="24581" name="Picture 13"/>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33713" y="2403475"/>
            <a:ext cx="4551362" cy="364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2"/>
          <p:cNvGrpSpPr>
            <a:grpSpLocks/>
          </p:cNvGrpSpPr>
          <p:nvPr/>
        </p:nvGrpSpPr>
        <p:grpSpPr bwMode="auto">
          <a:xfrm>
            <a:off x="3908425" y="3303588"/>
            <a:ext cx="3427413" cy="2647950"/>
            <a:chOff x="3907895" y="3303950"/>
            <a:chExt cx="3428138" cy="2648022"/>
          </a:xfrm>
        </p:grpSpPr>
        <p:pic>
          <p:nvPicPr>
            <p:cNvPr id="24583" name="Picture 1"/>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07895" y="3492500"/>
              <a:ext cx="1918229"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37404" y="5014336"/>
              <a:ext cx="1045883"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1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407199" y="5062972"/>
              <a:ext cx="1045883"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1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027003" y="5029993"/>
              <a:ext cx="1045883"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6"/>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91287" y="3303950"/>
              <a:ext cx="1844746" cy="1844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537170" y="4715489"/>
              <a:ext cx="662154" cy="115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9.11_answer_1.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4" name="9.14_answer.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a:hlinkClick r:id="" action="ppaction://noaction">
              <a:snd r:embed="rId5" name="9.14_question.wav"/>
            </a:hlinkClick>
          </p:cNvPr>
          <p:cNvSpPr/>
          <p:nvPr/>
        </p:nvSpPr>
        <p:spPr>
          <a:xfrm>
            <a:off x="133350" y="139700"/>
            <a:ext cx="4489450" cy="3132138"/>
          </a:xfrm>
          <a:prstGeom prst="wedgeEllipseCallout">
            <a:avLst/>
          </a:prstGeom>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200" b="1" dirty="0" err="1">
                <a:solidFill>
                  <a:schemeClr val="tx1"/>
                </a:solidFill>
                <a:latin typeface="Arial" panose="020B0604020202020204" pitchFamily="34" charset="0"/>
                <a:cs typeface="Arial" panose="020B0604020202020204" pitchFamily="34" charset="0"/>
              </a:rPr>
              <a:t>Qu’est-ce</a:t>
            </a:r>
            <a:r>
              <a:rPr lang="en-GB" sz="3200" b="1" dirty="0">
                <a:solidFill>
                  <a:schemeClr val="tx1"/>
                </a:solidFill>
                <a:latin typeface="Arial" panose="020B0604020202020204" pitchFamily="34" charset="0"/>
                <a:cs typeface="Arial" panose="020B0604020202020204" pitchFamily="34" charset="0"/>
              </a:rPr>
              <a:t> </a:t>
            </a:r>
            <a:r>
              <a:rPr lang="en-GB" sz="3200" b="1" dirty="0" err="1">
                <a:solidFill>
                  <a:schemeClr val="tx1"/>
                </a:solidFill>
                <a:latin typeface="Arial" panose="020B0604020202020204" pitchFamily="34" charset="0"/>
                <a:cs typeface="Arial" panose="020B0604020202020204" pitchFamily="34" charset="0"/>
              </a:rPr>
              <a:t>qu’il</a:t>
            </a:r>
            <a:r>
              <a:rPr lang="en-GB" sz="3200" b="1" dirty="0">
                <a:solidFill>
                  <a:schemeClr val="tx1"/>
                </a:solidFill>
                <a:latin typeface="Arial" panose="020B0604020202020204" pitchFamily="34" charset="0"/>
                <a:cs typeface="Arial" panose="020B0604020202020204" pitchFamily="34" charset="0"/>
              </a:rPr>
              <a:t> y a </a:t>
            </a:r>
            <a:r>
              <a:rPr lang="en-GB" sz="3200" b="1" dirty="0" err="1">
                <a:solidFill>
                  <a:schemeClr val="tx1"/>
                </a:solidFill>
                <a:latin typeface="Arial" panose="020B0604020202020204" pitchFamily="34" charset="0"/>
                <a:cs typeface="Arial" panose="020B0604020202020204" pitchFamily="34" charset="0"/>
              </a:rPr>
              <a:t>dans</a:t>
            </a:r>
            <a:r>
              <a:rPr lang="en-GB" sz="3200" b="1" dirty="0">
                <a:solidFill>
                  <a:schemeClr val="tx1"/>
                </a:solidFill>
                <a:latin typeface="Arial" panose="020B0604020202020204" pitchFamily="34" charset="0"/>
                <a:cs typeface="Arial" panose="020B0604020202020204" pitchFamily="34" charset="0"/>
              </a:rPr>
              <a:t> ton panier </a:t>
            </a:r>
            <a:r>
              <a:rPr lang="en-GB" sz="3200" b="1" dirty="0" err="1">
                <a:solidFill>
                  <a:schemeClr val="tx1"/>
                </a:solidFill>
                <a:latin typeface="Arial" panose="020B0604020202020204" pitchFamily="34" charset="0"/>
                <a:cs typeface="Arial" panose="020B0604020202020204" pitchFamily="34" charset="0"/>
              </a:rPr>
              <a:t>repas</a:t>
            </a:r>
            <a:r>
              <a:rPr lang="en-GB" sz="3200" b="1" dirty="0">
                <a:solidFill>
                  <a:schemeClr val="tx1"/>
                </a:solidFill>
                <a:latin typeface="Arial" panose="020B0604020202020204" pitchFamily="34" charset="0"/>
                <a:cs typeface="Arial" panose="020B0604020202020204" pitchFamily="34" charset="0"/>
              </a:rPr>
              <a:t>? </a:t>
            </a:r>
          </a:p>
          <a:p>
            <a:pPr algn="ctr" eaLnBrk="1" fontAlgn="auto" hangingPunct="1">
              <a:spcBef>
                <a:spcPts val="0"/>
              </a:spcBef>
              <a:spcAft>
                <a:spcPts val="0"/>
              </a:spcAft>
              <a:defRPr/>
            </a:pPr>
            <a:endParaRPr lang="en-GB" sz="3200" b="1" dirty="0">
              <a:solidFill>
                <a:schemeClr val="tx1"/>
              </a:solidFill>
              <a:latin typeface="Arial" panose="020B0604020202020204" pitchFamily="34" charset="0"/>
              <a:cs typeface="Arial" panose="020B0604020202020204" pitchFamily="34" charset="0"/>
            </a:endParaRPr>
          </a:p>
        </p:txBody>
      </p:sp>
      <p:sp>
        <p:nvSpPr>
          <p:cNvPr id="16" name="Oval Callout 15"/>
          <p:cNvSpPr/>
          <p:nvPr/>
        </p:nvSpPr>
        <p:spPr>
          <a:xfrm>
            <a:off x="4983163" y="608013"/>
            <a:ext cx="2755900" cy="1179512"/>
          </a:xfrm>
          <a:prstGeom prst="wedgeEllipseCallout">
            <a:avLst>
              <a:gd name="adj1" fmla="val -49475"/>
              <a:gd name="adj2" fmla="val 67398"/>
            </a:avLst>
          </a:prstGeom>
          <a:solidFill>
            <a:srgbClr val="7030A0"/>
          </a:solidFill>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600" b="1" dirty="0">
                <a:solidFill>
                  <a:schemeClr val="bg1"/>
                </a:solidFill>
                <a:latin typeface="Arial" panose="020B0604020202020204" pitchFamily="34" charset="0"/>
                <a:cs typeface="Arial" panose="020B0604020202020204" pitchFamily="34" charset="0"/>
              </a:rPr>
              <a:t>Il y a…</a:t>
            </a:r>
          </a:p>
        </p:txBody>
      </p:sp>
      <p:sp>
        <p:nvSpPr>
          <p:cNvPr id="17" name="TextBox 16"/>
          <p:cNvSpPr txBox="1">
            <a:spLocks noChangeArrowheads="1"/>
          </p:cNvSpPr>
          <p:nvPr/>
        </p:nvSpPr>
        <p:spPr bwMode="auto">
          <a:xfrm>
            <a:off x="168275" y="3714750"/>
            <a:ext cx="2484438"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2400" b="1" dirty="0">
                <a:latin typeface="Arial" panose="020B0604020202020204" pitchFamily="34" charset="0"/>
              </a:rPr>
              <a:t>… </a:t>
            </a:r>
            <a:r>
              <a:rPr lang="en-GB" altLang="en-US" sz="2400" b="1" dirty="0" err="1">
                <a:latin typeface="Arial" panose="020B0604020202020204" pitchFamily="34" charset="0"/>
              </a:rPr>
              <a:t>deux</a:t>
            </a:r>
            <a:r>
              <a:rPr lang="en-GB" altLang="en-US" sz="2400" b="1" dirty="0">
                <a:latin typeface="Arial" panose="020B0604020202020204" pitchFamily="34" charset="0"/>
              </a:rPr>
              <a:t> </a:t>
            </a:r>
            <a:r>
              <a:rPr lang="en-GB" altLang="en-US" sz="2400" b="1" dirty="0" err="1">
                <a:latin typeface="Arial" panose="020B0604020202020204" pitchFamily="34" charset="0"/>
              </a:rPr>
              <a:t>sandwichs</a:t>
            </a:r>
            <a:r>
              <a:rPr lang="en-GB" altLang="en-US" sz="2400" b="1" dirty="0">
                <a:latin typeface="Arial" panose="020B0604020202020204" pitchFamily="34" charset="0"/>
              </a:rPr>
              <a:t> au </a:t>
            </a:r>
            <a:r>
              <a:rPr lang="en-GB" altLang="en-US" sz="2400" b="1" dirty="0" err="1">
                <a:latin typeface="Arial" panose="020B0604020202020204" pitchFamily="34" charset="0"/>
              </a:rPr>
              <a:t>fromage</a:t>
            </a:r>
            <a:r>
              <a:rPr lang="en-GB" altLang="en-US" sz="2400" b="1" dirty="0">
                <a:latin typeface="Arial" panose="020B0604020202020204" pitchFamily="34" charset="0"/>
              </a:rPr>
              <a:t> et </a:t>
            </a:r>
            <a:r>
              <a:rPr lang="en-GB" altLang="en-US" sz="2400" b="1" dirty="0" err="1">
                <a:latin typeface="Arial" panose="020B0604020202020204" pitchFamily="34" charset="0"/>
              </a:rPr>
              <a:t>jambon</a:t>
            </a:r>
            <a:r>
              <a:rPr lang="en-GB" altLang="en-US" sz="2400" b="1" dirty="0">
                <a:latin typeface="Arial" panose="020B0604020202020204" pitchFamily="34" charset="0"/>
              </a:rPr>
              <a:t>, </a:t>
            </a:r>
            <a:r>
              <a:rPr lang="en-GB" altLang="en-US" sz="2400" b="1" dirty="0" err="1">
                <a:latin typeface="Arial" panose="020B0604020202020204" pitchFamily="34" charset="0"/>
              </a:rPr>
              <a:t>une</a:t>
            </a:r>
            <a:r>
              <a:rPr lang="en-GB" altLang="en-US" sz="2400" b="1" dirty="0">
                <a:latin typeface="Arial" panose="020B0604020202020204" pitchFamily="34" charset="0"/>
              </a:rPr>
              <a:t> </a:t>
            </a:r>
            <a:r>
              <a:rPr lang="en-GB" altLang="en-US" sz="2400" b="1" dirty="0" err="1">
                <a:latin typeface="Arial" panose="020B0604020202020204" pitchFamily="34" charset="0"/>
              </a:rPr>
              <a:t>banane</a:t>
            </a:r>
            <a:r>
              <a:rPr lang="en-GB" altLang="en-US" sz="2400" b="1" dirty="0">
                <a:latin typeface="Arial" panose="020B0604020202020204" pitchFamily="34" charset="0"/>
              </a:rPr>
              <a:t>, </a:t>
            </a:r>
            <a:r>
              <a:rPr lang="en-GB" altLang="en-US" sz="2400" b="1" dirty="0" err="1">
                <a:latin typeface="Arial" panose="020B0604020202020204" pitchFamily="34" charset="0"/>
              </a:rPr>
              <a:t>une</a:t>
            </a:r>
            <a:r>
              <a:rPr lang="en-GB" altLang="en-US" sz="2400" b="1" dirty="0">
                <a:latin typeface="Arial" panose="020B0604020202020204" pitchFamily="34" charset="0"/>
              </a:rPr>
              <a:t> </a:t>
            </a:r>
            <a:r>
              <a:rPr lang="en-GB" altLang="en-US" sz="2400" b="1" dirty="0" err="1">
                <a:latin typeface="Arial" panose="020B0604020202020204" pitchFamily="34" charset="0"/>
              </a:rPr>
              <a:t>pomme</a:t>
            </a:r>
            <a:r>
              <a:rPr lang="en-GB" altLang="en-US" sz="2400" b="1" dirty="0">
                <a:latin typeface="Arial" panose="020B0604020202020204" pitchFamily="34" charset="0"/>
              </a:rPr>
              <a:t> et un jus </a:t>
            </a:r>
            <a:r>
              <a:rPr lang="en-GB" altLang="en-US" sz="2400" b="1" dirty="0" err="1">
                <a:latin typeface="Arial" panose="020B0604020202020204" pitchFamily="34" charset="0"/>
              </a:rPr>
              <a:t>d’orange</a:t>
            </a:r>
            <a:r>
              <a:rPr lang="en-GB" altLang="en-US" sz="2400" b="1" dirty="0">
                <a:latin typeface="Arial" panose="020B0604020202020204" pitchFamily="34" charset="0"/>
              </a:rPr>
              <a:t>.</a:t>
            </a:r>
          </a:p>
        </p:txBody>
      </p:sp>
      <p:pic>
        <p:nvPicPr>
          <p:cNvPr id="26629" name="Picture 13"/>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87700" y="2505075"/>
            <a:ext cx="4551363" cy="364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
          <p:cNvGrpSpPr>
            <a:grpSpLocks/>
          </p:cNvGrpSpPr>
          <p:nvPr/>
        </p:nvGrpSpPr>
        <p:grpSpPr bwMode="auto">
          <a:xfrm>
            <a:off x="3843338" y="3454400"/>
            <a:ext cx="3875087" cy="2617788"/>
            <a:chOff x="3842696" y="3454400"/>
            <a:chExt cx="3874953" cy="2617040"/>
          </a:xfrm>
        </p:grpSpPr>
        <p:pic>
          <p:nvPicPr>
            <p:cNvPr id="26631" name="Picture 4"/>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42696" y="3454400"/>
              <a:ext cx="21590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14"/>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95096" y="3964344"/>
              <a:ext cx="21590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5"/>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89563" y="3715151"/>
              <a:ext cx="1092366" cy="121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710327" y="3872659"/>
              <a:ext cx="2007322" cy="168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118685" y="4342916"/>
              <a:ext cx="1183285" cy="1728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9.11_answer_1.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4" name="9.15_answer.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a:hlinkClick r:id="" action="ppaction://noaction">
              <a:snd r:embed="rId5" name="9.14_question.wav"/>
            </a:hlinkClick>
          </p:cNvPr>
          <p:cNvSpPr/>
          <p:nvPr/>
        </p:nvSpPr>
        <p:spPr>
          <a:xfrm>
            <a:off x="195263" y="187325"/>
            <a:ext cx="4489450" cy="2820988"/>
          </a:xfrm>
          <a:prstGeom prst="wedgeEllipseCallout">
            <a:avLst/>
          </a:prstGeom>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200" b="1" dirty="0" err="1">
                <a:solidFill>
                  <a:schemeClr val="tx1"/>
                </a:solidFill>
                <a:latin typeface="Arial" panose="020B0604020202020204" pitchFamily="34" charset="0"/>
                <a:cs typeface="Arial" panose="020B0604020202020204" pitchFamily="34" charset="0"/>
              </a:rPr>
              <a:t>Qu’est-ce</a:t>
            </a:r>
            <a:r>
              <a:rPr lang="en-GB" sz="3200" b="1" dirty="0">
                <a:solidFill>
                  <a:schemeClr val="tx1"/>
                </a:solidFill>
                <a:latin typeface="Arial" panose="020B0604020202020204" pitchFamily="34" charset="0"/>
                <a:cs typeface="Arial" panose="020B0604020202020204" pitchFamily="34" charset="0"/>
              </a:rPr>
              <a:t> </a:t>
            </a:r>
            <a:r>
              <a:rPr lang="en-GB" sz="3200" b="1" dirty="0" err="1">
                <a:solidFill>
                  <a:schemeClr val="tx1"/>
                </a:solidFill>
                <a:latin typeface="Arial" panose="020B0604020202020204" pitchFamily="34" charset="0"/>
                <a:cs typeface="Arial" panose="020B0604020202020204" pitchFamily="34" charset="0"/>
              </a:rPr>
              <a:t>qu’il</a:t>
            </a:r>
            <a:r>
              <a:rPr lang="en-GB" sz="3200" b="1" dirty="0">
                <a:solidFill>
                  <a:schemeClr val="tx1"/>
                </a:solidFill>
                <a:latin typeface="Arial" panose="020B0604020202020204" pitchFamily="34" charset="0"/>
                <a:cs typeface="Arial" panose="020B0604020202020204" pitchFamily="34" charset="0"/>
              </a:rPr>
              <a:t> y a </a:t>
            </a:r>
            <a:r>
              <a:rPr lang="en-GB" sz="3200" b="1" dirty="0" err="1">
                <a:solidFill>
                  <a:schemeClr val="tx1"/>
                </a:solidFill>
                <a:latin typeface="Arial" panose="020B0604020202020204" pitchFamily="34" charset="0"/>
                <a:cs typeface="Arial" panose="020B0604020202020204" pitchFamily="34" charset="0"/>
              </a:rPr>
              <a:t>dans</a:t>
            </a:r>
            <a:r>
              <a:rPr lang="en-GB" sz="3200" b="1" dirty="0">
                <a:solidFill>
                  <a:schemeClr val="tx1"/>
                </a:solidFill>
                <a:latin typeface="Arial" panose="020B0604020202020204" pitchFamily="34" charset="0"/>
                <a:cs typeface="Arial" panose="020B0604020202020204" pitchFamily="34" charset="0"/>
              </a:rPr>
              <a:t> ton panier </a:t>
            </a:r>
            <a:r>
              <a:rPr lang="en-GB" sz="3200" b="1" dirty="0" err="1">
                <a:solidFill>
                  <a:schemeClr val="tx1"/>
                </a:solidFill>
                <a:latin typeface="Arial" panose="020B0604020202020204" pitchFamily="34" charset="0"/>
                <a:cs typeface="Arial" panose="020B0604020202020204" pitchFamily="34" charset="0"/>
              </a:rPr>
              <a:t>repas</a:t>
            </a:r>
            <a:r>
              <a:rPr lang="en-GB" sz="3200" b="1" dirty="0">
                <a:solidFill>
                  <a:schemeClr val="tx1"/>
                </a:solidFill>
                <a:latin typeface="Arial" panose="020B0604020202020204" pitchFamily="34" charset="0"/>
                <a:cs typeface="Arial" panose="020B0604020202020204" pitchFamily="34" charset="0"/>
              </a:rPr>
              <a:t>? </a:t>
            </a:r>
          </a:p>
        </p:txBody>
      </p:sp>
      <p:sp>
        <p:nvSpPr>
          <p:cNvPr id="16" name="Oval Callout 15"/>
          <p:cNvSpPr/>
          <p:nvPr/>
        </p:nvSpPr>
        <p:spPr>
          <a:xfrm>
            <a:off x="4983163" y="608013"/>
            <a:ext cx="2755900" cy="1179512"/>
          </a:xfrm>
          <a:prstGeom prst="wedgeEllipseCallout">
            <a:avLst>
              <a:gd name="adj1" fmla="val -49475"/>
              <a:gd name="adj2" fmla="val 67398"/>
            </a:avLst>
          </a:prstGeom>
          <a:solidFill>
            <a:srgbClr val="7030A0"/>
          </a:solidFill>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600" b="1" dirty="0">
                <a:solidFill>
                  <a:schemeClr val="bg1"/>
                </a:solidFill>
                <a:latin typeface="Arial" panose="020B0604020202020204" pitchFamily="34" charset="0"/>
                <a:cs typeface="Arial" panose="020B0604020202020204" pitchFamily="34" charset="0"/>
              </a:rPr>
              <a:t>Il y a …</a:t>
            </a:r>
          </a:p>
        </p:txBody>
      </p:sp>
      <p:sp>
        <p:nvSpPr>
          <p:cNvPr id="17" name="TextBox 16"/>
          <p:cNvSpPr txBox="1">
            <a:spLocks noChangeArrowheads="1"/>
          </p:cNvSpPr>
          <p:nvPr/>
        </p:nvSpPr>
        <p:spPr bwMode="auto">
          <a:xfrm>
            <a:off x="195263" y="3963988"/>
            <a:ext cx="2484437"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2400" b="1" dirty="0">
                <a:latin typeface="Arial" panose="020B0604020202020204" pitchFamily="34" charset="0"/>
              </a:rPr>
              <a:t>… un hot dog, </a:t>
            </a:r>
            <a:r>
              <a:rPr lang="en-GB" altLang="en-US" sz="2400" b="1" dirty="0" err="1">
                <a:latin typeface="Arial" panose="020B0604020202020204" pitchFamily="34" charset="0"/>
              </a:rPr>
              <a:t>deux</a:t>
            </a:r>
            <a:r>
              <a:rPr lang="en-GB" altLang="en-US" sz="2400" b="1" dirty="0">
                <a:latin typeface="Arial" panose="020B0604020202020204" pitchFamily="34" charset="0"/>
              </a:rPr>
              <a:t> </a:t>
            </a:r>
            <a:r>
              <a:rPr lang="en-GB" altLang="en-US" sz="2400" b="1" dirty="0" err="1">
                <a:latin typeface="Arial" panose="020B0604020202020204" pitchFamily="34" charset="0"/>
              </a:rPr>
              <a:t>gâteaux</a:t>
            </a:r>
            <a:r>
              <a:rPr lang="en-GB" altLang="en-US" sz="2400" b="1" dirty="0">
                <a:latin typeface="Arial" panose="020B0604020202020204" pitchFamily="34" charset="0"/>
              </a:rPr>
              <a:t>, cinq fraises et  un carton de </a:t>
            </a:r>
            <a:r>
              <a:rPr lang="en-GB" altLang="en-US" sz="2400" b="1" dirty="0" err="1">
                <a:latin typeface="Arial" panose="020B0604020202020204" pitchFamily="34" charset="0"/>
              </a:rPr>
              <a:t>lait</a:t>
            </a:r>
            <a:r>
              <a:rPr lang="en-GB" altLang="en-US" sz="2400" b="1" dirty="0">
                <a:latin typeface="Arial" panose="020B0604020202020204" pitchFamily="34" charset="0"/>
              </a:rPr>
              <a:t>.</a:t>
            </a:r>
          </a:p>
        </p:txBody>
      </p:sp>
      <p:pic>
        <p:nvPicPr>
          <p:cNvPr id="28677" name="Picture 13"/>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87700" y="2505075"/>
            <a:ext cx="4551363" cy="364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a:grpSpLocks/>
          </p:cNvGrpSpPr>
          <p:nvPr/>
        </p:nvGrpSpPr>
        <p:grpSpPr bwMode="auto">
          <a:xfrm>
            <a:off x="3948113" y="3568700"/>
            <a:ext cx="3416300" cy="2449513"/>
            <a:chOff x="3947700" y="3568700"/>
            <a:chExt cx="3417398" cy="2450114"/>
          </a:xfrm>
        </p:grpSpPr>
        <p:pic>
          <p:nvPicPr>
            <p:cNvPr id="28679"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47700" y="3568700"/>
              <a:ext cx="2071174" cy="125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47700" y="4862659"/>
              <a:ext cx="1258542" cy="1069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622800" y="4846565"/>
              <a:ext cx="1258542" cy="1069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4"/>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80774" y="3645383"/>
              <a:ext cx="5461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Picture 9"/>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15248" y="3568700"/>
              <a:ext cx="5461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Picture 10"/>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18304" y="3855643"/>
              <a:ext cx="5461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11"/>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85242" y="3712171"/>
              <a:ext cx="5461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6" name="Picture 12"/>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39747" y="3855642"/>
              <a:ext cx="5461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7" name="Picture 5"/>
            <p:cNvPicPr>
              <a:picLocks noChangeAspect="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917585" y="4571301"/>
              <a:ext cx="1447513" cy="144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9.11_answer_1.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4" name="9.16_answer.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5"/>
          <p:cNvGrpSpPr>
            <a:grpSpLocks/>
          </p:cNvGrpSpPr>
          <p:nvPr/>
        </p:nvGrpSpPr>
        <p:grpSpPr bwMode="auto">
          <a:xfrm>
            <a:off x="965200" y="395288"/>
            <a:ext cx="3022600" cy="2103437"/>
            <a:chOff x="3454397" y="675216"/>
            <a:chExt cx="3022603" cy="2102424"/>
          </a:xfrm>
        </p:grpSpPr>
        <p:sp>
          <p:nvSpPr>
            <p:cNvPr id="3" name="Rounded Rectangle 2"/>
            <p:cNvSpPr/>
            <p:nvPr/>
          </p:nvSpPr>
          <p:spPr>
            <a:xfrm rot="21107719">
              <a:off x="3454397" y="675216"/>
              <a:ext cx="3022603" cy="196913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 name="Rounded Rectangle 3"/>
            <p:cNvSpPr/>
            <p:nvPr/>
          </p:nvSpPr>
          <p:spPr>
            <a:xfrm rot="21107719">
              <a:off x="3454397" y="779941"/>
              <a:ext cx="3022603" cy="196755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 name="Rounded Rectangle 4"/>
            <p:cNvSpPr/>
            <p:nvPr/>
          </p:nvSpPr>
          <p:spPr>
            <a:xfrm rot="21107719">
              <a:off x="3454397" y="808502"/>
              <a:ext cx="3022603" cy="196913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30723" name="Group 6"/>
          <p:cNvGrpSpPr>
            <a:grpSpLocks/>
          </p:cNvGrpSpPr>
          <p:nvPr/>
        </p:nvGrpSpPr>
        <p:grpSpPr bwMode="auto">
          <a:xfrm>
            <a:off x="5283200" y="344488"/>
            <a:ext cx="3022600" cy="2103437"/>
            <a:chOff x="3454397" y="675216"/>
            <a:chExt cx="3022603" cy="2102424"/>
          </a:xfrm>
        </p:grpSpPr>
        <p:sp>
          <p:nvSpPr>
            <p:cNvPr id="8" name="Rounded Rectangle 7"/>
            <p:cNvSpPr/>
            <p:nvPr/>
          </p:nvSpPr>
          <p:spPr>
            <a:xfrm rot="21107719">
              <a:off x="3454397" y="675216"/>
              <a:ext cx="3022603" cy="196913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 name="Rounded Rectangle 8"/>
            <p:cNvSpPr/>
            <p:nvPr/>
          </p:nvSpPr>
          <p:spPr>
            <a:xfrm rot="21107719">
              <a:off x="3454397" y="779941"/>
              <a:ext cx="3022603" cy="196755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 name="Rounded Rectangle 9"/>
            <p:cNvSpPr/>
            <p:nvPr/>
          </p:nvSpPr>
          <p:spPr>
            <a:xfrm rot="21107719">
              <a:off x="3454397" y="808502"/>
              <a:ext cx="3022603" cy="196913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pic>
        <p:nvPicPr>
          <p:cNvPr id="30724" name="Picture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300" y="3911600"/>
            <a:ext cx="2414588"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2500" y="3911600"/>
            <a:ext cx="2414588"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5900" y="3822700"/>
            <a:ext cx="2414588"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54013" y="139700"/>
            <a:ext cx="536575" cy="922338"/>
          </a:xfrm>
          <a:prstGeom prst="rect">
            <a:avLst/>
          </a:prstGeom>
          <a:noFill/>
        </p:spPr>
        <p:txBody>
          <a:bodyPr wrap="none">
            <a:spAutoFit/>
          </a:bodyPr>
          <a:lstStyle/>
          <a:p>
            <a:pPr algn="ctr" eaLnBrk="1" fontAlgn="auto" hangingPunct="1">
              <a:spcBef>
                <a:spcPts val="0"/>
              </a:spcBef>
              <a:spcAft>
                <a:spcPts val="0"/>
              </a:spcAft>
              <a:defRPr/>
            </a:pPr>
            <a:r>
              <a:rPr lang="en-US" sz="5400" dirty="0">
                <a:ln w="0"/>
                <a:effectLst>
                  <a:outerShdw blurRad="38100" dist="19050" dir="2700000" algn="tl" rotWithShape="0">
                    <a:schemeClr val="dk1">
                      <a:alpha val="40000"/>
                    </a:schemeClr>
                  </a:outerShdw>
                </a:effectLst>
                <a:latin typeface="+mn-lt"/>
                <a:cs typeface="+mn-cs"/>
              </a:rPr>
              <a:t>1</a:t>
            </a:r>
          </a:p>
        </p:txBody>
      </p:sp>
      <p:sp>
        <p:nvSpPr>
          <p:cNvPr id="14" name="Rectangle 13"/>
          <p:cNvSpPr/>
          <p:nvPr/>
        </p:nvSpPr>
        <p:spPr>
          <a:xfrm>
            <a:off x="4622800" y="100013"/>
            <a:ext cx="534988" cy="923925"/>
          </a:xfrm>
          <a:prstGeom prst="rect">
            <a:avLst/>
          </a:prstGeom>
          <a:noFill/>
        </p:spPr>
        <p:txBody>
          <a:bodyPr wrap="none">
            <a:spAutoFit/>
          </a:bodyPr>
          <a:lstStyle/>
          <a:p>
            <a:pPr algn="ctr" eaLnBrk="1" fontAlgn="auto" hangingPunct="1">
              <a:spcBef>
                <a:spcPts val="0"/>
              </a:spcBef>
              <a:spcAft>
                <a:spcPts val="0"/>
              </a:spcAft>
              <a:defRPr/>
            </a:pPr>
            <a:r>
              <a:rPr lang="en-US" sz="5400" dirty="0">
                <a:ln w="0"/>
                <a:effectLst>
                  <a:outerShdw blurRad="38100" dist="19050" dir="2700000" algn="tl" rotWithShape="0">
                    <a:schemeClr val="dk1">
                      <a:alpha val="40000"/>
                    </a:schemeClr>
                  </a:outerShdw>
                </a:effectLst>
                <a:latin typeface="+mn-lt"/>
                <a:cs typeface="+mn-cs"/>
              </a:rPr>
              <a:t>2</a:t>
            </a:r>
          </a:p>
        </p:txBody>
      </p:sp>
      <p:sp>
        <p:nvSpPr>
          <p:cNvPr id="15" name="Rectangle 14"/>
          <p:cNvSpPr/>
          <p:nvPr/>
        </p:nvSpPr>
        <p:spPr>
          <a:xfrm>
            <a:off x="88900" y="3813175"/>
            <a:ext cx="536575" cy="923925"/>
          </a:xfrm>
          <a:prstGeom prst="rect">
            <a:avLst/>
          </a:prstGeom>
          <a:noFill/>
        </p:spPr>
        <p:txBody>
          <a:bodyPr wrap="none">
            <a:spAutoFit/>
          </a:bodyPr>
          <a:lstStyle/>
          <a:p>
            <a:pPr algn="ctr" eaLnBrk="1" fontAlgn="auto" hangingPunct="1">
              <a:spcBef>
                <a:spcPts val="0"/>
              </a:spcBef>
              <a:spcAft>
                <a:spcPts val="0"/>
              </a:spcAft>
              <a:defRPr/>
            </a:pPr>
            <a:r>
              <a:rPr lang="en-US" sz="5400" dirty="0">
                <a:ln w="0"/>
                <a:effectLst>
                  <a:outerShdw blurRad="38100" dist="19050" dir="2700000" algn="tl" rotWithShape="0">
                    <a:schemeClr val="dk1">
                      <a:alpha val="40000"/>
                    </a:schemeClr>
                  </a:outerShdw>
                </a:effectLst>
                <a:latin typeface="+mn-lt"/>
                <a:cs typeface="+mn-cs"/>
              </a:rPr>
              <a:t>3</a:t>
            </a:r>
          </a:p>
        </p:txBody>
      </p:sp>
      <p:sp>
        <p:nvSpPr>
          <p:cNvPr id="16" name="Rectangle 15"/>
          <p:cNvSpPr/>
          <p:nvPr/>
        </p:nvSpPr>
        <p:spPr>
          <a:xfrm>
            <a:off x="2957513" y="3822700"/>
            <a:ext cx="534987" cy="923925"/>
          </a:xfrm>
          <a:prstGeom prst="rect">
            <a:avLst/>
          </a:prstGeom>
          <a:noFill/>
        </p:spPr>
        <p:txBody>
          <a:bodyPr wrap="none">
            <a:spAutoFit/>
          </a:bodyPr>
          <a:lstStyle/>
          <a:p>
            <a:pPr algn="ctr" eaLnBrk="1" fontAlgn="auto" hangingPunct="1">
              <a:spcBef>
                <a:spcPts val="0"/>
              </a:spcBef>
              <a:spcAft>
                <a:spcPts val="0"/>
              </a:spcAft>
              <a:defRPr/>
            </a:pPr>
            <a:r>
              <a:rPr lang="en-US" sz="5400" dirty="0">
                <a:ln w="0"/>
                <a:effectLst>
                  <a:outerShdw blurRad="38100" dist="19050" dir="2700000" algn="tl" rotWithShape="0">
                    <a:schemeClr val="dk1">
                      <a:alpha val="40000"/>
                    </a:schemeClr>
                  </a:outerShdw>
                </a:effectLst>
                <a:latin typeface="+mn-lt"/>
                <a:cs typeface="+mn-cs"/>
              </a:rPr>
              <a:t>4</a:t>
            </a:r>
          </a:p>
        </p:txBody>
      </p:sp>
      <p:sp>
        <p:nvSpPr>
          <p:cNvPr id="17" name="Rectangle 16"/>
          <p:cNvSpPr/>
          <p:nvPr/>
        </p:nvSpPr>
        <p:spPr>
          <a:xfrm>
            <a:off x="6030913" y="3870325"/>
            <a:ext cx="534987" cy="923925"/>
          </a:xfrm>
          <a:prstGeom prst="rect">
            <a:avLst/>
          </a:prstGeom>
          <a:noFill/>
        </p:spPr>
        <p:txBody>
          <a:bodyPr wrap="none">
            <a:spAutoFit/>
          </a:bodyPr>
          <a:lstStyle/>
          <a:p>
            <a:pPr algn="ctr" eaLnBrk="1" fontAlgn="auto" hangingPunct="1">
              <a:spcBef>
                <a:spcPts val="0"/>
              </a:spcBef>
              <a:spcAft>
                <a:spcPts val="0"/>
              </a:spcAft>
              <a:defRPr/>
            </a:pPr>
            <a:r>
              <a:rPr lang="en-US" sz="5400" dirty="0">
                <a:ln w="0"/>
                <a:effectLst>
                  <a:outerShdw blurRad="38100" dist="19050" dir="2700000" algn="tl" rotWithShape="0">
                    <a:schemeClr val="dk1">
                      <a:alpha val="40000"/>
                    </a:schemeClr>
                  </a:outerShdw>
                </a:effectLst>
                <a:latin typeface="+mn-lt"/>
                <a:cs typeface="+mn-cs"/>
              </a:rPr>
              <a:t>5</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Group 2"/>
          <p:cNvGrpSpPr>
            <a:grpSpLocks/>
          </p:cNvGrpSpPr>
          <p:nvPr/>
        </p:nvGrpSpPr>
        <p:grpSpPr bwMode="auto">
          <a:xfrm>
            <a:off x="395288" y="836613"/>
            <a:ext cx="3889375" cy="5400675"/>
            <a:chOff x="249" y="527"/>
            <a:chExt cx="2450" cy="3402"/>
          </a:xfrm>
        </p:grpSpPr>
        <p:sp>
          <p:nvSpPr>
            <p:cNvPr id="32805" name="Rectangle 3"/>
            <p:cNvSpPr>
              <a:spLocks noChangeArrowheads="1"/>
            </p:cNvSpPr>
            <p:nvPr/>
          </p:nvSpPr>
          <p:spPr bwMode="auto">
            <a:xfrm>
              <a:off x="249" y="527"/>
              <a:ext cx="2450" cy="340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1800"/>
            </a:p>
          </p:txBody>
        </p:sp>
        <p:sp>
          <p:nvSpPr>
            <p:cNvPr id="32806" name="Line 4"/>
            <p:cNvSpPr>
              <a:spLocks noChangeShapeType="1"/>
            </p:cNvSpPr>
            <p:nvPr/>
          </p:nvSpPr>
          <p:spPr bwMode="auto">
            <a:xfrm>
              <a:off x="1156" y="527"/>
              <a:ext cx="0" cy="340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07" name="Line 5"/>
            <p:cNvSpPr>
              <a:spLocks noChangeShapeType="1"/>
            </p:cNvSpPr>
            <p:nvPr/>
          </p:nvSpPr>
          <p:spPr bwMode="auto">
            <a:xfrm>
              <a:off x="1927" y="527"/>
              <a:ext cx="0" cy="340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808" name="Text Box 6"/>
            <p:cNvSpPr txBox="1">
              <a:spLocks noChangeArrowheads="1"/>
            </p:cNvSpPr>
            <p:nvPr/>
          </p:nvSpPr>
          <p:spPr bwMode="auto">
            <a:xfrm>
              <a:off x="249" y="597"/>
              <a:ext cx="964"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y-GB" altLang="en-US" sz="2000">
                  <a:latin typeface="Arial" panose="020B0604020202020204" pitchFamily="34" charset="0"/>
                </a:rPr>
                <a:t>Lundi, </a:t>
              </a:r>
            </a:p>
            <a:p>
              <a:pPr eaLnBrk="1" hangingPunct="1">
                <a:lnSpc>
                  <a:spcPct val="100000"/>
                </a:lnSpc>
                <a:spcBef>
                  <a:spcPct val="0"/>
                </a:spcBef>
                <a:buFontTx/>
                <a:buNone/>
              </a:pPr>
              <a:r>
                <a:rPr lang="cy-GB" altLang="en-US" sz="2000">
                  <a:latin typeface="Arial" panose="020B0604020202020204" pitchFamily="34" charset="0"/>
                </a:rPr>
                <a:t>je mange</a:t>
              </a:r>
              <a:endParaRPr lang="en-US" altLang="en-US" sz="2000">
                <a:latin typeface="Arial" panose="020B0604020202020204" pitchFamily="34" charset="0"/>
              </a:endParaRPr>
            </a:p>
          </p:txBody>
        </p:sp>
        <p:sp>
          <p:nvSpPr>
            <p:cNvPr id="32809" name="Text Box 7"/>
            <p:cNvSpPr txBox="1">
              <a:spLocks noChangeArrowheads="1"/>
            </p:cNvSpPr>
            <p:nvPr/>
          </p:nvSpPr>
          <p:spPr bwMode="auto">
            <a:xfrm>
              <a:off x="249" y="1207"/>
              <a:ext cx="25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y-GB" altLang="en-US" sz="2000">
                  <a:latin typeface="Arial" panose="020B0604020202020204" pitchFamily="34" charset="0"/>
                </a:rPr>
                <a:t>m</a:t>
              </a:r>
              <a:endParaRPr lang="en-US" altLang="en-US" sz="2000">
                <a:latin typeface="Arial" panose="020B0604020202020204" pitchFamily="34" charset="0"/>
              </a:endParaRPr>
            </a:p>
          </p:txBody>
        </p:sp>
        <p:sp>
          <p:nvSpPr>
            <p:cNvPr id="32810" name="Text Box 8"/>
            <p:cNvSpPr txBox="1">
              <a:spLocks noChangeArrowheads="1"/>
            </p:cNvSpPr>
            <p:nvPr/>
          </p:nvSpPr>
          <p:spPr bwMode="auto">
            <a:xfrm>
              <a:off x="249" y="1661"/>
              <a:ext cx="25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y-GB" altLang="en-US" sz="2000">
                  <a:latin typeface="Arial" panose="020B0604020202020204" pitchFamily="34" charset="0"/>
                </a:rPr>
                <a:t>m</a:t>
              </a:r>
              <a:endParaRPr lang="en-US" altLang="en-US" sz="2000">
                <a:latin typeface="Arial" panose="020B0604020202020204" pitchFamily="34" charset="0"/>
              </a:endParaRPr>
            </a:p>
          </p:txBody>
        </p:sp>
        <p:sp>
          <p:nvSpPr>
            <p:cNvPr id="32811" name="Text Box 9"/>
            <p:cNvSpPr txBox="1">
              <a:spLocks noChangeArrowheads="1"/>
            </p:cNvSpPr>
            <p:nvPr/>
          </p:nvSpPr>
          <p:spPr bwMode="auto">
            <a:xfrm>
              <a:off x="249" y="2069"/>
              <a:ext cx="153"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y-GB" altLang="en-US" sz="2000">
                  <a:latin typeface="Arial" panose="020B0604020202020204" pitchFamily="34" charset="0"/>
                </a:rPr>
                <a:t>j</a:t>
              </a:r>
              <a:endParaRPr lang="en-US" altLang="en-US" sz="2000">
                <a:latin typeface="Arial" panose="020B0604020202020204" pitchFamily="34" charset="0"/>
              </a:endParaRPr>
            </a:p>
          </p:txBody>
        </p:sp>
        <p:sp>
          <p:nvSpPr>
            <p:cNvPr id="32812" name="Text Box 10"/>
            <p:cNvSpPr txBox="1">
              <a:spLocks noChangeArrowheads="1"/>
            </p:cNvSpPr>
            <p:nvPr/>
          </p:nvSpPr>
          <p:spPr bwMode="auto">
            <a:xfrm>
              <a:off x="249" y="2523"/>
              <a:ext cx="19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y-GB" altLang="en-US" sz="2000">
                  <a:latin typeface="Arial" panose="020B0604020202020204" pitchFamily="34" charset="0"/>
                </a:rPr>
                <a:t>v</a:t>
              </a:r>
              <a:endParaRPr lang="en-US" altLang="en-US" sz="2000">
                <a:latin typeface="Arial" panose="020B0604020202020204" pitchFamily="34" charset="0"/>
              </a:endParaRPr>
            </a:p>
          </p:txBody>
        </p:sp>
        <p:sp>
          <p:nvSpPr>
            <p:cNvPr id="32813" name="Text Box 11"/>
            <p:cNvSpPr txBox="1">
              <a:spLocks noChangeArrowheads="1"/>
            </p:cNvSpPr>
            <p:nvPr/>
          </p:nvSpPr>
          <p:spPr bwMode="auto">
            <a:xfrm>
              <a:off x="249" y="2976"/>
              <a:ext cx="19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y-GB" altLang="en-US" sz="2000">
                  <a:latin typeface="Arial" panose="020B0604020202020204" pitchFamily="34" charset="0"/>
                </a:rPr>
                <a:t>s</a:t>
              </a:r>
              <a:endParaRPr lang="en-US" altLang="en-US" sz="2000">
                <a:latin typeface="Arial" panose="020B0604020202020204" pitchFamily="34" charset="0"/>
              </a:endParaRPr>
            </a:p>
          </p:txBody>
        </p:sp>
        <p:sp>
          <p:nvSpPr>
            <p:cNvPr id="32814" name="Text Box 12"/>
            <p:cNvSpPr txBox="1">
              <a:spLocks noChangeArrowheads="1"/>
            </p:cNvSpPr>
            <p:nvPr/>
          </p:nvSpPr>
          <p:spPr bwMode="auto">
            <a:xfrm>
              <a:off x="249" y="3430"/>
              <a:ext cx="20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y-GB" altLang="en-US" sz="2000">
                  <a:latin typeface="Arial" panose="020B0604020202020204" pitchFamily="34" charset="0"/>
                </a:rPr>
                <a:t>d</a:t>
              </a:r>
              <a:endParaRPr lang="en-US" altLang="en-US" sz="2000">
                <a:latin typeface="Arial" panose="020B0604020202020204" pitchFamily="34" charset="0"/>
              </a:endParaRPr>
            </a:p>
          </p:txBody>
        </p:sp>
      </p:grpSp>
      <p:grpSp>
        <p:nvGrpSpPr>
          <p:cNvPr id="32771" name="Group 13"/>
          <p:cNvGrpSpPr>
            <a:grpSpLocks/>
          </p:cNvGrpSpPr>
          <p:nvPr/>
        </p:nvGrpSpPr>
        <p:grpSpPr bwMode="auto">
          <a:xfrm>
            <a:off x="5076825" y="836613"/>
            <a:ext cx="3889375" cy="5400675"/>
            <a:chOff x="3198" y="527"/>
            <a:chExt cx="2450" cy="3402"/>
          </a:xfrm>
        </p:grpSpPr>
        <p:sp>
          <p:nvSpPr>
            <p:cNvPr id="32795" name="Rectangle 14"/>
            <p:cNvSpPr>
              <a:spLocks noChangeArrowheads="1"/>
            </p:cNvSpPr>
            <p:nvPr/>
          </p:nvSpPr>
          <p:spPr bwMode="auto">
            <a:xfrm>
              <a:off x="3198" y="527"/>
              <a:ext cx="2450" cy="340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1800"/>
            </a:p>
          </p:txBody>
        </p:sp>
        <p:sp>
          <p:nvSpPr>
            <p:cNvPr id="32796" name="Line 15"/>
            <p:cNvSpPr>
              <a:spLocks noChangeShapeType="1"/>
            </p:cNvSpPr>
            <p:nvPr/>
          </p:nvSpPr>
          <p:spPr bwMode="auto">
            <a:xfrm>
              <a:off x="4105" y="527"/>
              <a:ext cx="0" cy="340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797" name="Line 16"/>
            <p:cNvSpPr>
              <a:spLocks noChangeShapeType="1"/>
            </p:cNvSpPr>
            <p:nvPr/>
          </p:nvSpPr>
          <p:spPr bwMode="auto">
            <a:xfrm>
              <a:off x="4876" y="527"/>
              <a:ext cx="0" cy="340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798" name="Text Box 17"/>
            <p:cNvSpPr txBox="1">
              <a:spLocks noChangeArrowheads="1"/>
            </p:cNvSpPr>
            <p:nvPr/>
          </p:nvSpPr>
          <p:spPr bwMode="auto">
            <a:xfrm>
              <a:off x="3198" y="634"/>
              <a:ext cx="822"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y-GB" altLang="en-US" sz="2000">
                  <a:latin typeface="Arial" panose="020B0604020202020204" pitchFamily="34" charset="0"/>
                </a:rPr>
                <a:t>Lundi,</a:t>
              </a:r>
            </a:p>
            <a:p>
              <a:pPr eaLnBrk="1" hangingPunct="1">
                <a:lnSpc>
                  <a:spcPct val="100000"/>
                </a:lnSpc>
                <a:spcBef>
                  <a:spcPct val="0"/>
                </a:spcBef>
                <a:buFontTx/>
                <a:buNone/>
              </a:pPr>
              <a:r>
                <a:rPr lang="cy-GB" altLang="en-US" sz="2000">
                  <a:latin typeface="Arial" panose="020B0604020202020204" pitchFamily="34" charset="0"/>
                </a:rPr>
                <a:t>je mange</a:t>
              </a:r>
              <a:endParaRPr lang="en-US" altLang="en-US" sz="2000">
                <a:latin typeface="Arial" panose="020B0604020202020204" pitchFamily="34" charset="0"/>
              </a:endParaRPr>
            </a:p>
          </p:txBody>
        </p:sp>
        <p:sp>
          <p:nvSpPr>
            <p:cNvPr id="32799" name="Text Box 18"/>
            <p:cNvSpPr txBox="1">
              <a:spLocks noChangeArrowheads="1"/>
            </p:cNvSpPr>
            <p:nvPr/>
          </p:nvSpPr>
          <p:spPr bwMode="auto">
            <a:xfrm>
              <a:off x="3198" y="1207"/>
              <a:ext cx="25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y-GB" altLang="en-US" sz="2000">
                  <a:latin typeface="Arial" panose="020B0604020202020204" pitchFamily="34" charset="0"/>
                </a:rPr>
                <a:t>m</a:t>
              </a:r>
              <a:endParaRPr lang="en-US" altLang="en-US" sz="2000">
                <a:latin typeface="Arial" panose="020B0604020202020204" pitchFamily="34" charset="0"/>
              </a:endParaRPr>
            </a:p>
          </p:txBody>
        </p:sp>
        <p:sp>
          <p:nvSpPr>
            <p:cNvPr id="32800" name="Text Box 19"/>
            <p:cNvSpPr txBox="1">
              <a:spLocks noChangeArrowheads="1"/>
            </p:cNvSpPr>
            <p:nvPr/>
          </p:nvSpPr>
          <p:spPr bwMode="auto">
            <a:xfrm>
              <a:off x="3198" y="1661"/>
              <a:ext cx="25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y-GB" altLang="en-US" sz="2000">
                  <a:latin typeface="Arial" panose="020B0604020202020204" pitchFamily="34" charset="0"/>
                </a:rPr>
                <a:t>m</a:t>
              </a:r>
              <a:endParaRPr lang="en-US" altLang="en-US" sz="2000">
                <a:latin typeface="Arial" panose="020B0604020202020204" pitchFamily="34" charset="0"/>
              </a:endParaRPr>
            </a:p>
          </p:txBody>
        </p:sp>
        <p:sp>
          <p:nvSpPr>
            <p:cNvPr id="32801" name="Text Box 20"/>
            <p:cNvSpPr txBox="1">
              <a:spLocks noChangeArrowheads="1"/>
            </p:cNvSpPr>
            <p:nvPr/>
          </p:nvSpPr>
          <p:spPr bwMode="auto">
            <a:xfrm>
              <a:off x="3198" y="2069"/>
              <a:ext cx="153"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y-GB" altLang="en-US" sz="2000">
                  <a:latin typeface="Arial" panose="020B0604020202020204" pitchFamily="34" charset="0"/>
                </a:rPr>
                <a:t>j</a:t>
              </a:r>
              <a:endParaRPr lang="en-US" altLang="en-US" sz="2000">
                <a:latin typeface="Arial" panose="020B0604020202020204" pitchFamily="34" charset="0"/>
              </a:endParaRPr>
            </a:p>
          </p:txBody>
        </p:sp>
        <p:sp>
          <p:nvSpPr>
            <p:cNvPr id="32802" name="Text Box 21"/>
            <p:cNvSpPr txBox="1">
              <a:spLocks noChangeArrowheads="1"/>
            </p:cNvSpPr>
            <p:nvPr/>
          </p:nvSpPr>
          <p:spPr bwMode="auto">
            <a:xfrm>
              <a:off x="3198" y="2523"/>
              <a:ext cx="19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y-GB" altLang="en-US" sz="2000">
                  <a:latin typeface="Arial" panose="020B0604020202020204" pitchFamily="34" charset="0"/>
                </a:rPr>
                <a:t>v</a:t>
              </a:r>
              <a:endParaRPr lang="en-US" altLang="en-US" sz="2000">
                <a:latin typeface="Arial" panose="020B0604020202020204" pitchFamily="34" charset="0"/>
              </a:endParaRPr>
            </a:p>
          </p:txBody>
        </p:sp>
        <p:sp>
          <p:nvSpPr>
            <p:cNvPr id="32803" name="Text Box 22"/>
            <p:cNvSpPr txBox="1">
              <a:spLocks noChangeArrowheads="1"/>
            </p:cNvSpPr>
            <p:nvPr/>
          </p:nvSpPr>
          <p:spPr bwMode="auto">
            <a:xfrm>
              <a:off x="3198" y="2976"/>
              <a:ext cx="19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y-GB" altLang="en-US" sz="2000">
                  <a:latin typeface="Arial" panose="020B0604020202020204" pitchFamily="34" charset="0"/>
                </a:rPr>
                <a:t>s</a:t>
              </a:r>
              <a:endParaRPr lang="en-US" altLang="en-US" sz="2000">
                <a:latin typeface="Arial" panose="020B0604020202020204" pitchFamily="34" charset="0"/>
              </a:endParaRPr>
            </a:p>
          </p:txBody>
        </p:sp>
        <p:sp>
          <p:nvSpPr>
            <p:cNvPr id="32804" name="Text Box 23"/>
            <p:cNvSpPr txBox="1">
              <a:spLocks noChangeArrowheads="1"/>
            </p:cNvSpPr>
            <p:nvPr/>
          </p:nvSpPr>
          <p:spPr bwMode="auto">
            <a:xfrm>
              <a:off x="3198" y="3430"/>
              <a:ext cx="20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y-GB" altLang="en-US" sz="2000">
                  <a:latin typeface="Arial" panose="020B0604020202020204" pitchFamily="34" charset="0"/>
                </a:rPr>
                <a:t>d</a:t>
              </a:r>
              <a:endParaRPr lang="en-US" altLang="en-US" sz="2000">
                <a:latin typeface="Arial" panose="020B0604020202020204" pitchFamily="34" charset="0"/>
              </a:endParaRPr>
            </a:p>
          </p:txBody>
        </p:sp>
      </p:grpSp>
      <p:sp>
        <p:nvSpPr>
          <p:cNvPr id="32772" name="Text Box 24"/>
          <p:cNvSpPr txBox="1">
            <a:spLocks noChangeArrowheads="1"/>
          </p:cNvSpPr>
          <p:nvPr/>
        </p:nvSpPr>
        <p:spPr bwMode="auto">
          <a:xfrm>
            <a:off x="1042988" y="260350"/>
            <a:ext cx="3502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y-GB" altLang="en-US" sz="2000">
                <a:latin typeface="Arial" panose="020B0604020202020204" pitchFamily="34" charset="0"/>
              </a:rPr>
              <a:t>A: </a:t>
            </a:r>
            <a:r>
              <a:rPr lang="en-GB" altLang="en-US" sz="2000">
                <a:latin typeface="Arial" panose="020B0604020202020204" pitchFamily="34" charset="0"/>
              </a:rPr>
              <a:t>Qu’est-ce que tu manges</a:t>
            </a:r>
            <a:r>
              <a:rPr lang="cy-GB" altLang="en-US" sz="2000">
                <a:latin typeface="Arial" panose="020B0604020202020204" pitchFamily="34" charset="0"/>
              </a:rPr>
              <a:t>?</a:t>
            </a:r>
            <a:endParaRPr lang="en-US" altLang="en-US" sz="2000">
              <a:latin typeface="Arial" panose="020B0604020202020204" pitchFamily="34" charset="0"/>
            </a:endParaRPr>
          </a:p>
        </p:txBody>
      </p:sp>
      <p:sp>
        <p:nvSpPr>
          <p:cNvPr id="32773" name="Text Box 25"/>
          <p:cNvSpPr txBox="1">
            <a:spLocks noChangeArrowheads="1"/>
          </p:cNvSpPr>
          <p:nvPr/>
        </p:nvSpPr>
        <p:spPr bwMode="auto">
          <a:xfrm>
            <a:off x="5403850" y="260350"/>
            <a:ext cx="3571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y-GB" altLang="en-US" sz="2000">
                <a:latin typeface="Arial" panose="020B0604020202020204" pitchFamily="34" charset="0"/>
              </a:rPr>
              <a:t>B: Q</a:t>
            </a:r>
            <a:r>
              <a:rPr lang="en-GB" altLang="en-US" sz="2000">
                <a:latin typeface="Arial" panose="020B0604020202020204" pitchFamily="34" charset="0"/>
              </a:rPr>
              <a:t>u’est-ce que tu manges</a:t>
            </a:r>
            <a:r>
              <a:rPr lang="cy-GB" altLang="en-US" sz="2000">
                <a:latin typeface="Arial" panose="020B0604020202020204" pitchFamily="34" charset="0"/>
              </a:rPr>
              <a:t>.?</a:t>
            </a:r>
            <a:endParaRPr lang="en-US" altLang="en-US" sz="2000">
              <a:latin typeface="Arial" panose="020B0604020202020204" pitchFamily="34" charset="0"/>
            </a:endParaRPr>
          </a:p>
        </p:txBody>
      </p:sp>
      <p:grpSp>
        <p:nvGrpSpPr>
          <p:cNvPr id="32774" name="Group 57"/>
          <p:cNvGrpSpPr>
            <a:grpSpLocks/>
          </p:cNvGrpSpPr>
          <p:nvPr/>
        </p:nvGrpSpPr>
        <p:grpSpPr bwMode="auto">
          <a:xfrm>
            <a:off x="1908175" y="4030663"/>
            <a:ext cx="863600" cy="649287"/>
            <a:chOff x="1655" y="1570"/>
            <a:chExt cx="2631" cy="1769"/>
          </a:xfrm>
        </p:grpSpPr>
        <p:pic>
          <p:nvPicPr>
            <p:cNvPr id="32793" name="Picture 58" descr="choc b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 y="1570"/>
              <a:ext cx="2631"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4" name="Rectangle 59"/>
            <p:cNvSpPr>
              <a:spLocks noChangeArrowheads="1"/>
            </p:cNvSpPr>
            <p:nvPr/>
          </p:nvSpPr>
          <p:spPr bwMode="auto">
            <a:xfrm>
              <a:off x="1927" y="2976"/>
              <a:ext cx="1996" cy="363"/>
            </a:xfrm>
            <a:prstGeom prst="rect">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1800">
                <a:solidFill>
                  <a:schemeClr val="bg1"/>
                </a:solidFill>
              </a:endParaRPr>
            </a:p>
          </p:txBody>
        </p:sp>
      </p:grpSp>
      <p:grpSp>
        <p:nvGrpSpPr>
          <p:cNvPr id="32775" name="Group 60"/>
          <p:cNvGrpSpPr>
            <a:grpSpLocks/>
          </p:cNvGrpSpPr>
          <p:nvPr/>
        </p:nvGrpSpPr>
        <p:grpSpPr bwMode="auto">
          <a:xfrm>
            <a:off x="2005013" y="3187700"/>
            <a:ext cx="936625" cy="792163"/>
            <a:chOff x="1882" y="1570"/>
            <a:chExt cx="2676" cy="1724"/>
          </a:xfrm>
        </p:grpSpPr>
        <p:pic>
          <p:nvPicPr>
            <p:cNvPr id="32791" name="Picture 61" descr="cris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9" y="1570"/>
              <a:ext cx="2222"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2" name="Rectangle 62"/>
            <p:cNvSpPr>
              <a:spLocks noChangeArrowheads="1"/>
            </p:cNvSpPr>
            <p:nvPr/>
          </p:nvSpPr>
          <p:spPr bwMode="auto">
            <a:xfrm>
              <a:off x="1882" y="2976"/>
              <a:ext cx="2676" cy="318"/>
            </a:xfrm>
            <a:prstGeom prst="rect">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1800">
                <a:solidFill>
                  <a:schemeClr val="bg1"/>
                </a:solidFill>
              </a:endParaRPr>
            </a:p>
          </p:txBody>
        </p:sp>
      </p:grpSp>
      <p:pic>
        <p:nvPicPr>
          <p:cNvPr id="3277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51625" y="3856038"/>
            <a:ext cx="81597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81788" y="3173413"/>
            <a:ext cx="604837"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3"/>
          <p:cNvPicPr>
            <a:picLocks noChangeAspect="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151063" y="2413000"/>
            <a:ext cx="461962"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4"/>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30400" y="1006475"/>
            <a:ext cx="97472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7"/>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81788" y="979488"/>
            <a:ext cx="5826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623050" y="2451100"/>
            <a:ext cx="796925"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2" name="Picture 9"/>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914525" y="1862138"/>
            <a:ext cx="376238"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3" name="Picture 10"/>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860550" y="4367213"/>
            <a:ext cx="9207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4" name="Picture 1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602413" y="5427663"/>
            <a:ext cx="94932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5" name="Picture 12"/>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27800" y="4313238"/>
            <a:ext cx="1114425"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6" name="Picture 14"/>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78600" y="1806575"/>
            <a:ext cx="89535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7" name="Picture 79"/>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92338" y="1889125"/>
            <a:ext cx="376237"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8" name="Picture 80"/>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36825" y="1852613"/>
            <a:ext cx="376238"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9" name="Picture 81"/>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889125" y="5445125"/>
            <a:ext cx="56515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0" name="Picture 82"/>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265363" y="5454650"/>
            <a:ext cx="566737"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233488" y="561975"/>
          <a:ext cx="7385049" cy="2773512"/>
        </p:xfrm>
        <a:graphic>
          <a:graphicData uri="http://schemas.openxmlformats.org/drawingml/2006/table">
            <a:tbl>
              <a:tblPr>
                <a:tableStyleId>{5940675A-B579-460E-94D1-54222C63F5DA}</a:tableStyleId>
              </a:tblPr>
              <a:tblGrid>
                <a:gridCol w="2836246">
                  <a:extLst>
                    <a:ext uri="{9D8B030D-6E8A-4147-A177-3AD203B41FA5}"/>
                  </a:extLst>
                </a:gridCol>
                <a:gridCol w="1760829">
                  <a:extLst>
                    <a:ext uri="{9D8B030D-6E8A-4147-A177-3AD203B41FA5}"/>
                  </a:extLst>
                </a:gridCol>
                <a:gridCol w="2787974">
                  <a:extLst>
                    <a:ext uri="{9D8B030D-6E8A-4147-A177-3AD203B41FA5}"/>
                  </a:extLst>
                </a:gridCol>
              </a:tblGrid>
              <a:tr h="396195">
                <a:tc>
                  <a:txBody>
                    <a:bodyPr/>
                    <a:lstStyle/>
                    <a:p>
                      <a:r>
                        <a:rPr lang="en-US" sz="2000" dirty="0" smtClean="0"/>
                        <a:t>Le </a:t>
                      </a:r>
                      <a:r>
                        <a:rPr lang="en-US" sz="2000" dirty="0" err="1" smtClean="0"/>
                        <a:t>lundi</a:t>
                      </a:r>
                      <a:endParaRPr lang="en-US" sz="2000" dirty="0">
                        <a:latin typeface="Arial" panose="020B0604020202020204" pitchFamily="34" charset="0"/>
                        <a:cs typeface="Arial" panose="020B0604020202020204" pitchFamily="34" charset="0"/>
                      </a:endParaRPr>
                    </a:p>
                  </a:txBody>
                  <a:tcPr marL="91451" marR="91451" marT="45708" marB="45708"/>
                </a:tc>
                <a:tc>
                  <a:txBody>
                    <a:bodyPr/>
                    <a:lstStyle/>
                    <a:p>
                      <a:endParaRPr lang="en-US" sz="2000">
                        <a:latin typeface="Arial" panose="020B0604020202020204" pitchFamily="34" charset="0"/>
                        <a:cs typeface="Arial" panose="020B0604020202020204" pitchFamily="34" charset="0"/>
                      </a:endParaRPr>
                    </a:p>
                  </a:txBody>
                  <a:tcPr marL="91451" marR="91451" marT="45708" marB="45708"/>
                </a:tc>
                <a:tc>
                  <a:txBody>
                    <a:bodyPr/>
                    <a:lstStyle/>
                    <a:p>
                      <a:r>
                        <a:rPr lang="en-US" sz="2000" dirty="0" err="1" smtClean="0"/>
                        <a:t>une</a:t>
                      </a:r>
                      <a:r>
                        <a:rPr lang="en-US" sz="2000" baseline="0" dirty="0" smtClean="0"/>
                        <a:t> </a:t>
                      </a:r>
                      <a:r>
                        <a:rPr lang="en-US" sz="2000" baseline="0" dirty="0" err="1" smtClean="0"/>
                        <a:t>banane</a:t>
                      </a:r>
                      <a:endParaRPr lang="en-US" sz="2000" dirty="0">
                        <a:latin typeface="Arial" panose="020B0604020202020204" pitchFamily="34" charset="0"/>
                        <a:cs typeface="Arial" panose="020B0604020202020204" pitchFamily="34" charset="0"/>
                      </a:endParaRPr>
                    </a:p>
                  </a:txBody>
                  <a:tcPr marL="91451" marR="91451" marT="45708" marB="45708"/>
                </a:tc>
                <a:extLst>
                  <a:ext uri="{0D108BD9-81ED-4DB2-BD59-A6C34878D82A}"/>
                </a:extLst>
              </a:tr>
              <a:tr h="396195">
                <a:tc>
                  <a:txBody>
                    <a:bodyPr/>
                    <a:lstStyle/>
                    <a:p>
                      <a:r>
                        <a:rPr lang="en-US" sz="2000" dirty="0" smtClean="0"/>
                        <a:t>Le </a:t>
                      </a:r>
                      <a:r>
                        <a:rPr lang="en-US" sz="2000" dirty="0" err="1" smtClean="0"/>
                        <a:t>mardi</a:t>
                      </a:r>
                      <a:endParaRPr lang="en-US" sz="2000" dirty="0">
                        <a:latin typeface="Arial" panose="020B0604020202020204" pitchFamily="34" charset="0"/>
                        <a:cs typeface="Arial" panose="020B0604020202020204" pitchFamily="34" charset="0"/>
                      </a:endParaRPr>
                    </a:p>
                  </a:txBody>
                  <a:tcPr marL="91451" marR="91451" marT="45708" marB="45708"/>
                </a:tc>
                <a:tc>
                  <a:txBody>
                    <a:bodyPr/>
                    <a:lstStyle/>
                    <a:p>
                      <a:endParaRPr lang="en-US" sz="2000" dirty="0">
                        <a:latin typeface="Arial" panose="020B0604020202020204" pitchFamily="34" charset="0"/>
                        <a:cs typeface="Arial" panose="020B0604020202020204" pitchFamily="34" charset="0"/>
                      </a:endParaRPr>
                    </a:p>
                  </a:txBody>
                  <a:tcPr marL="91451" marR="91451" marT="45708" marB="45708"/>
                </a:tc>
                <a:tc>
                  <a:txBody>
                    <a:bodyPr/>
                    <a:lstStyle/>
                    <a:p>
                      <a:r>
                        <a:rPr lang="en-US" sz="2000" dirty="0" smtClean="0">
                          <a:latin typeface="+mn-lt"/>
                          <a:cs typeface="+mn-cs"/>
                        </a:rPr>
                        <a:t>des</a:t>
                      </a:r>
                      <a:r>
                        <a:rPr lang="en-US" sz="2000" baseline="0" dirty="0" smtClean="0">
                          <a:latin typeface="+mn-lt"/>
                          <a:cs typeface="+mn-cs"/>
                        </a:rPr>
                        <a:t> fraises</a:t>
                      </a:r>
                      <a:endParaRPr lang="en-US" sz="2000" dirty="0">
                        <a:latin typeface="Arial" panose="020B0604020202020204" pitchFamily="34" charset="0"/>
                        <a:cs typeface="Arial" panose="020B0604020202020204" pitchFamily="34" charset="0"/>
                      </a:endParaRPr>
                    </a:p>
                  </a:txBody>
                  <a:tcPr marL="91451" marR="91451" marT="45708" marB="45708"/>
                </a:tc>
                <a:extLst>
                  <a:ext uri="{0D108BD9-81ED-4DB2-BD59-A6C34878D82A}"/>
                </a:extLst>
              </a:tr>
              <a:tr h="39619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t>Le </a:t>
                      </a:r>
                      <a:r>
                        <a:rPr lang="en-US" sz="2000" dirty="0" err="1" smtClean="0"/>
                        <a:t>mercredi</a:t>
                      </a:r>
                      <a:endParaRPr lang="en-US" sz="2000" dirty="0" smtClean="0">
                        <a:latin typeface="Arial" panose="020B0604020202020204" pitchFamily="34" charset="0"/>
                        <a:cs typeface="Arial" panose="020B0604020202020204" pitchFamily="34" charset="0"/>
                      </a:endParaRPr>
                    </a:p>
                  </a:txBody>
                  <a:tcPr marL="91451" marR="91451" marT="45708" marB="45708"/>
                </a:tc>
                <a:tc>
                  <a:txBody>
                    <a:bodyPr/>
                    <a:lstStyle/>
                    <a:p>
                      <a:endParaRPr lang="en-US" sz="2000" dirty="0">
                        <a:latin typeface="Arial" panose="020B0604020202020204" pitchFamily="34" charset="0"/>
                        <a:cs typeface="Arial" panose="020B0604020202020204" pitchFamily="34" charset="0"/>
                      </a:endParaRPr>
                    </a:p>
                  </a:txBody>
                  <a:tcPr marL="91451" marR="91451" marT="45708" marB="45708"/>
                </a:tc>
                <a:tc>
                  <a:txBody>
                    <a:bodyPr/>
                    <a:lstStyle/>
                    <a:p>
                      <a:r>
                        <a:rPr lang="en-US" sz="2000" dirty="0" err="1" smtClean="0"/>
                        <a:t>une</a:t>
                      </a:r>
                      <a:r>
                        <a:rPr lang="en-US" sz="2000" baseline="0" dirty="0" smtClean="0"/>
                        <a:t> </a:t>
                      </a:r>
                      <a:r>
                        <a:rPr lang="en-US" sz="2000" baseline="0" dirty="0" err="1" smtClean="0"/>
                        <a:t>pomme</a:t>
                      </a:r>
                      <a:endParaRPr lang="en-US" sz="2000" dirty="0">
                        <a:latin typeface="Arial" panose="020B0604020202020204" pitchFamily="34" charset="0"/>
                        <a:cs typeface="Arial" panose="020B0604020202020204" pitchFamily="34" charset="0"/>
                      </a:endParaRPr>
                    </a:p>
                  </a:txBody>
                  <a:tcPr marL="91451" marR="91451" marT="45708" marB="45708"/>
                </a:tc>
                <a:extLst>
                  <a:ext uri="{0D108BD9-81ED-4DB2-BD59-A6C34878D82A}"/>
                </a:extLst>
              </a:tr>
              <a:tr h="396195">
                <a:tc>
                  <a:txBody>
                    <a:bodyPr/>
                    <a:lstStyle/>
                    <a:p>
                      <a:r>
                        <a:rPr lang="en-US" sz="2000" dirty="0" smtClean="0"/>
                        <a:t>Le</a:t>
                      </a:r>
                      <a:r>
                        <a:rPr lang="en-US" sz="2000" baseline="0" dirty="0" smtClean="0"/>
                        <a:t> </a:t>
                      </a:r>
                      <a:r>
                        <a:rPr lang="en-US" sz="2000" baseline="0" dirty="0" err="1" smtClean="0"/>
                        <a:t>jeudi</a:t>
                      </a:r>
                      <a:endParaRPr lang="en-US" sz="2000" dirty="0">
                        <a:latin typeface="Arial" panose="020B0604020202020204" pitchFamily="34" charset="0"/>
                        <a:cs typeface="Arial" panose="020B0604020202020204" pitchFamily="34" charset="0"/>
                      </a:endParaRPr>
                    </a:p>
                  </a:txBody>
                  <a:tcPr marL="91451" marR="91451" marT="45708" marB="4570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latin typeface="+mn-lt"/>
                          <a:cs typeface="+mn-cs"/>
                        </a:rPr>
                        <a:t>je</a:t>
                      </a:r>
                      <a:r>
                        <a:rPr lang="en-US" sz="2000" baseline="0" dirty="0" smtClean="0">
                          <a:latin typeface="+mn-lt"/>
                          <a:cs typeface="+mn-cs"/>
                        </a:rPr>
                        <a:t> mange</a:t>
                      </a:r>
                      <a:endParaRPr lang="en-US" sz="2000" dirty="0" smtClean="0">
                        <a:latin typeface="Arial" panose="020B0604020202020204" pitchFamily="34" charset="0"/>
                        <a:cs typeface="Arial" panose="020B0604020202020204" pitchFamily="34" charset="0"/>
                      </a:endParaRPr>
                    </a:p>
                  </a:txBody>
                  <a:tcPr marL="91451" marR="91451" marT="45708" marB="45708"/>
                </a:tc>
                <a:tc>
                  <a:txBody>
                    <a:bodyPr/>
                    <a:lstStyle/>
                    <a:p>
                      <a:r>
                        <a:rPr lang="en-US" sz="2000" dirty="0" smtClean="0"/>
                        <a:t>un sandwich</a:t>
                      </a:r>
                      <a:endParaRPr lang="en-US" sz="2000" dirty="0">
                        <a:latin typeface="Arial" panose="020B0604020202020204" pitchFamily="34" charset="0"/>
                        <a:cs typeface="Arial" panose="020B0604020202020204" pitchFamily="34" charset="0"/>
                      </a:endParaRPr>
                    </a:p>
                  </a:txBody>
                  <a:tcPr marL="91451" marR="91451" marT="45708" marB="45708"/>
                </a:tc>
                <a:extLst>
                  <a:ext uri="{0D108BD9-81ED-4DB2-BD59-A6C34878D82A}"/>
                </a:extLst>
              </a:tr>
              <a:tr h="396195">
                <a:tc>
                  <a:txBody>
                    <a:bodyPr/>
                    <a:lstStyle/>
                    <a:p>
                      <a:r>
                        <a:rPr lang="en-US" sz="2000" dirty="0" smtClean="0"/>
                        <a:t>Le</a:t>
                      </a:r>
                      <a:r>
                        <a:rPr lang="en-US" sz="2000" baseline="0" dirty="0" smtClean="0"/>
                        <a:t> </a:t>
                      </a:r>
                      <a:r>
                        <a:rPr lang="en-US" sz="2000" baseline="0" dirty="0" err="1" smtClean="0"/>
                        <a:t>vendredi</a:t>
                      </a:r>
                      <a:r>
                        <a:rPr lang="en-US" sz="2000" baseline="0" dirty="0" smtClean="0"/>
                        <a:t> </a:t>
                      </a:r>
                      <a:endParaRPr lang="en-US" sz="2000" dirty="0">
                        <a:latin typeface="Arial" panose="020B0604020202020204" pitchFamily="34" charset="0"/>
                        <a:cs typeface="Arial" panose="020B0604020202020204" pitchFamily="34" charset="0"/>
                      </a:endParaRPr>
                    </a:p>
                  </a:txBody>
                  <a:tcPr marL="91451" marR="91451" marT="45708" marB="45708"/>
                </a:tc>
                <a:tc>
                  <a:txBody>
                    <a:bodyPr/>
                    <a:lstStyle/>
                    <a:p>
                      <a:endParaRPr lang="en-US" sz="2000">
                        <a:latin typeface="Arial" panose="020B0604020202020204" pitchFamily="34" charset="0"/>
                        <a:cs typeface="Arial" panose="020B0604020202020204" pitchFamily="34" charset="0"/>
                      </a:endParaRPr>
                    </a:p>
                  </a:txBody>
                  <a:tcPr marL="91451" marR="91451" marT="45708" marB="4570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t>du </a:t>
                      </a:r>
                      <a:r>
                        <a:rPr lang="en-US" sz="2000" dirty="0" err="1" smtClean="0"/>
                        <a:t>chocolat</a:t>
                      </a:r>
                      <a:endParaRPr lang="en-US" sz="2000" dirty="0" smtClean="0">
                        <a:latin typeface="Arial" panose="020B0604020202020204" pitchFamily="34" charset="0"/>
                        <a:cs typeface="Arial" panose="020B0604020202020204" pitchFamily="34" charset="0"/>
                      </a:endParaRPr>
                    </a:p>
                  </a:txBody>
                  <a:tcPr marL="91451" marR="91451" marT="45708" marB="45708"/>
                </a:tc>
                <a:extLst>
                  <a:ext uri="{0D108BD9-81ED-4DB2-BD59-A6C34878D82A}"/>
                </a:extLst>
              </a:tr>
              <a:tr h="396195">
                <a:tc>
                  <a:txBody>
                    <a:bodyPr/>
                    <a:lstStyle/>
                    <a:p>
                      <a:r>
                        <a:rPr lang="en-US" sz="2000" dirty="0" smtClean="0"/>
                        <a:t>Le</a:t>
                      </a:r>
                      <a:r>
                        <a:rPr lang="en-US" sz="2000" baseline="0" dirty="0" smtClean="0"/>
                        <a:t> </a:t>
                      </a:r>
                      <a:r>
                        <a:rPr lang="en-US" sz="2000" baseline="0" dirty="0" err="1" smtClean="0"/>
                        <a:t>samedi</a:t>
                      </a:r>
                      <a:endParaRPr lang="en-US" sz="2000" dirty="0">
                        <a:latin typeface="Arial" panose="020B0604020202020204" pitchFamily="34" charset="0"/>
                        <a:cs typeface="Arial" panose="020B0604020202020204" pitchFamily="34" charset="0"/>
                      </a:endParaRPr>
                    </a:p>
                  </a:txBody>
                  <a:tcPr marL="91451" marR="91451" marT="45708" marB="45708"/>
                </a:tc>
                <a:tc>
                  <a:txBody>
                    <a:bodyPr/>
                    <a:lstStyle/>
                    <a:p>
                      <a:endParaRPr lang="en-US" sz="2000">
                        <a:latin typeface="Arial" panose="020B0604020202020204" pitchFamily="34" charset="0"/>
                        <a:cs typeface="Arial" panose="020B0604020202020204" pitchFamily="34" charset="0"/>
                      </a:endParaRPr>
                    </a:p>
                  </a:txBody>
                  <a:tcPr marL="91451" marR="91451" marT="45708" marB="45708"/>
                </a:tc>
                <a:tc>
                  <a:txBody>
                    <a:bodyPr/>
                    <a:lstStyle/>
                    <a:p>
                      <a:r>
                        <a:rPr lang="en-US" sz="2000" dirty="0" smtClean="0"/>
                        <a:t>des frites</a:t>
                      </a:r>
                      <a:endParaRPr lang="en-US" sz="2000" dirty="0">
                        <a:latin typeface="Arial" panose="020B0604020202020204" pitchFamily="34" charset="0"/>
                        <a:cs typeface="Arial" panose="020B0604020202020204" pitchFamily="34" charset="0"/>
                      </a:endParaRPr>
                    </a:p>
                  </a:txBody>
                  <a:tcPr marL="91451" marR="91451" marT="45708" marB="45708"/>
                </a:tc>
                <a:extLst>
                  <a:ext uri="{0D108BD9-81ED-4DB2-BD59-A6C34878D82A}"/>
                </a:extLst>
              </a:tr>
              <a:tr h="396195">
                <a:tc>
                  <a:txBody>
                    <a:bodyPr/>
                    <a:lstStyle/>
                    <a:p>
                      <a:r>
                        <a:rPr lang="en-US" sz="2000" dirty="0" err="1" smtClean="0">
                          <a:latin typeface="+mn-lt"/>
                          <a:cs typeface="+mn-cs"/>
                        </a:rPr>
                        <a:t>Chaque</a:t>
                      </a:r>
                      <a:r>
                        <a:rPr lang="en-US" sz="2000" baseline="0" dirty="0" smtClean="0">
                          <a:latin typeface="+mn-lt"/>
                          <a:cs typeface="+mn-cs"/>
                        </a:rPr>
                        <a:t> jour</a:t>
                      </a:r>
                      <a:endParaRPr lang="en-US" sz="2000" dirty="0">
                        <a:latin typeface="Arial" panose="020B0604020202020204" pitchFamily="34" charset="0"/>
                        <a:cs typeface="Arial" panose="020B0604020202020204" pitchFamily="34" charset="0"/>
                      </a:endParaRPr>
                    </a:p>
                  </a:txBody>
                  <a:tcPr marL="91451" marR="91451" marT="45708" marB="45708"/>
                </a:tc>
                <a:tc>
                  <a:txBody>
                    <a:bodyPr/>
                    <a:lstStyle/>
                    <a:p>
                      <a:endParaRPr lang="en-US" sz="2000">
                        <a:latin typeface="Arial" panose="020B0604020202020204" pitchFamily="34" charset="0"/>
                        <a:cs typeface="Arial" panose="020B0604020202020204" pitchFamily="34" charset="0"/>
                      </a:endParaRPr>
                    </a:p>
                  </a:txBody>
                  <a:tcPr marL="91451" marR="91451" marT="45708" marB="45708"/>
                </a:tc>
                <a:tc>
                  <a:txBody>
                    <a:bodyPr/>
                    <a:lstStyle/>
                    <a:p>
                      <a:r>
                        <a:rPr lang="en-US" sz="2000" dirty="0" err="1" smtClean="0"/>
                        <a:t>une</a:t>
                      </a:r>
                      <a:r>
                        <a:rPr lang="en-US" sz="2000" baseline="0" dirty="0" smtClean="0"/>
                        <a:t> pizza</a:t>
                      </a:r>
                      <a:endParaRPr lang="en-US" sz="2000" dirty="0">
                        <a:latin typeface="Arial" panose="020B0604020202020204" pitchFamily="34" charset="0"/>
                        <a:cs typeface="Arial" panose="020B0604020202020204" pitchFamily="34" charset="0"/>
                      </a:endParaRPr>
                    </a:p>
                  </a:txBody>
                  <a:tcPr marL="91451" marR="91451" marT="45708" marB="45708"/>
                </a:tc>
                <a:extLst>
                  <a:ext uri="{0D108BD9-81ED-4DB2-BD59-A6C34878D82A}"/>
                </a:extLst>
              </a:tr>
            </a:tbl>
          </a:graphicData>
        </a:graphic>
      </p:graphicFrame>
      <p:graphicFrame>
        <p:nvGraphicFramePr>
          <p:cNvPr id="5" name="Table 4"/>
          <p:cNvGraphicFramePr>
            <a:graphicFrameLocks noGrp="1"/>
          </p:cNvGraphicFramePr>
          <p:nvPr/>
        </p:nvGraphicFramePr>
        <p:xfrm>
          <a:off x="1233488" y="3629025"/>
          <a:ext cx="7385049" cy="2773512"/>
        </p:xfrm>
        <a:graphic>
          <a:graphicData uri="http://schemas.openxmlformats.org/drawingml/2006/table">
            <a:tbl>
              <a:tblPr>
                <a:tableStyleId>{616DA210-FB5B-4158-B5E0-FEB733F419BA}</a:tableStyleId>
              </a:tblPr>
              <a:tblGrid>
                <a:gridCol w="2461683">
                  <a:extLst>
                    <a:ext uri="{9D8B030D-6E8A-4147-A177-3AD203B41FA5}"/>
                  </a:extLst>
                </a:gridCol>
                <a:gridCol w="2461683">
                  <a:extLst>
                    <a:ext uri="{9D8B030D-6E8A-4147-A177-3AD203B41FA5}"/>
                  </a:extLst>
                </a:gridCol>
                <a:gridCol w="2461683">
                  <a:extLst>
                    <a:ext uri="{9D8B030D-6E8A-4147-A177-3AD203B41FA5}"/>
                  </a:extLst>
                </a:gridCol>
              </a:tblGrid>
              <a:tr h="396195">
                <a:tc>
                  <a:txBody>
                    <a:bodyPr/>
                    <a:lstStyle/>
                    <a:p>
                      <a:endParaRPr lang="en-US" sz="2000" dirty="0">
                        <a:latin typeface="Arial" panose="020B0604020202020204" pitchFamily="34" charset="0"/>
                        <a:cs typeface="Arial" panose="020B0604020202020204" pitchFamily="34" charset="0"/>
                      </a:endParaRPr>
                    </a:p>
                  </a:txBody>
                  <a:tcPr marL="91451" marR="91451" marT="45708" marB="45708"/>
                </a:tc>
                <a:tc>
                  <a:txBody>
                    <a:bodyPr/>
                    <a:lstStyle/>
                    <a:p>
                      <a:endParaRPr lang="en-US" sz="2000" dirty="0">
                        <a:latin typeface="Arial" panose="020B0604020202020204" pitchFamily="34" charset="0"/>
                        <a:cs typeface="Arial" panose="020B0604020202020204" pitchFamily="34" charset="0"/>
                      </a:endParaRPr>
                    </a:p>
                  </a:txBody>
                  <a:tcPr marL="91451" marR="91451" marT="45708" marB="45708"/>
                </a:tc>
                <a:tc>
                  <a:txBody>
                    <a:bodyPr/>
                    <a:lstStyle/>
                    <a:p>
                      <a:r>
                        <a:rPr lang="en-US" sz="2000" dirty="0" smtClean="0"/>
                        <a:t>du </a:t>
                      </a:r>
                      <a:r>
                        <a:rPr lang="en-US" sz="2000" dirty="0" err="1" smtClean="0"/>
                        <a:t>thé</a:t>
                      </a:r>
                      <a:endParaRPr lang="en-US" sz="2000" dirty="0">
                        <a:latin typeface="Arial" panose="020B0604020202020204" pitchFamily="34" charset="0"/>
                        <a:cs typeface="Arial" panose="020B0604020202020204" pitchFamily="34" charset="0"/>
                      </a:endParaRPr>
                    </a:p>
                  </a:txBody>
                  <a:tcPr marL="91451" marR="91451" marT="45708" marB="45708"/>
                </a:tc>
                <a:extLst>
                  <a:ext uri="{0D108BD9-81ED-4DB2-BD59-A6C34878D82A}"/>
                </a:extLst>
              </a:tr>
              <a:tr h="396195">
                <a:tc>
                  <a:txBody>
                    <a:bodyPr/>
                    <a:lstStyle/>
                    <a:p>
                      <a:endParaRPr lang="en-US" sz="2000" dirty="0">
                        <a:latin typeface="Arial" panose="020B0604020202020204" pitchFamily="34" charset="0"/>
                        <a:cs typeface="Arial" panose="020B0604020202020204" pitchFamily="34" charset="0"/>
                      </a:endParaRPr>
                    </a:p>
                  </a:txBody>
                  <a:tcPr marL="91451" marR="91451" marT="45708" marB="45708"/>
                </a:tc>
                <a:tc>
                  <a:txBody>
                    <a:bodyPr/>
                    <a:lstStyle/>
                    <a:p>
                      <a:endParaRPr lang="en-US" sz="2000">
                        <a:latin typeface="Arial" panose="020B0604020202020204" pitchFamily="34" charset="0"/>
                        <a:cs typeface="Arial" panose="020B0604020202020204" pitchFamily="34" charset="0"/>
                      </a:endParaRPr>
                    </a:p>
                  </a:txBody>
                  <a:tcPr marL="91451" marR="91451" marT="45708" marB="45708"/>
                </a:tc>
                <a:tc>
                  <a:txBody>
                    <a:bodyPr/>
                    <a:lstStyle/>
                    <a:p>
                      <a:r>
                        <a:rPr lang="en-US" sz="2000" dirty="0" smtClean="0">
                          <a:latin typeface="+mn-lt"/>
                          <a:cs typeface="+mn-cs"/>
                        </a:rPr>
                        <a:t>de</a:t>
                      </a:r>
                      <a:r>
                        <a:rPr lang="en-US" sz="2000" baseline="0" dirty="0" smtClean="0">
                          <a:latin typeface="+mn-lt"/>
                          <a:cs typeface="+mn-cs"/>
                        </a:rPr>
                        <a:t> </a:t>
                      </a:r>
                      <a:r>
                        <a:rPr lang="en-US" sz="2000" baseline="0" dirty="0" err="1" smtClean="0">
                          <a:latin typeface="+mn-lt"/>
                          <a:cs typeface="+mn-cs"/>
                        </a:rPr>
                        <a:t>l’eau</a:t>
                      </a:r>
                      <a:endParaRPr lang="en-US" sz="2000" dirty="0">
                        <a:latin typeface="Arial" panose="020B0604020202020204" pitchFamily="34" charset="0"/>
                        <a:cs typeface="Arial" panose="020B0604020202020204" pitchFamily="34" charset="0"/>
                      </a:endParaRPr>
                    </a:p>
                  </a:txBody>
                  <a:tcPr marL="91451" marR="91451" marT="45708" marB="45708"/>
                </a:tc>
                <a:extLst>
                  <a:ext uri="{0D108BD9-81ED-4DB2-BD59-A6C34878D82A}"/>
                </a:extLst>
              </a:tr>
              <a:tr h="396195">
                <a:tc>
                  <a:txBody>
                    <a:bodyPr/>
                    <a:lstStyle/>
                    <a:p>
                      <a:endParaRPr lang="en-US" sz="2000" dirty="0">
                        <a:latin typeface="Arial" panose="020B0604020202020204" pitchFamily="34" charset="0"/>
                        <a:cs typeface="Arial" panose="020B0604020202020204" pitchFamily="34" charset="0"/>
                      </a:endParaRPr>
                    </a:p>
                  </a:txBody>
                  <a:tcPr marL="91451" marR="91451" marT="45708" marB="45708"/>
                </a:tc>
                <a:tc>
                  <a:txBody>
                    <a:bodyPr/>
                    <a:lstStyle/>
                    <a:p>
                      <a:endParaRPr lang="en-US" sz="2000">
                        <a:latin typeface="Arial" panose="020B0604020202020204" pitchFamily="34" charset="0"/>
                        <a:cs typeface="Arial" panose="020B0604020202020204" pitchFamily="34" charset="0"/>
                      </a:endParaRPr>
                    </a:p>
                  </a:txBody>
                  <a:tcPr marL="91451" marR="91451" marT="45708" marB="45708"/>
                </a:tc>
                <a:tc>
                  <a:txBody>
                    <a:bodyPr/>
                    <a:lstStyle/>
                    <a:p>
                      <a:r>
                        <a:rPr lang="en-US" sz="2000" dirty="0" smtClean="0"/>
                        <a:t>un jus de fruit</a:t>
                      </a:r>
                      <a:endParaRPr lang="en-US" sz="2000" dirty="0">
                        <a:latin typeface="Arial" panose="020B0604020202020204" pitchFamily="34" charset="0"/>
                        <a:cs typeface="Arial" panose="020B0604020202020204" pitchFamily="34" charset="0"/>
                      </a:endParaRPr>
                    </a:p>
                  </a:txBody>
                  <a:tcPr marL="91451" marR="91451" marT="45708" marB="45708"/>
                </a:tc>
                <a:extLst>
                  <a:ext uri="{0D108BD9-81ED-4DB2-BD59-A6C34878D82A}"/>
                </a:extLst>
              </a:tr>
              <a:tr h="396195">
                <a:tc>
                  <a:txBody>
                    <a:bodyPr/>
                    <a:lstStyle/>
                    <a:p>
                      <a:r>
                        <a:rPr lang="en-US" sz="2000" dirty="0" smtClean="0">
                          <a:latin typeface="+mn-lt"/>
                          <a:cs typeface="+mn-cs"/>
                        </a:rPr>
                        <a:t>et</a:t>
                      </a:r>
                      <a:endParaRPr lang="en-US" sz="2000" dirty="0">
                        <a:latin typeface="Arial" panose="020B0604020202020204" pitchFamily="34" charset="0"/>
                        <a:cs typeface="Arial" panose="020B0604020202020204" pitchFamily="34" charset="0"/>
                      </a:endParaRPr>
                    </a:p>
                  </a:txBody>
                  <a:tcPr marL="91451" marR="91451" marT="45708" marB="45708"/>
                </a:tc>
                <a:tc>
                  <a:txBody>
                    <a:bodyPr/>
                    <a:lstStyle/>
                    <a:p>
                      <a:r>
                        <a:rPr lang="en-US" sz="2000" dirty="0" smtClean="0">
                          <a:latin typeface="+mn-lt"/>
                          <a:cs typeface="+mn-cs"/>
                        </a:rPr>
                        <a:t>je</a:t>
                      </a:r>
                      <a:r>
                        <a:rPr lang="en-US" sz="2000" baseline="0" dirty="0" smtClean="0">
                          <a:latin typeface="+mn-lt"/>
                          <a:cs typeface="+mn-cs"/>
                        </a:rPr>
                        <a:t> bois</a:t>
                      </a:r>
                      <a:endParaRPr lang="en-US" sz="2000" dirty="0">
                        <a:latin typeface="Arial" panose="020B0604020202020204" pitchFamily="34" charset="0"/>
                        <a:cs typeface="Arial" panose="020B0604020202020204" pitchFamily="34" charset="0"/>
                      </a:endParaRPr>
                    </a:p>
                  </a:txBody>
                  <a:tcPr marL="91451" marR="91451" marT="45708" marB="45708"/>
                </a:tc>
                <a:tc>
                  <a:txBody>
                    <a:bodyPr/>
                    <a:lstStyle/>
                    <a:p>
                      <a:r>
                        <a:rPr lang="en-US" sz="2000" dirty="0" smtClean="0"/>
                        <a:t>un coca </a:t>
                      </a:r>
                      <a:endParaRPr lang="en-US" sz="2000" dirty="0">
                        <a:latin typeface="Arial" panose="020B0604020202020204" pitchFamily="34" charset="0"/>
                        <a:cs typeface="Arial" panose="020B0604020202020204" pitchFamily="34" charset="0"/>
                      </a:endParaRPr>
                    </a:p>
                  </a:txBody>
                  <a:tcPr marL="91451" marR="91451" marT="45708" marB="45708"/>
                </a:tc>
                <a:extLst>
                  <a:ext uri="{0D108BD9-81ED-4DB2-BD59-A6C34878D82A}"/>
                </a:extLst>
              </a:tr>
              <a:tr h="396195">
                <a:tc>
                  <a:txBody>
                    <a:bodyPr/>
                    <a:lstStyle/>
                    <a:p>
                      <a:endParaRPr lang="en-US" sz="2000" dirty="0">
                        <a:latin typeface="Arial" panose="020B0604020202020204" pitchFamily="34" charset="0"/>
                        <a:cs typeface="Arial" panose="020B0604020202020204" pitchFamily="34" charset="0"/>
                      </a:endParaRPr>
                    </a:p>
                  </a:txBody>
                  <a:tcPr marL="91451" marR="91451" marT="45708" marB="45708"/>
                </a:tc>
                <a:tc>
                  <a:txBody>
                    <a:bodyPr/>
                    <a:lstStyle/>
                    <a:p>
                      <a:endParaRPr lang="en-US" sz="2000">
                        <a:latin typeface="Arial" panose="020B0604020202020204" pitchFamily="34" charset="0"/>
                        <a:cs typeface="Arial" panose="020B0604020202020204" pitchFamily="34" charset="0"/>
                      </a:endParaRPr>
                    </a:p>
                  </a:txBody>
                  <a:tcPr marL="91451" marR="91451" marT="45708" marB="45708"/>
                </a:tc>
                <a:tc>
                  <a:txBody>
                    <a:bodyPr/>
                    <a:lstStyle/>
                    <a:p>
                      <a:r>
                        <a:rPr lang="en-US" sz="2000" dirty="0" err="1" smtClean="0"/>
                        <a:t>une</a:t>
                      </a:r>
                      <a:r>
                        <a:rPr lang="en-US" sz="2000" dirty="0" smtClean="0"/>
                        <a:t> </a:t>
                      </a:r>
                      <a:r>
                        <a:rPr lang="en-US" sz="2000" dirty="0" err="1" smtClean="0"/>
                        <a:t>limonade</a:t>
                      </a:r>
                      <a:endParaRPr lang="en-US" sz="2000" dirty="0">
                        <a:latin typeface="Arial" panose="020B0604020202020204" pitchFamily="34" charset="0"/>
                        <a:cs typeface="Arial" panose="020B0604020202020204" pitchFamily="34" charset="0"/>
                      </a:endParaRPr>
                    </a:p>
                  </a:txBody>
                  <a:tcPr marL="91451" marR="91451" marT="45708" marB="45708"/>
                </a:tc>
                <a:extLst>
                  <a:ext uri="{0D108BD9-81ED-4DB2-BD59-A6C34878D82A}"/>
                </a:extLst>
              </a:tr>
              <a:tr h="396195">
                <a:tc>
                  <a:txBody>
                    <a:bodyPr/>
                    <a:lstStyle/>
                    <a:p>
                      <a:endParaRPr lang="en-US" sz="2000" dirty="0">
                        <a:latin typeface="Arial" panose="020B0604020202020204" pitchFamily="34" charset="0"/>
                        <a:cs typeface="Arial" panose="020B0604020202020204" pitchFamily="34" charset="0"/>
                      </a:endParaRPr>
                    </a:p>
                  </a:txBody>
                  <a:tcPr marL="91451" marR="91451" marT="45708" marB="45708"/>
                </a:tc>
                <a:tc>
                  <a:txBody>
                    <a:bodyPr/>
                    <a:lstStyle/>
                    <a:p>
                      <a:endParaRPr lang="en-US" sz="2000">
                        <a:latin typeface="Arial" panose="020B0604020202020204" pitchFamily="34" charset="0"/>
                        <a:cs typeface="Arial" panose="020B0604020202020204" pitchFamily="34" charset="0"/>
                      </a:endParaRPr>
                    </a:p>
                  </a:txBody>
                  <a:tcPr marL="91451" marR="91451" marT="45708" marB="45708"/>
                </a:tc>
                <a:tc>
                  <a:txBody>
                    <a:bodyPr/>
                    <a:lstStyle/>
                    <a:p>
                      <a:r>
                        <a:rPr lang="en-US" sz="2000" dirty="0" smtClean="0">
                          <a:latin typeface="+mn-lt"/>
                          <a:cs typeface="+mn-cs"/>
                        </a:rPr>
                        <a:t>un</a:t>
                      </a:r>
                      <a:r>
                        <a:rPr lang="en-US" sz="2000" baseline="0" dirty="0" smtClean="0">
                          <a:latin typeface="+mn-lt"/>
                          <a:cs typeface="+mn-cs"/>
                        </a:rPr>
                        <a:t> </a:t>
                      </a:r>
                      <a:r>
                        <a:rPr lang="en-US" sz="2000" baseline="0" dirty="0" err="1" smtClean="0">
                          <a:latin typeface="+mn-lt"/>
                          <a:cs typeface="+mn-cs"/>
                        </a:rPr>
                        <a:t>verre</a:t>
                      </a:r>
                      <a:r>
                        <a:rPr lang="en-US" sz="2000" baseline="0" dirty="0" smtClean="0">
                          <a:latin typeface="+mn-lt"/>
                          <a:cs typeface="+mn-cs"/>
                        </a:rPr>
                        <a:t> de </a:t>
                      </a:r>
                      <a:r>
                        <a:rPr lang="en-US" sz="2000" baseline="0" dirty="0" err="1" smtClean="0">
                          <a:latin typeface="+mn-lt"/>
                          <a:cs typeface="+mn-cs"/>
                        </a:rPr>
                        <a:t>lait</a:t>
                      </a:r>
                      <a:endParaRPr lang="en-US" sz="2000" dirty="0">
                        <a:latin typeface="Arial" panose="020B0604020202020204" pitchFamily="34" charset="0"/>
                        <a:cs typeface="Arial" panose="020B0604020202020204" pitchFamily="34" charset="0"/>
                      </a:endParaRPr>
                    </a:p>
                  </a:txBody>
                  <a:tcPr marL="91451" marR="91451" marT="45708" marB="45708"/>
                </a:tc>
                <a:extLst>
                  <a:ext uri="{0D108BD9-81ED-4DB2-BD59-A6C34878D82A}"/>
                </a:extLst>
              </a:tr>
              <a:tr h="396195">
                <a:tc>
                  <a:txBody>
                    <a:bodyPr/>
                    <a:lstStyle/>
                    <a:p>
                      <a:endParaRPr lang="en-US" sz="2000" dirty="0">
                        <a:latin typeface="Arial" panose="020B0604020202020204" pitchFamily="34" charset="0"/>
                        <a:cs typeface="Arial" panose="020B0604020202020204" pitchFamily="34" charset="0"/>
                      </a:endParaRPr>
                    </a:p>
                  </a:txBody>
                  <a:tcPr marL="91451" marR="91451" marT="45708" marB="45708"/>
                </a:tc>
                <a:tc>
                  <a:txBody>
                    <a:bodyPr/>
                    <a:lstStyle/>
                    <a:p>
                      <a:endParaRPr lang="en-US" sz="2000" dirty="0">
                        <a:latin typeface="Arial" panose="020B0604020202020204" pitchFamily="34" charset="0"/>
                        <a:cs typeface="Arial" panose="020B0604020202020204" pitchFamily="34" charset="0"/>
                      </a:endParaRPr>
                    </a:p>
                  </a:txBody>
                  <a:tcPr marL="91451" marR="91451" marT="45708" marB="45708"/>
                </a:tc>
                <a:tc>
                  <a:txBody>
                    <a:bodyPr/>
                    <a:lstStyle/>
                    <a:p>
                      <a:r>
                        <a:rPr lang="en-US" sz="2000" dirty="0" smtClean="0"/>
                        <a:t>un </a:t>
                      </a:r>
                      <a:r>
                        <a:rPr lang="en-US" sz="2000" dirty="0" err="1" smtClean="0"/>
                        <a:t>chocolat</a:t>
                      </a:r>
                      <a:r>
                        <a:rPr lang="en-US" sz="2000" dirty="0" smtClean="0"/>
                        <a:t> </a:t>
                      </a:r>
                      <a:r>
                        <a:rPr lang="en-US" sz="2000" dirty="0" err="1" smtClean="0"/>
                        <a:t>chaud</a:t>
                      </a:r>
                      <a:endParaRPr lang="en-US" sz="2000" dirty="0">
                        <a:latin typeface="Arial" panose="020B0604020202020204" pitchFamily="34" charset="0"/>
                        <a:cs typeface="Arial" panose="020B0604020202020204" pitchFamily="34" charset="0"/>
                      </a:endParaRPr>
                    </a:p>
                  </a:txBody>
                  <a:tcPr marL="91451" marR="91451" marT="45708" marB="45708"/>
                </a:tc>
                <a:extLst>
                  <a:ext uri="{0D108BD9-81ED-4DB2-BD59-A6C34878D82A}"/>
                </a:extLst>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30788" y="139700"/>
            <a:ext cx="3649662" cy="36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7525" y="661988"/>
            <a:ext cx="3457575"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30788" y="3652838"/>
            <a:ext cx="3775075"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Box 5">
            <a:hlinkClick r:id="" action="ppaction://noaction">
              <a:snd r:embed="rId5" name="9.2.wav"/>
            </a:hlinkClick>
          </p:cNvPr>
          <p:cNvSpPr txBox="1">
            <a:spLocks noChangeArrowheads="1"/>
          </p:cNvSpPr>
          <p:nvPr/>
        </p:nvSpPr>
        <p:spPr bwMode="auto">
          <a:xfrm rot="-1565437">
            <a:off x="768350" y="3062288"/>
            <a:ext cx="80041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5400" b="1">
                <a:latin typeface="Arial" panose="020B0604020202020204" pitchFamily="34" charset="0"/>
              </a:rPr>
              <a:t>La </a:t>
            </a:r>
            <a:r>
              <a:rPr lang="en-GB" altLang="en-US" sz="5400" b="1" dirty="0" err="1">
                <a:latin typeface="Arial" panose="020B0604020202020204" pitchFamily="34" charset="0"/>
              </a:rPr>
              <a:t>nourriture</a:t>
            </a:r>
            <a:r>
              <a:rPr lang="en-GB" altLang="en-US" sz="5400" b="1" dirty="0">
                <a:latin typeface="Arial" panose="020B0604020202020204" pitchFamily="34" charset="0"/>
              </a:rPr>
              <a:t> au </a:t>
            </a:r>
            <a:r>
              <a:rPr lang="en-GB" altLang="en-US" sz="5400" b="1" dirty="0" err="1">
                <a:latin typeface="Arial" panose="020B0604020202020204" pitchFamily="34" charset="0"/>
              </a:rPr>
              <a:t>collège</a:t>
            </a:r>
            <a:endParaRPr lang="en-GB" altLang="en-US" sz="5400" b="1" dirty="0">
              <a:latin typeface="Arial" panose="020B060402020202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Group 2"/>
          <p:cNvGrpSpPr>
            <a:grpSpLocks/>
          </p:cNvGrpSpPr>
          <p:nvPr/>
        </p:nvGrpSpPr>
        <p:grpSpPr bwMode="auto">
          <a:xfrm>
            <a:off x="395288" y="836613"/>
            <a:ext cx="3889375" cy="5400675"/>
            <a:chOff x="249" y="527"/>
            <a:chExt cx="2450" cy="3402"/>
          </a:xfrm>
        </p:grpSpPr>
        <p:sp>
          <p:nvSpPr>
            <p:cNvPr id="36894" name="Rectangle 3"/>
            <p:cNvSpPr>
              <a:spLocks noChangeArrowheads="1"/>
            </p:cNvSpPr>
            <p:nvPr/>
          </p:nvSpPr>
          <p:spPr bwMode="auto">
            <a:xfrm>
              <a:off x="249" y="527"/>
              <a:ext cx="2450" cy="340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1800"/>
            </a:p>
          </p:txBody>
        </p:sp>
        <p:sp>
          <p:nvSpPr>
            <p:cNvPr id="36895" name="Line 4"/>
            <p:cNvSpPr>
              <a:spLocks noChangeShapeType="1"/>
            </p:cNvSpPr>
            <p:nvPr/>
          </p:nvSpPr>
          <p:spPr bwMode="auto">
            <a:xfrm>
              <a:off x="1156" y="527"/>
              <a:ext cx="0" cy="340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6896" name="Line 5"/>
            <p:cNvSpPr>
              <a:spLocks noChangeShapeType="1"/>
            </p:cNvSpPr>
            <p:nvPr/>
          </p:nvSpPr>
          <p:spPr bwMode="auto">
            <a:xfrm>
              <a:off x="1927" y="527"/>
              <a:ext cx="0" cy="340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6897" name="Text Box 6"/>
            <p:cNvSpPr txBox="1">
              <a:spLocks noChangeArrowheads="1"/>
            </p:cNvSpPr>
            <p:nvPr/>
          </p:nvSpPr>
          <p:spPr bwMode="auto">
            <a:xfrm>
              <a:off x="249" y="570"/>
              <a:ext cx="603"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y-GB" altLang="en-US" sz="2000">
                  <a:latin typeface="Arial" panose="020B0604020202020204" pitchFamily="34" charset="0"/>
                </a:rPr>
                <a:t>Lundi, </a:t>
              </a:r>
            </a:p>
            <a:p>
              <a:pPr eaLnBrk="1" hangingPunct="1">
                <a:lnSpc>
                  <a:spcPct val="100000"/>
                </a:lnSpc>
                <a:spcBef>
                  <a:spcPct val="0"/>
                </a:spcBef>
                <a:buFontTx/>
                <a:buNone/>
              </a:pPr>
              <a:r>
                <a:rPr lang="cy-GB" altLang="en-US" sz="2000">
                  <a:latin typeface="Arial" panose="020B0604020202020204" pitchFamily="34" charset="0"/>
                </a:rPr>
                <a:t>je bois</a:t>
              </a:r>
              <a:endParaRPr lang="en-US" altLang="en-US" sz="2000">
                <a:latin typeface="Arial" panose="020B0604020202020204" pitchFamily="34" charset="0"/>
              </a:endParaRPr>
            </a:p>
          </p:txBody>
        </p:sp>
        <p:sp>
          <p:nvSpPr>
            <p:cNvPr id="36898" name="Text Box 7"/>
            <p:cNvSpPr txBox="1">
              <a:spLocks noChangeArrowheads="1"/>
            </p:cNvSpPr>
            <p:nvPr/>
          </p:nvSpPr>
          <p:spPr bwMode="auto">
            <a:xfrm>
              <a:off x="249" y="1207"/>
              <a:ext cx="25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y-GB" altLang="en-US" sz="2000">
                  <a:latin typeface="Arial" panose="020B0604020202020204" pitchFamily="34" charset="0"/>
                </a:rPr>
                <a:t>m</a:t>
              </a:r>
              <a:endParaRPr lang="en-US" altLang="en-US" sz="2000">
                <a:latin typeface="Arial" panose="020B0604020202020204" pitchFamily="34" charset="0"/>
              </a:endParaRPr>
            </a:p>
          </p:txBody>
        </p:sp>
        <p:sp>
          <p:nvSpPr>
            <p:cNvPr id="36899" name="Text Box 8"/>
            <p:cNvSpPr txBox="1">
              <a:spLocks noChangeArrowheads="1"/>
            </p:cNvSpPr>
            <p:nvPr/>
          </p:nvSpPr>
          <p:spPr bwMode="auto">
            <a:xfrm>
              <a:off x="249" y="1661"/>
              <a:ext cx="25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y-GB" altLang="en-US" sz="2000">
                  <a:latin typeface="Arial" panose="020B0604020202020204" pitchFamily="34" charset="0"/>
                </a:rPr>
                <a:t>m</a:t>
              </a:r>
              <a:endParaRPr lang="en-US" altLang="en-US" sz="2000">
                <a:latin typeface="Arial" panose="020B0604020202020204" pitchFamily="34" charset="0"/>
              </a:endParaRPr>
            </a:p>
          </p:txBody>
        </p:sp>
        <p:sp>
          <p:nvSpPr>
            <p:cNvPr id="36900" name="Text Box 9"/>
            <p:cNvSpPr txBox="1">
              <a:spLocks noChangeArrowheads="1"/>
            </p:cNvSpPr>
            <p:nvPr/>
          </p:nvSpPr>
          <p:spPr bwMode="auto">
            <a:xfrm>
              <a:off x="249" y="2069"/>
              <a:ext cx="153"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y-GB" altLang="en-US" sz="2000">
                  <a:latin typeface="Arial" panose="020B0604020202020204" pitchFamily="34" charset="0"/>
                </a:rPr>
                <a:t>j</a:t>
              </a:r>
              <a:endParaRPr lang="en-US" altLang="en-US" sz="2000">
                <a:latin typeface="Arial" panose="020B0604020202020204" pitchFamily="34" charset="0"/>
              </a:endParaRPr>
            </a:p>
          </p:txBody>
        </p:sp>
        <p:sp>
          <p:nvSpPr>
            <p:cNvPr id="36901" name="Text Box 10"/>
            <p:cNvSpPr txBox="1">
              <a:spLocks noChangeArrowheads="1"/>
            </p:cNvSpPr>
            <p:nvPr/>
          </p:nvSpPr>
          <p:spPr bwMode="auto">
            <a:xfrm>
              <a:off x="249" y="2523"/>
              <a:ext cx="19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y-GB" altLang="en-US" sz="2000">
                  <a:latin typeface="Arial" panose="020B0604020202020204" pitchFamily="34" charset="0"/>
                </a:rPr>
                <a:t>v</a:t>
              </a:r>
              <a:endParaRPr lang="en-US" altLang="en-US" sz="2000">
                <a:latin typeface="Arial" panose="020B0604020202020204" pitchFamily="34" charset="0"/>
              </a:endParaRPr>
            </a:p>
          </p:txBody>
        </p:sp>
        <p:sp>
          <p:nvSpPr>
            <p:cNvPr id="36902" name="Text Box 11"/>
            <p:cNvSpPr txBox="1">
              <a:spLocks noChangeArrowheads="1"/>
            </p:cNvSpPr>
            <p:nvPr/>
          </p:nvSpPr>
          <p:spPr bwMode="auto">
            <a:xfrm>
              <a:off x="249" y="2976"/>
              <a:ext cx="19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y-GB" altLang="en-US" sz="2000">
                  <a:latin typeface="Arial" panose="020B0604020202020204" pitchFamily="34" charset="0"/>
                </a:rPr>
                <a:t>s</a:t>
              </a:r>
              <a:endParaRPr lang="en-US" altLang="en-US" sz="2000">
                <a:latin typeface="Arial" panose="020B0604020202020204" pitchFamily="34" charset="0"/>
              </a:endParaRPr>
            </a:p>
          </p:txBody>
        </p:sp>
        <p:sp>
          <p:nvSpPr>
            <p:cNvPr id="36903" name="Text Box 12"/>
            <p:cNvSpPr txBox="1">
              <a:spLocks noChangeArrowheads="1"/>
            </p:cNvSpPr>
            <p:nvPr/>
          </p:nvSpPr>
          <p:spPr bwMode="auto">
            <a:xfrm>
              <a:off x="249" y="3430"/>
              <a:ext cx="20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y-GB" altLang="en-US" sz="2000">
                  <a:latin typeface="Arial" panose="020B0604020202020204" pitchFamily="34" charset="0"/>
                </a:rPr>
                <a:t>d</a:t>
              </a:r>
              <a:endParaRPr lang="en-US" altLang="en-US" sz="2000">
                <a:latin typeface="Arial" panose="020B0604020202020204" pitchFamily="34" charset="0"/>
              </a:endParaRPr>
            </a:p>
          </p:txBody>
        </p:sp>
      </p:grpSp>
      <p:grpSp>
        <p:nvGrpSpPr>
          <p:cNvPr id="36867" name="Group 13"/>
          <p:cNvGrpSpPr>
            <a:grpSpLocks/>
          </p:cNvGrpSpPr>
          <p:nvPr/>
        </p:nvGrpSpPr>
        <p:grpSpPr bwMode="auto">
          <a:xfrm>
            <a:off x="5076825" y="836613"/>
            <a:ext cx="3889375" cy="5400675"/>
            <a:chOff x="3198" y="527"/>
            <a:chExt cx="2450" cy="3402"/>
          </a:xfrm>
        </p:grpSpPr>
        <p:sp>
          <p:nvSpPr>
            <p:cNvPr id="36884" name="Rectangle 14"/>
            <p:cNvSpPr>
              <a:spLocks noChangeArrowheads="1"/>
            </p:cNvSpPr>
            <p:nvPr/>
          </p:nvSpPr>
          <p:spPr bwMode="auto">
            <a:xfrm>
              <a:off x="3198" y="527"/>
              <a:ext cx="2450" cy="340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GB" altLang="en-US" sz="1800"/>
            </a:p>
          </p:txBody>
        </p:sp>
        <p:sp>
          <p:nvSpPr>
            <p:cNvPr id="36885" name="Line 15"/>
            <p:cNvSpPr>
              <a:spLocks noChangeShapeType="1"/>
            </p:cNvSpPr>
            <p:nvPr/>
          </p:nvSpPr>
          <p:spPr bwMode="auto">
            <a:xfrm>
              <a:off x="4105" y="527"/>
              <a:ext cx="0" cy="340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6886" name="Line 16"/>
            <p:cNvSpPr>
              <a:spLocks noChangeShapeType="1"/>
            </p:cNvSpPr>
            <p:nvPr/>
          </p:nvSpPr>
          <p:spPr bwMode="auto">
            <a:xfrm>
              <a:off x="4876" y="527"/>
              <a:ext cx="0" cy="340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6887" name="Text Box 17"/>
            <p:cNvSpPr txBox="1">
              <a:spLocks noChangeArrowheads="1"/>
            </p:cNvSpPr>
            <p:nvPr/>
          </p:nvSpPr>
          <p:spPr bwMode="auto">
            <a:xfrm>
              <a:off x="3198" y="617"/>
              <a:ext cx="773"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y-GB" altLang="en-US" sz="2000">
                  <a:latin typeface="Arial" panose="020B0604020202020204" pitchFamily="34" charset="0"/>
                </a:rPr>
                <a:t>Lundi,</a:t>
              </a:r>
            </a:p>
            <a:p>
              <a:pPr eaLnBrk="1" hangingPunct="1">
                <a:lnSpc>
                  <a:spcPct val="100000"/>
                </a:lnSpc>
                <a:spcBef>
                  <a:spcPct val="0"/>
                </a:spcBef>
                <a:buFontTx/>
                <a:buNone/>
              </a:pPr>
              <a:r>
                <a:rPr lang="cy-GB" altLang="en-US" sz="2000">
                  <a:latin typeface="Arial" panose="020B0604020202020204" pitchFamily="34" charset="0"/>
                </a:rPr>
                <a:t>je  bois</a:t>
              </a:r>
              <a:endParaRPr lang="en-US" altLang="en-US" sz="2000">
                <a:latin typeface="Arial" panose="020B0604020202020204" pitchFamily="34" charset="0"/>
              </a:endParaRPr>
            </a:p>
          </p:txBody>
        </p:sp>
        <p:sp>
          <p:nvSpPr>
            <p:cNvPr id="36888" name="Text Box 18"/>
            <p:cNvSpPr txBox="1">
              <a:spLocks noChangeArrowheads="1"/>
            </p:cNvSpPr>
            <p:nvPr/>
          </p:nvSpPr>
          <p:spPr bwMode="auto">
            <a:xfrm>
              <a:off x="3198" y="1207"/>
              <a:ext cx="25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y-GB" altLang="en-US" sz="2000">
                  <a:latin typeface="Arial" panose="020B0604020202020204" pitchFamily="34" charset="0"/>
                </a:rPr>
                <a:t>m</a:t>
              </a:r>
              <a:endParaRPr lang="en-US" altLang="en-US" sz="2000">
                <a:latin typeface="Arial" panose="020B0604020202020204" pitchFamily="34" charset="0"/>
              </a:endParaRPr>
            </a:p>
          </p:txBody>
        </p:sp>
        <p:sp>
          <p:nvSpPr>
            <p:cNvPr id="36889" name="Text Box 19"/>
            <p:cNvSpPr txBox="1">
              <a:spLocks noChangeArrowheads="1"/>
            </p:cNvSpPr>
            <p:nvPr/>
          </p:nvSpPr>
          <p:spPr bwMode="auto">
            <a:xfrm>
              <a:off x="3198" y="1661"/>
              <a:ext cx="25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y-GB" altLang="en-US" sz="2000">
                  <a:latin typeface="Arial" panose="020B0604020202020204" pitchFamily="34" charset="0"/>
                </a:rPr>
                <a:t>m</a:t>
              </a:r>
              <a:endParaRPr lang="en-US" altLang="en-US" sz="2000">
                <a:latin typeface="Arial" panose="020B0604020202020204" pitchFamily="34" charset="0"/>
              </a:endParaRPr>
            </a:p>
          </p:txBody>
        </p:sp>
        <p:sp>
          <p:nvSpPr>
            <p:cNvPr id="36890" name="Text Box 20"/>
            <p:cNvSpPr txBox="1">
              <a:spLocks noChangeArrowheads="1"/>
            </p:cNvSpPr>
            <p:nvPr/>
          </p:nvSpPr>
          <p:spPr bwMode="auto">
            <a:xfrm>
              <a:off x="3198" y="2069"/>
              <a:ext cx="153"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y-GB" altLang="en-US" sz="2000">
                  <a:latin typeface="Arial" panose="020B0604020202020204" pitchFamily="34" charset="0"/>
                </a:rPr>
                <a:t>j</a:t>
              </a:r>
              <a:endParaRPr lang="en-US" altLang="en-US" sz="2000">
                <a:latin typeface="Arial" panose="020B0604020202020204" pitchFamily="34" charset="0"/>
              </a:endParaRPr>
            </a:p>
          </p:txBody>
        </p:sp>
        <p:sp>
          <p:nvSpPr>
            <p:cNvPr id="36891" name="Text Box 21"/>
            <p:cNvSpPr txBox="1">
              <a:spLocks noChangeArrowheads="1"/>
            </p:cNvSpPr>
            <p:nvPr/>
          </p:nvSpPr>
          <p:spPr bwMode="auto">
            <a:xfrm>
              <a:off x="3198" y="2523"/>
              <a:ext cx="19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y-GB" altLang="en-US" sz="2000">
                  <a:latin typeface="Arial" panose="020B0604020202020204" pitchFamily="34" charset="0"/>
                </a:rPr>
                <a:t>v</a:t>
              </a:r>
              <a:endParaRPr lang="en-US" altLang="en-US" sz="2000">
                <a:latin typeface="Arial" panose="020B0604020202020204" pitchFamily="34" charset="0"/>
              </a:endParaRPr>
            </a:p>
          </p:txBody>
        </p:sp>
        <p:sp>
          <p:nvSpPr>
            <p:cNvPr id="36892" name="Text Box 22"/>
            <p:cNvSpPr txBox="1">
              <a:spLocks noChangeArrowheads="1"/>
            </p:cNvSpPr>
            <p:nvPr/>
          </p:nvSpPr>
          <p:spPr bwMode="auto">
            <a:xfrm>
              <a:off x="3198" y="2976"/>
              <a:ext cx="19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y-GB" altLang="en-US" sz="2000">
                  <a:latin typeface="Arial" panose="020B0604020202020204" pitchFamily="34" charset="0"/>
                </a:rPr>
                <a:t>s</a:t>
              </a:r>
              <a:endParaRPr lang="en-US" altLang="en-US" sz="2000">
                <a:latin typeface="Arial" panose="020B0604020202020204" pitchFamily="34" charset="0"/>
              </a:endParaRPr>
            </a:p>
          </p:txBody>
        </p:sp>
        <p:sp>
          <p:nvSpPr>
            <p:cNvPr id="36893" name="Text Box 23"/>
            <p:cNvSpPr txBox="1">
              <a:spLocks noChangeArrowheads="1"/>
            </p:cNvSpPr>
            <p:nvPr/>
          </p:nvSpPr>
          <p:spPr bwMode="auto">
            <a:xfrm>
              <a:off x="3198" y="3430"/>
              <a:ext cx="20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y-GB" altLang="en-US" sz="2000">
                  <a:latin typeface="Arial" panose="020B0604020202020204" pitchFamily="34" charset="0"/>
                </a:rPr>
                <a:t>d</a:t>
              </a:r>
              <a:endParaRPr lang="en-US" altLang="en-US" sz="2000">
                <a:latin typeface="Arial" panose="020B0604020202020204" pitchFamily="34" charset="0"/>
              </a:endParaRPr>
            </a:p>
          </p:txBody>
        </p:sp>
      </p:grpSp>
      <p:sp>
        <p:nvSpPr>
          <p:cNvPr id="36868" name="Text Box 24"/>
          <p:cNvSpPr txBox="1">
            <a:spLocks noChangeArrowheads="1"/>
          </p:cNvSpPr>
          <p:nvPr/>
        </p:nvSpPr>
        <p:spPr bwMode="auto">
          <a:xfrm>
            <a:off x="1042988" y="260350"/>
            <a:ext cx="3060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y-GB" altLang="en-US" sz="2000">
                <a:latin typeface="Arial" panose="020B0604020202020204" pitchFamily="34" charset="0"/>
              </a:rPr>
              <a:t>A: </a:t>
            </a:r>
            <a:r>
              <a:rPr lang="en-GB" altLang="en-US" sz="2000">
                <a:latin typeface="Arial" panose="020B0604020202020204" pitchFamily="34" charset="0"/>
              </a:rPr>
              <a:t>Qu’est-ce que tu bois</a:t>
            </a:r>
            <a:r>
              <a:rPr lang="cy-GB" altLang="en-US" sz="2000">
                <a:latin typeface="Arial" panose="020B0604020202020204" pitchFamily="34" charset="0"/>
              </a:rPr>
              <a:t>?</a:t>
            </a:r>
            <a:endParaRPr lang="en-US" altLang="en-US" sz="2000">
              <a:latin typeface="Arial" panose="020B0604020202020204" pitchFamily="34" charset="0"/>
            </a:endParaRPr>
          </a:p>
        </p:txBody>
      </p:sp>
      <p:sp>
        <p:nvSpPr>
          <p:cNvPr id="36869" name="Text Box 25"/>
          <p:cNvSpPr txBox="1">
            <a:spLocks noChangeArrowheads="1"/>
          </p:cNvSpPr>
          <p:nvPr/>
        </p:nvSpPr>
        <p:spPr bwMode="auto">
          <a:xfrm>
            <a:off x="5795963" y="260350"/>
            <a:ext cx="3130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y-GB" altLang="en-US" sz="2000">
                <a:latin typeface="Arial" panose="020B0604020202020204" pitchFamily="34" charset="0"/>
              </a:rPr>
              <a:t>B: </a:t>
            </a:r>
            <a:r>
              <a:rPr lang="en-GB" altLang="en-US" sz="2000">
                <a:latin typeface="Arial" panose="020B0604020202020204" pitchFamily="34" charset="0"/>
              </a:rPr>
              <a:t>Qu’est-ce que tu bois? </a:t>
            </a:r>
            <a:endParaRPr lang="en-US" altLang="en-US" sz="2000">
              <a:latin typeface="Arial" panose="020B0604020202020204" pitchFamily="34" charset="0"/>
            </a:endParaRPr>
          </a:p>
        </p:txBody>
      </p:sp>
      <p:pic>
        <p:nvPicPr>
          <p:cNvPr id="36870"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3138" y="871538"/>
            <a:ext cx="59055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88175" y="904875"/>
            <a:ext cx="747713"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1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1443038"/>
            <a:ext cx="600075"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01825" y="1652588"/>
            <a:ext cx="382588"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Picture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87588" y="2352675"/>
            <a:ext cx="5715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5" name="Picture 1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729413" y="2312988"/>
            <a:ext cx="944562"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6" name="Picture 1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629400" y="3062288"/>
            <a:ext cx="782638"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7" name="Picture 1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862138" y="2989263"/>
            <a:ext cx="784225"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8" name="Picture 20"/>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470150" y="3633788"/>
            <a:ext cx="415925"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9" name="Picture 5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16113" y="4400550"/>
            <a:ext cx="600075"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0" name="Picture 5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081213" y="5302250"/>
            <a:ext cx="782637"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1" name="Picture 5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26225" y="3906838"/>
            <a:ext cx="382588"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2" name="Picture 5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891338" y="4440238"/>
            <a:ext cx="782637"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3" name="Picture 59"/>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10350" y="5194300"/>
            <a:ext cx="414338"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a:hlinkClick r:id="" action="ppaction://noaction">
              <a:snd r:embed="rId10" name="9.3_question.wav"/>
            </a:hlinkClick>
          </p:cNvPr>
          <p:cNvSpPr/>
          <p:nvPr/>
        </p:nvSpPr>
        <p:spPr>
          <a:xfrm>
            <a:off x="3962400" y="165100"/>
            <a:ext cx="4991100" cy="1600200"/>
          </a:xfrm>
          <a:prstGeom prst="wedgeEllipseCallout">
            <a:avLst/>
          </a:prstGeom>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2800" b="1" dirty="0">
                <a:solidFill>
                  <a:schemeClr val="tx1"/>
                </a:solidFill>
                <a:latin typeface="Arial" panose="020B0604020202020204" pitchFamily="34" charset="0"/>
                <a:cs typeface="Arial" panose="020B0604020202020204" pitchFamily="34" charset="0"/>
              </a:rPr>
              <a:t>À </a:t>
            </a:r>
            <a:r>
              <a:rPr lang="en-GB" sz="2800" b="1" dirty="0" err="1">
                <a:solidFill>
                  <a:schemeClr val="tx1"/>
                </a:solidFill>
                <a:latin typeface="Arial" panose="020B0604020202020204" pitchFamily="34" charset="0"/>
                <a:cs typeface="Arial" panose="020B0604020202020204" pitchFamily="34" charset="0"/>
              </a:rPr>
              <a:t>quelle</a:t>
            </a:r>
            <a:r>
              <a:rPr lang="en-GB" sz="2800" b="1" dirty="0">
                <a:solidFill>
                  <a:schemeClr val="tx1"/>
                </a:solidFill>
                <a:latin typeface="Arial" panose="020B0604020202020204" pitchFamily="34" charset="0"/>
                <a:cs typeface="Arial" panose="020B0604020202020204" pitchFamily="34" charset="0"/>
              </a:rPr>
              <a:t> </a:t>
            </a:r>
            <a:r>
              <a:rPr lang="en-GB" sz="2800" b="1" dirty="0" err="1">
                <a:solidFill>
                  <a:schemeClr val="tx1"/>
                </a:solidFill>
                <a:latin typeface="Arial" panose="020B0604020202020204" pitchFamily="34" charset="0"/>
                <a:cs typeface="Arial" panose="020B0604020202020204" pitchFamily="34" charset="0"/>
              </a:rPr>
              <a:t>heure</a:t>
            </a:r>
            <a:r>
              <a:rPr lang="en-GB" sz="2800" b="1" dirty="0">
                <a:solidFill>
                  <a:schemeClr val="tx1"/>
                </a:solidFill>
                <a:latin typeface="Arial" panose="020B0604020202020204" pitchFamily="34" charset="0"/>
                <a:cs typeface="Arial" panose="020B0604020202020204" pitchFamily="34" charset="0"/>
              </a:rPr>
              <a:t> </a:t>
            </a:r>
            <a:r>
              <a:rPr lang="en-GB" sz="2800" b="1" dirty="0" err="1">
                <a:solidFill>
                  <a:schemeClr val="tx1"/>
                </a:solidFill>
                <a:latin typeface="Arial" panose="020B0604020202020204" pitchFamily="34" charset="0"/>
                <a:cs typeface="Arial" panose="020B0604020202020204" pitchFamily="34" charset="0"/>
              </a:rPr>
              <a:t>manges-tu</a:t>
            </a:r>
            <a:r>
              <a:rPr lang="en-GB" sz="2800" b="1" dirty="0">
                <a:solidFill>
                  <a:schemeClr val="tx1"/>
                </a:solidFill>
                <a:latin typeface="Arial" panose="020B0604020202020204" pitchFamily="34" charset="0"/>
                <a:cs typeface="Arial" panose="020B0604020202020204" pitchFamily="34" charset="0"/>
              </a:rPr>
              <a:t> au </a:t>
            </a:r>
            <a:r>
              <a:rPr lang="en-GB" sz="2800" b="1" dirty="0" err="1">
                <a:solidFill>
                  <a:schemeClr val="tx1"/>
                </a:solidFill>
                <a:latin typeface="Arial" panose="020B0604020202020204" pitchFamily="34" charset="0"/>
                <a:cs typeface="Arial" panose="020B0604020202020204" pitchFamily="34" charset="0"/>
              </a:rPr>
              <a:t>collège</a:t>
            </a:r>
            <a:r>
              <a:rPr lang="en-GB" sz="2800" b="1" dirty="0">
                <a:solidFill>
                  <a:schemeClr val="tx1"/>
                </a:solidFill>
                <a:latin typeface="Arial" panose="020B0604020202020204" pitchFamily="34" charset="0"/>
                <a:cs typeface="Arial" panose="020B0604020202020204" pitchFamily="34" charset="0"/>
              </a:rPr>
              <a:t> ?</a:t>
            </a:r>
          </a:p>
        </p:txBody>
      </p:sp>
      <p:pic>
        <p:nvPicPr>
          <p:cNvPr id="6147" name="Picture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08025" y="4418013"/>
            <a:ext cx="1735138" cy="169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586163" y="4418013"/>
            <a:ext cx="18478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896100" y="4430713"/>
            <a:ext cx="1747838" cy="17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511550" y="1893888"/>
            <a:ext cx="180975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7"/>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875463" y="1893888"/>
            <a:ext cx="1722437"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Callout 8"/>
          <p:cNvSpPr/>
          <p:nvPr/>
        </p:nvSpPr>
        <p:spPr>
          <a:xfrm>
            <a:off x="1084263" y="165100"/>
            <a:ext cx="3149600" cy="1587500"/>
          </a:xfrm>
          <a:prstGeom prst="wedgeEllipseCallout">
            <a:avLst>
              <a:gd name="adj1" fmla="val 38102"/>
              <a:gd name="adj2" fmla="val 60936"/>
            </a:avLst>
          </a:prstGeom>
          <a:solidFill>
            <a:srgbClr val="7030A0"/>
          </a:solidFill>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600" b="1" dirty="0">
                <a:solidFill>
                  <a:schemeClr val="bg1"/>
                </a:solidFill>
                <a:latin typeface="Arial" panose="020B0604020202020204" pitchFamily="34" charset="0"/>
                <a:cs typeface="Arial" panose="020B0604020202020204" pitchFamily="34" charset="0"/>
              </a:rPr>
              <a:t>Je mang</a:t>
            </a:r>
            <a:r>
              <a:rPr lang="en-GB" sz="3600" b="1" u="sng" dirty="0">
                <a:solidFill>
                  <a:schemeClr val="bg1"/>
                </a:solidFill>
                <a:latin typeface="Arial" panose="020B0604020202020204" pitchFamily="34" charset="0"/>
                <a:cs typeface="Arial" panose="020B0604020202020204" pitchFamily="34" charset="0"/>
              </a:rPr>
              <a:t>e</a:t>
            </a:r>
            <a:r>
              <a:rPr lang="en-GB" sz="3600" b="1" dirty="0">
                <a:solidFill>
                  <a:schemeClr val="bg1"/>
                </a:solidFill>
                <a:latin typeface="Arial" panose="020B0604020202020204" pitchFamily="34" charset="0"/>
                <a:cs typeface="Arial" panose="020B0604020202020204" pitchFamily="34" charset="0"/>
              </a:rPr>
              <a:t>…</a:t>
            </a:r>
          </a:p>
        </p:txBody>
      </p:sp>
      <p:sp>
        <p:nvSpPr>
          <p:cNvPr id="10" name="Rectangle 9"/>
          <p:cNvSpPr/>
          <p:nvPr/>
        </p:nvSpPr>
        <p:spPr>
          <a:xfrm>
            <a:off x="244475" y="4246563"/>
            <a:ext cx="611188" cy="922337"/>
          </a:xfrm>
          <a:prstGeom prst="rect">
            <a:avLst/>
          </a:prstGeom>
          <a:noFill/>
        </p:spPr>
        <p:txBody>
          <a:bodyPr wrap="none">
            <a:spAutoFit/>
          </a:bodyPr>
          <a:lstStyle/>
          <a:p>
            <a:pPr algn="ctr" eaLnBrk="1" fontAlgn="auto" hangingPunct="1">
              <a:spcBef>
                <a:spcPts val="0"/>
              </a:spcBef>
              <a:spcAft>
                <a:spcPts val="0"/>
              </a:spcAft>
              <a:defRPr/>
            </a:pPr>
            <a:r>
              <a:rPr lang="en-US" sz="5400" dirty="0">
                <a:ln w="0"/>
                <a:effectLst>
                  <a:outerShdw blurRad="38100" dist="19050" dir="2700000" algn="tl" rotWithShape="0">
                    <a:schemeClr val="dk1">
                      <a:alpha val="40000"/>
                    </a:schemeClr>
                  </a:outerShdw>
                </a:effectLst>
                <a:latin typeface="+mn-lt"/>
                <a:cs typeface="+mn-cs"/>
              </a:rPr>
              <a:t>D</a:t>
            </a:r>
          </a:p>
        </p:txBody>
      </p:sp>
      <p:sp>
        <p:nvSpPr>
          <p:cNvPr id="11" name="Rectangle 10"/>
          <p:cNvSpPr/>
          <p:nvPr/>
        </p:nvSpPr>
        <p:spPr>
          <a:xfrm>
            <a:off x="3149600" y="1658938"/>
            <a:ext cx="560388" cy="923925"/>
          </a:xfrm>
          <a:prstGeom prst="rect">
            <a:avLst/>
          </a:prstGeom>
          <a:noFill/>
        </p:spPr>
        <p:txBody>
          <a:bodyPr wrap="none">
            <a:spAutoFit/>
          </a:bodyPr>
          <a:lstStyle/>
          <a:p>
            <a:pPr algn="ctr" eaLnBrk="1" fontAlgn="auto" hangingPunct="1">
              <a:spcBef>
                <a:spcPts val="0"/>
              </a:spcBef>
              <a:spcAft>
                <a:spcPts val="0"/>
              </a:spcAft>
              <a:defRPr/>
            </a:pPr>
            <a:r>
              <a:rPr lang="en-US" sz="5400" dirty="0">
                <a:ln w="0"/>
                <a:effectLst>
                  <a:outerShdw blurRad="38100" dist="19050" dir="2700000" algn="tl" rotWithShape="0">
                    <a:schemeClr val="dk1">
                      <a:alpha val="40000"/>
                    </a:schemeClr>
                  </a:outerShdw>
                </a:effectLst>
                <a:latin typeface="+mn-lt"/>
                <a:cs typeface="+mn-cs"/>
              </a:rPr>
              <a:t>B</a:t>
            </a:r>
          </a:p>
        </p:txBody>
      </p:sp>
      <p:sp>
        <p:nvSpPr>
          <p:cNvPr id="12" name="Rectangle 11"/>
          <p:cNvSpPr/>
          <p:nvPr/>
        </p:nvSpPr>
        <p:spPr>
          <a:xfrm>
            <a:off x="6481763" y="1651000"/>
            <a:ext cx="554037" cy="923925"/>
          </a:xfrm>
          <a:prstGeom prst="rect">
            <a:avLst/>
          </a:prstGeom>
          <a:noFill/>
        </p:spPr>
        <p:txBody>
          <a:bodyPr wrap="none">
            <a:spAutoFit/>
          </a:bodyPr>
          <a:lstStyle/>
          <a:p>
            <a:pPr algn="ctr" eaLnBrk="1" fontAlgn="auto" hangingPunct="1">
              <a:spcBef>
                <a:spcPts val="0"/>
              </a:spcBef>
              <a:spcAft>
                <a:spcPts val="0"/>
              </a:spcAft>
              <a:defRPr/>
            </a:pPr>
            <a:r>
              <a:rPr lang="en-US" sz="5400" dirty="0">
                <a:ln w="0"/>
                <a:effectLst>
                  <a:outerShdw blurRad="38100" dist="19050" dir="2700000" algn="tl" rotWithShape="0">
                    <a:schemeClr val="dk1">
                      <a:alpha val="40000"/>
                    </a:schemeClr>
                  </a:outerShdw>
                </a:effectLst>
                <a:latin typeface="+mn-lt"/>
                <a:cs typeface="+mn-cs"/>
              </a:rPr>
              <a:t>C</a:t>
            </a:r>
          </a:p>
        </p:txBody>
      </p:sp>
      <p:sp>
        <p:nvSpPr>
          <p:cNvPr id="13" name="Rectangle 12"/>
          <p:cNvSpPr/>
          <p:nvPr/>
        </p:nvSpPr>
        <p:spPr>
          <a:xfrm>
            <a:off x="246063" y="1651000"/>
            <a:ext cx="585787" cy="923925"/>
          </a:xfrm>
          <a:prstGeom prst="rect">
            <a:avLst/>
          </a:prstGeom>
          <a:noFill/>
        </p:spPr>
        <p:txBody>
          <a:bodyPr wrap="none">
            <a:spAutoFit/>
          </a:bodyPr>
          <a:lstStyle/>
          <a:p>
            <a:pPr algn="ctr" eaLnBrk="1" fontAlgn="auto" hangingPunct="1">
              <a:spcBef>
                <a:spcPts val="0"/>
              </a:spcBef>
              <a:spcAft>
                <a:spcPts val="0"/>
              </a:spcAft>
              <a:defRPr/>
            </a:pPr>
            <a:r>
              <a:rPr lang="en-US" sz="5400" dirty="0">
                <a:ln w="0"/>
                <a:effectLst>
                  <a:outerShdw blurRad="38100" dist="19050" dir="2700000" algn="tl" rotWithShape="0">
                    <a:schemeClr val="dk1">
                      <a:alpha val="40000"/>
                    </a:schemeClr>
                  </a:outerShdw>
                </a:effectLst>
                <a:latin typeface="+mn-lt"/>
                <a:cs typeface="+mn-cs"/>
              </a:rPr>
              <a:t>A</a:t>
            </a:r>
          </a:p>
        </p:txBody>
      </p:sp>
      <p:sp>
        <p:nvSpPr>
          <p:cNvPr id="14" name="Rectangle 13"/>
          <p:cNvSpPr/>
          <p:nvPr/>
        </p:nvSpPr>
        <p:spPr>
          <a:xfrm>
            <a:off x="3222625" y="4349750"/>
            <a:ext cx="523875" cy="923925"/>
          </a:xfrm>
          <a:prstGeom prst="rect">
            <a:avLst/>
          </a:prstGeom>
          <a:noFill/>
        </p:spPr>
        <p:txBody>
          <a:bodyPr wrap="none">
            <a:spAutoFit/>
          </a:bodyPr>
          <a:lstStyle/>
          <a:p>
            <a:pPr algn="ctr" eaLnBrk="1" fontAlgn="auto" hangingPunct="1">
              <a:spcBef>
                <a:spcPts val="0"/>
              </a:spcBef>
              <a:spcAft>
                <a:spcPts val="0"/>
              </a:spcAft>
              <a:defRPr/>
            </a:pPr>
            <a:r>
              <a:rPr lang="en-US" sz="5400" dirty="0">
                <a:ln w="0"/>
                <a:effectLst>
                  <a:outerShdw blurRad="38100" dist="19050" dir="2700000" algn="tl" rotWithShape="0">
                    <a:schemeClr val="dk1">
                      <a:alpha val="40000"/>
                    </a:schemeClr>
                  </a:outerShdw>
                </a:effectLst>
                <a:latin typeface="+mn-lt"/>
                <a:cs typeface="+mn-cs"/>
              </a:rPr>
              <a:t>E</a:t>
            </a:r>
          </a:p>
        </p:txBody>
      </p:sp>
      <p:sp>
        <p:nvSpPr>
          <p:cNvPr id="15" name="Rectangle 14"/>
          <p:cNvSpPr/>
          <p:nvPr/>
        </p:nvSpPr>
        <p:spPr>
          <a:xfrm>
            <a:off x="6604000" y="4222750"/>
            <a:ext cx="501650" cy="923925"/>
          </a:xfrm>
          <a:prstGeom prst="rect">
            <a:avLst/>
          </a:prstGeom>
          <a:noFill/>
        </p:spPr>
        <p:txBody>
          <a:bodyPr wrap="none">
            <a:spAutoFit/>
          </a:bodyPr>
          <a:lstStyle/>
          <a:p>
            <a:pPr algn="ctr" eaLnBrk="1" fontAlgn="auto" hangingPunct="1">
              <a:spcBef>
                <a:spcPts val="0"/>
              </a:spcBef>
              <a:spcAft>
                <a:spcPts val="0"/>
              </a:spcAft>
              <a:defRPr/>
            </a:pPr>
            <a:r>
              <a:rPr lang="en-US" sz="5400" dirty="0">
                <a:ln w="0"/>
                <a:effectLst>
                  <a:outerShdw blurRad="38100" dist="19050" dir="2700000" algn="tl" rotWithShape="0">
                    <a:schemeClr val="dk1">
                      <a:alpha val="40000"/>
                    </a:schemeClr>
                  </a:outerShdw>
                </a:effectLst>
                <a:latin typeface="+mn-lt"/>
                <a:cs typeface="+mn-cs"/>
              </a:rPr>
              <a:t>F</a:t>
            </a:r>
          </a:p>
        </p:txBody>
      </p:sp>
      <p:sp>
        <p:nvSpPr>
          <p:cNvPr id="16" name="TextBox 15"/>
          <p:cNvSpPr txBox="1">
            <a:spLocks noChangeArrowheads="1"/>
          </p:cNvSpPr>
          <p:nvPr/>
        </p:nvSpPr>
        <p:spPr bwMode="auto">
          <a:xfrm>
            <a:off x="203200" y="3586163"/>
            <a:ext cx="24241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2400" b="1" dirty="0">
                <a:latin typeface="Arial" panose="020B0604020202020204" pitchFamily="34" charset="0"/>
              </a:rPr>
              <a:t>…à midi.</a:t>
            </a:r>
          </a:p>
        </p:txBody>
      </p:sp>
      <p:sp>
        <p:nvSpPr>
          <p:cNvPr id="17" name="TextBox 16"/>
          <p:cNvSpPr txBox="1">
            <a:spLocks noChangeArrowheads="1"/>
          </p:cNvSpPr>
          <p:nvPr/>
        </p:nvSpPr>
        <p:spPr bwMode="auto">
          <a:xfrm>
            <a:off x="2716213" y="3640138"/>
            <a:ext cx="33988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2400" b="1" dirty="0">
                <a:latin typeface="Arial" panose="020B0604020202020204" pitchFamily="34" charset="0"/>
              </a:rPr>
              <a:t>…à midi et demi.</a:t>
            </a:r>
          </a:p>
        </p:txBody>
      </p:sp>
      <p:sp>
        <p:nvSpPr>
          <p:cNvPr id="18" name="TextBox 17"/>
          <p:cNvSpPr txBox="1">
            <a:spLocks noChangeArrowheads="1"/>
          </p:cNvSpPr>
          <p:nvPr/>
        </p:nvSpPr>
        <p:spPr bwMode="auto">
          <a:xfrm>
            <a:off x="5908675" y="3586163"/>
            <a:ext cx="30448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2400" b="1" dirty="0">
                <a:latin typeface="Arial" panose="020B0604020202020204" pitchFamily="34" charset="0"/>
              </a:rPr>
              <a:t>…à </a:t>
            </a:r>
            <a:r>
              <a:rPr lang="en-GB" altLang="en-US" sz="2400" b="1" dirty="0" err="1">
                <a:latin typeface="Arial" panose="020B0604020202020204" pitchFamily="34" charset="0"/>
              </a:rPr>
              <a:t>une</a:t>
            </a:r>
            <a:r>
              <a:rPr lang="en-GB" altLang="en-US" sz="2400" b="1" dirty="0">
                <a:latin typeface="Arial" panose="020B0604020202020204" pitchFamily="34" charset="0"/>
              </a:rPr>
              <a:t> </a:t>
            </a:r>
            <a:r>
              <a:rPr lang="en-GB" altLang="en-US" sz="2400" b="1" dirty="0" err="1">
                <a:latin typeface="Arial" panose="020B0604020202020204" pitchFamily="34" charset="0"/>
              </a:rPr>
              <a:t>heure</a:t>
            </a:r>
            <a:r>
              <a:rPr lang="en-GB" altLang="en-US" sz="2400" b="1" dirty="0">
                <a:latin typeface="Arial" panose="020B0604020202020204" pitchFamily="34" charset="0"/>
              </a:rPr>
              <a:t> </a:t>
            </a:r>
            <a:r>
              <a:rPr lang="en-GB" altLang="en-US" sz="2400" b="1" dirty="0" err="1">
                <a:latin typeface="Arial" panose="020B0604020202020204" pitchFamily="34" charset="0"/>
              </a:rPr>
              <a:t>moins</a:t>
            </a:r>
            <a:r>
              <a:rPr lang="en-GB" altLang="en-US" sz="2400" b="1" dirty="0">
                <a:latin typeface="Arial" panose="020B0604020202020204" pitchFamily="34" charset="0"/>
              </a:rPr>
              <a:t> le quart.</a:t>
            </a:r>
          </a:p>
        </p:txBody>
      </p:sp>
      <p:sp>
        <p:nvSpPr>
          <p:cNvPr id="19" name="TextBox 18"/>
          <p:cNvSpPr txBox="1">
            <a:spLocks noChangeArrowheads="1"/>
          </p:cNvSpPr>
          <p:nvPr/>
        </p:nvSpPr>
        <p:spPr bwMode="auto">
          <a:xfrm>
            <a:off x="203200" y="6130925"/>
            <a:ext cx="24241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2400" b="1" dirty="0">
                <a:latin typeface="Arial" panose="020B0604020202020204" pitchFamily="34" charset="0"/>
              </a:rPr>
              <a:t>…à </a:t>
            </a:r>
            <a:r>
              <a:rPr lang="en-GB" altLang="en-US" sz="2400" b="1" dirty="0" err="1">
                <a:latin typeface="Arial" panose="020B0604020202020204" pitchFamily="34" charset="0"/>
              </a:rPr>
              <a:t>une</a:t>
            </a:r>
            <a:r>
              <a:rPr lang="en-GB" altLang="en-US" sz="2400" b="1" dirty="0">
                <a:latin typeface="Arial" panose="020B0604020202020204" pitchFamily="34" charset="0"/>
              </a:rPr>
              <a:t> </a:t>
            </a:r>
            <a:r>
              <a:rPr lang="en-GB" altLang="en-US" sz="2400" b="1" dirty="0" err="1">
                <a:latin typeface="Arial" panose="020B0604020202020204" pitchFamily="34" charset="0"/>
              </a:rPr>
              <a:t>heure</a:t>
            </a:r>
            <a:r>
              <a:rPr lang="en-GB" altLang="en-US" sz="2400" b="1" dirty="0">
                <a:latin typeface="Arial" panose="020B0604020202020204" pitchFamily="34" charset="0"/>
              </a:rPr>
              <a:t>.</a:t>
            </a:r>
          </a:p>
        </p:txBody>
      </p:sp>
      <p:sp>
        <p:nvSpPr>
          <p:cNvPr id="20" name="TextBox 19"/>
          <p:cNvSpPr txBox="1">
            <a:spLocks noChangeArrowheads="1"/>
          </p:cNvSpPr>
          <p:nvPr/>
        </p:nvSpPr>
        <p:spPr bwMode="auto">
          <a:xfrm>
            <a:off x="3297238" y="6115050"/>
            <a:ext cx="24257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2400" b="1" dirty="0">
                <a:latin typeface="Arial" panose="020B0604020202020204" pitchFamily="34" charset="0"/>
              </a:rPr>
              <a:t>…à </a:t>
            </a:r>
            <a:r>
              <a:rPr lang="en-GB" altLang="en-US" sz="2400" b="1" dirty="0" err="1">
                <a:latin typeface="Arial" panose="020B0604020202020204" pitchFamily="34" charset="0"/>
              </a:rPr>
              <a:t>une</a:t>
            </a:r>
            <a:r>
              <a:rPr lang="en-GB" altLang="en-US" sz="2400" b="1" dirty="0">
                <a:latin typeface="Arial" panose="020B0604020202020204" pitchFamily="34" charset="0"/>
              </a:rPr>
              <a:t> </a:t>
            </a:r>
            <a:r>
              <a:rPr lang="en-GB" altLang="en-US" sz="2400" b="1" dirty="0" err="1">
                <a:latin typeface="Arial" panose="020B0604020202020204" pitchFamily="34" charset="0"/>
              </a:rPr>
              <a:t>heure</a:t>
            </a:r>
            <a:r>
              <a:rPr lang="en-GB" altLang="en-US" sz="2400" b="1" dirty="0">
                <a:latin typeface="Arial" panose="020B0604020202020204" pitchFamily="34" charset="0"/>
              </a:rPr>
              <a:t> et quart.</a:t>
            </a:r>
          </a:p>
        </p:txBody>
      </p:sp>
      <p:sp>
        <p:nvSpPr>
          <p:cNvPr id="21" name="TextBox 20"/>
          <p:cNvSpPr txBox="1">
            <a:spLocks noChangeArrowheads="1"/>
          </p:cNvSpPr>
          <p:nvPr/>
        </p:nvSpPr>
        <p:spPr bwMode="auto">
          <a:xfrm>
            <a:off x="6481763" y="6092825"/>
            <a:ext cx="24257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2400" b="1" dirty="0">
                <a:latin typeface="Arial" panose="020B0604020202020204" pitchFamily="34" charset="0"/>
              </a:rPr>
              <a:t>…à </a:t>
            </a:r>
            <a:r>
              <a:rPr lang="en-GB" altLang="en-US" sz="2400" b="1" dirty="0" err="1">
                <a:latin typeface="Arial" panose="020B0604020202020204" pitchFamily="34" charset="0"/>
              </a:rPr>
              <a:t>une</a:t>
            </a:r>
            <a:r>
              <a:rPr lang="en-GB" altLang="en-US" sz="2400" b="1" dirty="0">
                <a:latin typeface="Arial" panose="020B0604020202020204" pitchFamily="34" charset="0"/>
              </a:rPr>
              <a:t> </a:t>
            </a:r>
            <a:r>
              <a:rPr lang="en-GB" altLang="en-US" sz="2400" b="1" dirty="0" err="1">
                <a:latin typeface="Arial" panose="020B0604020202020204" pitchFamily="34" charset="0"/>
              </a:rPr>
              <a:t>heure</a:t>
            </a:r>
            <a:r>
              <a:rPr lang="en-GB" altLang="en-US" sz="2400" b="1" dirty="0">
                <a:latin typeface="Arial" panose="020B0604020202020204" pitchFamily="34" charset="0"/>
              </a:rPr>
              <a:t> et </a:t>
            </a:r>
            <a:r>
              <a:rPr lang="en-GB" altLang="en-US" sz="2400" b="1" dirty="0" err="1">
                <a:latin typeface="Arial" panose="020B0604020202020204" pitchFamily="34" charset="0"/>
              </a:rPr>
              <a:t>demie</a:t>
            </a:r>
            <a:r>
              <a:rPr lang="en-GB" altLang="en-US" sz="2400" b="1" dirty="0">
                <a:latin typeface="Arial" panose="020B0604020202020204" pitchFamily="34" charset="0"/>
              </a:rPr>
              <a:t>.</a:t>
            </a:r>
          </a:p>
        </p:txBody>
      </p:sp>
      <p:pic>
        <p:nvPicPr>
          <p:cNvPr id="6165" name="Picture 21"/>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728663" y="1871663"/>
            <a:ext cx="1793875"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8.7_je_mange.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4" name="9.3_1.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5" name="9.3_2.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subTnLst>
                                    <p:audio>
                                      <p:cMediaNode>
                                        <p:cTn display="0" masterRel="sameClick">
                                          <p:stCondLst>
                                            <p:cond evt="begin" delay="0">
                                              <p:tn val="20"/>
                                            </p:cond>
                                          </p:stCondLst>
                                          <p:endCondLst>
                                            <p:cond evt="onStopAudio" delay="0">
                                              <p:tgtEl>
                                                <p:sldTgt/>
                                              </p:tgtEl>
                                            </p:cond>
                                          </p:endCondLst>
                                        </p:cTn>
                                        <p:tgtEl>
                                          <p:sndTgt r:embed="rId6" name="9.3_3.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subTnLst>
                                    <p:audio>
                                      <p:cMediaNode>
                                        <p:cTn display="0" masterRel="sameClick">
                                          <p:stCondLst>
                                            <p:cond evt="begin" delay="0">
                                              <p:tn val="25"/>
                                            </p:cond>
                                          </p:stCondLst>
                                          <p:endCondLst>
                                            <p:cond evt="onStopAudio" delay="0">
                                              <p:tgtEl>
                                                <p:sldTgt/>
                                              </p:tgtEl>
                                            </p:cond>
                                          </p:endCondLst>
                                        </p:cTn>
                                        <p:tgtEl>
                                          <p:sndTgt r:embed="rId7" name="9.3_4.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subTnLst>
                                    <p:audio>
                                      <p:cMediaNode>
                                        <p:cTn display="0" masterRel="sameClick">
                                          <p:stCondLst>
                                            <p:cond evt="begin" delay="0">
                                              <p:tn val="30"/>
                                            </p:cond>
                                          </p:stCondLst>
                                          <p:endCondLst>
                                            <p:cond evt="onStopAudio" delay="0">
                                              <p:tgtEl>
                                                <p:sldTgt/>
                                              </p:tgtEl>
                                            </p:cond>
                                          </p:endCondLst>
                                        </p:cTn>
                                        <p:tgtEl>
                                          <p:sndTgt r:embed="rId8" name="9.3_5.wav"/>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subTnLst>
                                    <p:audio>
                                      <p:cMediaNode>
                                        <p:cTn display="0" masterRel="sameClick">
                                          <p:stCondLst>
                                            <p:cond evt="begin" delay="0">
                                              <p:tn val="35"/>
                                            </p:cond>
                                          </p:stCondLst>
                                          <p:endCondLst>
                                            <p:cond evt="onStopAudio" delay="0">
                                              <p:tgtEl>
                                                <p:sldTgt/>
                                              </p:tgtEl>
                                            </p:cond>
                                          </p:endCondLst>
                                        </p:cTn>
                                        <p:tgtEl>
                                          <p:sndTgt r:embed="rId9" name="9.3_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17" grpId="0"/>
      <p:bldP spid="18" grpId="0"/>
      <p:bldP spid="19" grpId="0"/>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a:hlinkClick r:id="" action="ppaction://noaction">
              <a:snd r:embed="rId5" name="9.4_question.wav"/>
            </a:hlinkClick>
          </p:cNvPr>
          <p:cNvSpPr/>
          <p:nvPr/>
        </p:nvSpPr>
        <p:spPr>
          <a:xfrm>
            <a:off x="3962400" y="165100"/>
            <a:ext cx="4991100" cy="2039938"/>
          </a:xfrm>
          <a:prstGeom prst="wedgeEllipseCallout">
            <a:avLst/>
          </a:prstGeom>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2400" b="1" dirty="0" err="1" smtClean="0">
                <a:solidFill>
                  <a:schemeClr val="tx1"/>
                </a:solidFill>
                <a:latin typeface="Arial" panose="020B0604020202020204" pitchFamily="34" charset="0"/>
                <a:cs typeface="Arial" panose="020B0604020202020204" pitchFamily="34" charset="0"/>
              </a:rPr>
              <a:t>Qu’est-ce</a:t>
            </a:r>
            <a:r>
              <a:rPr lang="en-GB" sz="2400" b="1" dirty="0" smtClean="0">
                <a:solidFill>
                  <a:schemeClr val="tx1"/>
                </a:solidFill>
                <a:latin typeface="Arial" panose="020B0604020202020204" pitchFamily="34" charset="0"/>
                <a:cs typeface="Arial" panose="020B0604020202020204" pitchFamily="34" charset="0"/>
              </a:rPr>
              <a:t> que </a:t>
            </a:r>
            <a:r>
              <a:rPr lang="en-GB" sz="2400" b="1" dirty="0" err="1" smtClean="0">
                <a:solidFill>
                  <a:schemeClr val="tx1"/>
                </a:solidFill>
                <a:latin typeface="Arial" panose="020B0604020202020204" pitchFamily="34" charset="0"/>
                <a:cs typeface="Arial" panose="020B0604020202020204" pitchFamily="34" charset="0"/>
              </a:rPr>
              <a:t>tu</a:t>
            </a:r>
            <a:r>
              <a:rPr lang="en-GB" sz="2400" b="1" dirty="0" smtClean="0">
                <a:solidFill>
                  <a:schemeClr val="tx1"/>
                </a:solidFill>
                <a:latin typeface="Arial" panose="020B0604020202020204" pitchFamily="34" charset="0"/>
                <a:cs typeface="Arial" panose="020B0604020202020204" pitchFamily="34" charset="0"/>
              </a:rPr>
              <a:t> </a:t>
            </a:r>
            <a:r>
              <a:rPr lang="en-GB" sz="2400" b="1" dirty="0" err="1" smtClean="0">
                <a:solidFill>
                  <a:schemeClr val="tx1"/>
                </a:solidFill>
                <a:latin typeface="Arial" panose="020B0604020202020204" pitchFamily="34" charset="0"/>
                <a:cs typeface="Arial" panose="020B0604020202020204" pitchFamily="34" charset="0"/>
              </a:rPr>
              <a:t>manges</a:t>
            </a:r>
            <a:r>
              <a:rPr lang="en-GB" sz="2400" b="1" dirty="0" smtClean="0">
                <a:solidFill>
                  <a:schemeClr val="tx1"/>
                </a:solidFill>
                <a:latin typeface="Arial" panose="020B0604020202020204" pitchFamily="34" charset="0"/>
                <a:cs typeface="Arial" panose="020B0604020202020204" pitchFamily="34" charset="0"/>
              </a:rPr>
              <a:t>? </a:t>
            </a:r>
            <a:endParaRPr lang="en-GB" sz="2400" b="1" dirty="0">
              <a:solidFill>
                <a:schemeClr val="tx1"/>
              </a:solidFill>
              <a:latin typeface="Arial" panose="020B0604020202020204" pitchFamily="34" charset="0"/>
              <a:cs typeface="Arial" panose="020B0604020202020204" pitchFamily="34" charset="0"/>
            </a:endParaRPr>
          </a:p>
          <a:p>
            <a:pPr algn="ctr" eaLnBrk="1" fontAlgn="auto" hangingPunct="1">
              <a:spcBef>
                <a:spcPts val="0"/>
              </a:spcBef>
              <a:spcAft>
                <a:spcPts val="0"/>
              </a:spcAft>
              <a:defRPr/>
            </a:pPr>
            <a:r>
              <a:rPr lang="en-GB" sz="2400" b="1" dirty="0">
                <a:solidFill>
                  <a:schemeClr val="tx1"/>
                </a:solidFill>
                <a:latin typeface="Arial" panose="020B0604020202020204" pitchFamily="34" charset="0"/>
                <a:cs typeface="Arial" panose="020B0604020202020204" pitchFamily="34" charset="0"/>
              </a:rPr>
              <a:t>La </a:t>
            </a:r>
            <a:r>
              <a:rPr lang="en-GB" sz="2400" b="1" dirty="0" err="1">
                <a:solidFill>
                  <a:schemeClr val="tx1"/>
                </a:solidFill>
                <a:latin typeface="Arial" panose="020B0604020202020204" pitchFamily="34" charset="0"/>
                <a:cs typeface="Arial" panose="020B0604020202020204" pitchFamily="34" charset="0"/>
              </a:rPr>
              <a:t>nourriture</a:t>
            </a:r>
            <a:r>
              <a:rPr lang="en-GB" sz="2400" b="1" dirty="0">
                <a:solidFill>
                  <a:schemeClr val="tx1"/>
                </a:solidFill>
                <a:latin typeface="Arial" panose="020B0604020202020204" pitchFamily="34" charset="0"/>
                <a:cs typeface="Arial" panose="020B0604020202020204" pitchFamily="34" charset="0"/>
              </a:rPr>
              <a:t> du </a:t>
            </a:r>
            <a:r>
              <a:rPr lang="en-GB" sz="2400" b="1" dirty="0" err="1">
                <a:solidFill>
                  <a:schemeClr val="tx1"/>
                </a:solidFill>
                <a:latin typeface="Arial" panose="020B0604020202020204" pitchFamily="34" charset="0"/>
                <a:cs typeface="Arial" panose="020B0604020202020204" pitchFamily="34" charset="0"/>
              </a:rPr>
              <a:t>collège</a:t>
            </a:r>
            <a:r>
              <a:rPr lang="en-GB" sz="2400" b="1" dirty="0">
                <a:solidFill>
                  <a:schemeClr val="tx1"/>
                </a:solidFill>
                <a:latin typeface="Arial" panose="020B0604020202020204" pitchFamily="34" charset="0"/>
                <a:cs typeface="Arial" panose="020B0604020202020204" pitchFamily="34" charset="0"/>
              </a:rPr>
              <a:t> </a:t>
            </a:r>
            <a:r>
              <a:rPr lang="en-GB" sz="2400" b="1" dirty="0" err="1">
                <a:solidFill>
                  <a:schemeClr val="tx1"/>
                </a:solidFill>
                <a:latin typeface="Arial" panose="020B0604020202020204" pitchFamily="34" charset="0"/>
                <a:cs typeface="Arial" panose="020B0604020202020204" pitchFamily="34" charset="0"/>
              </a:rPr>
              <a:t>ou</a:t>
            </a:r>
            <a:r>
              <a:rPr lang="en-GB" sz="2400" b="1" dirty="0">
                <a:solidFill>
                  <a:schemeClr val="tx1"/>
                </a:solidFill>
                <a:latin typeface="Arial" panose="020B0604020202020204" pitchFamily="34" charset="0"/>
                <a:cs typeface="Arial" panose="020B0604020202020204" pitchFamily="34" charset="0"/>
              </a:rPr>
              <a:t> un panier </a:t>
            </a:r>
            <a:r>
              <a:rPr lang="en-GB" sz="2400" b="1" dirty="0" err="1">
                <a:solidFill>
                  <a:schemeClr val="tx1"/>
                </a:solidFill>
                <a:latin typeface="Arial" panose="020B0604020202020204" pitchFamily="34" charset="0"/>
                <a:cs typeface="Arial" panose="020B0604020202020204" pitchFamily="34" charset="0"/>
              </a:rPr>
              <a:t>repas</a:t>
            </a:r>
            <a:r>
              <a:rPr lang="en-GB" sz="2400" b="1" dirty="0">
                <a:solidFill>
                  <a:schemeClr val="tx1"/>
                </a:solidFill>
                <a:latin typeface="Arial" panose="020B0604020202020204" pitchFamily="34" charset="0"/>
                <a:cs typeface="Arial" panose="020B0604020202020204" pitchFamily="34" charset="0"/>
              </a:rPr>
              <a:t>?</a:t>
            </a:r>
          </a:p>
        </p:txBody>
      </p:sp>
      <p:pic>
        <p:nvPicPr>
          <p:cNvPr id="8195"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7325" y="2763838"/>
            <a:ext cx="3775075"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40325" y="3125788"/>
            <a:ext cx="3457575"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p:cNvSpPr/>
          <p:nvPr/>
        </p:nvSpPr>
        <p:spPr>
          <a:xfrm>
            <a:off x="1128713" y="165100"/>
            <a:ext cx="3105150" cy="1587500"/>
          </a:xfrm>
          <a:prstGeom prst="wedgeEllipseCallout">
            <a:avLst>
              <a:gd name="adj1" fmla="val 38102"/>
              <a:gd name="adj2" fmla="val 60936"/>
            </a:avLst>
          </a:prstGeom>
          <a:solidFill>
            <a:srgbClr val="7030A0"/>
          </a:solidFill>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600" b="1" dirty="0">
                <a:solidFill>
                  <a:schemeClr val="bg1"/>
                </a:solidFill>
                <a:latin typeface="Arial" panose="020B0604020202020204" pitchFamily="34" charset="0"/>
                <a:cs typeface="Arial" panose="020B0604020202020204" pitchFamily="34" charset="0"/>
              </a:rPr>
              <a:t>Je mange…</a:t>
            </a:r>
          </a:p>
        </p:txBody>
      </p:sp>
      <p:sp>
        <p:nvSpPr>
          <p:cNvPr id="6" name="TextBox 5"/>
          <p:cNvSpPr txBox="1">
            <a:spLocks noChangeArrowheads="1"/>
          </p:cNvSpPr>
          <p:nvPr/>
        </p:nvSpPr>
        <p:spPr bwMode="auto">
          <a:xfrm>
            <a:off x="862013" y="5611813"/>
            <a:ext cx="313213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3200" b="1" dirty="0">
                <a:latin typeface="Arial" panose="020B0604020202020204" pitchFamily="34" charset="0"/>
              </a:rPr>
              <a:t>… la </a:t>
            </a:r>
            <a:r>
              <a:rPr lang="en-GB" altLang="en-US" sz="3200" b="1" dirty="0" err="1">
                <a:latin typeface="Arial" panose="020B0604020202020204" pitchFamily="34" charset="0"/>
              </a:rPr>
              <a:t>nourriture</a:t>
            </a:r>
            <a:r>
              <a:rPr lang="en-GB" altLang="en-US" sz="3200" b="1" dirty="0">
                <a:latin typeface="Arial" panose="020B0604020202020204" pitchFamily="34" charset="0"/>
              </a:rPr>
              <a:t> du </a:t>
            </a:r>
            <a:r>
              <a:rPr lang="en-GB" altLang="en-US" sz="3200" b="1" dirty="0" err="1">
                <a:latin typeface="Arial" panose="020B0604020202020204" pitchFamily="34" charset="0"/>
              </a:rPr>
              <a:t>collège</a:t>
            </a:r>
            <a:r>
              <a:rPr lang="en-GB" altLang="en-US" sz="3200" b="1" dirty="0">
                <a:latin typeface="Arial" panose="020B0604020202020204" pitchFamily="34" charset="0"/>
              </a:rPr>
              <a:t>.</a:t>
            </a:r>
          </a:p>
        </p:txBody>
      </p:sp>
      <p:sp>
        <p:nvSpPr>
          <p:cNvPr id="7" name="TextBox 6"/>
          <p:cNvSpPr txBox="1">
            <a:spLocks noChangeArrowheads="1"/>
          </p:cNvSpPr>
          <p:nvPr/>
        </p:nvSpPr>
        <p:spPr bwMode="auto">
          <a:xfrm>
            <a:off x="5903913" y="5611813"/>
            <a:ext cx="324008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3200" b="1" dirty="0">
                <a:latin typeface="Arial" panose="020B0604020202020204" pitchFamily="34" charset="0"/>
              </a:rPr>
              <a:t>…un panier </a:t>
            </a:r>
            <a:r>
              <a:rPr lang="en-GB" altLang="en-US" sz="3200" b="1" dirty="0" err="1">
                <a:latin typeface="Arial" panose="020B0604020202020204" pitchFamily="34" charset="0"/>
              </a:rPr>
              <a:t>repas</a:t>
            </a:r>
            <a:r>
              <a:rPr lang="en-GB" altLang="en-US" sz="3200" b="1" dirty="0">
                <a:latin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8.7_je_mange.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9.4_1.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9.4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a:hlinkClick r:id="" action="ppaction://noaction">
              <a:snd r:embed="rId5" name="9.5_question.wav"/>
            </a:hlinkClick>
          </p:cNvPr>
          <p:cNvSpPr/>
          <p:nvPr/>
        </p:nvSpPr>
        <p:spPr>
          <a:xfrm>
            <a:off x="3794125" y="0"/>
            <a:ext cx="4991100" cy="1760538"/>
          </a:xfrm>
          <a:prstGeom prst="wedgeEllipseCallout">
            <a:avLst/>
          </a:prstGeom>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2400" b="1" dirty="0" err="1" smtClean="0">
                <a:solidFill>
                  <a:schemeClr val="tx1"/>
                </a:solidFill>
                <a:latin typeface="Arial" panose="020B0604020202020204" pitchFamily="34" charset="0"/>
                <a:cs typeface="Arial" panose="020B0604020202020204" pitchFamily="34" charset="0"/>
              </a:rPr>
              <a:t>Qu’est-ce</a:t>
            </a:r>
            <a:r>
              <a:rPr lang="en-GB" sz="2400" b="1" dirty="0" smtClean="0">
                <a:solidFill>
                  <a:schemeClr val="tx1"/>
                </a:solidFill>
                <a:latin typeface="Arial" panose="020B0604020202020204" pitchFamily="34" charset="0"/>
                <a:cs typeface="Arial" panose="020B0604020202020204" pitchFamily="34" charset="0"/>
              </a:rPr>
              <a:t> que </a:t>
            </a:r>
            <a:r>
              <a:rPr lang="en-GB" sz="2400" b="1" dirty="0" err="1" smtClean="0">
                <a:solidFill>
                  <a:schemeClr val="tx1"/>
                </a:solidFill>
                <a:latin typeface="Arial" panose="020B0604020202020204" pitchFamily="34" charset="0"/>
                <a:cs typeface="Arial" panose="020B0604020202020204" pitchFamily="34" charset="0"/>
              </a:rPr>
              <a:t>tu</a:t>
            </a:r>
            <a:r>
              <a:rPr lang="en-GB" sz="2400" b="1" dirty="0" smtClean="0">
                <a:solidFill>
                  <a:schemeClr val="tx1"/>
                </a:solidFill>
                <a:latin typeface="Arial" panose="020B0604020202020204" pitchFamily="34" charset="0"/>
                <a:cs typeface="Arial" panose="020B0604020202020204" pitchFamily="34" charset="0"/>
              </a:rPr>
              <a:t> </a:t>
            </a:r>
            <a:r>
              <a:rPr lang="en-GB" sz="2400" b="1" dirty="0" err="1" smtClean="0">
                <a:solidFill>
                  <a:schemeClr val="tx1"/>
                </a:solidFill>
                <a:latin typeface="Arial" panose="020B0604020202020204" pitchFamily="34" charset="0"/>
                <a:cs typeface="Arial" panose="020B0604020202020204" pitchFamily="34" charset="0"/>
              </a:rPr>
              <a:t>préfères</a:t>
            </a:r>
            <a:r>
              <a:rPr lang="en-GB" sz="2400" b="1" dirty="0" smtClean="0">
                <a:solidFill>
                  <a:schemeClr val="tx1"/>
                </a:solidFill>
                <a:latin typeface="Arial" panose="020B0604020202020204" pitchFamily="34" charset="0"/>
                <a:cs typeface="Arial" panose="020B0604020202020204" pitchFamily="34" charset="0"/>
              </a:rPr>
              <a:t>? </a:t>
            </a:r>
            <a:r>
              <a:rPr lang="en-GB" sz="2400" b="1" dirty="0">
                <a:solidFill>
                  <a:schemeClr val="tx1"/>
                </a:solidFill>
                <a:latin typeface="Arial" panose="020B0604020202020204" pitchFamily="34" charset="0"/>
                <a:cs typeface="Arial" panose="020B0604020202020204" pitchFamily="34" charset="0"/>
              </a:rPr>
              <a:t>la </a:t>
            </a:r>
            <a:r>
              <a:rPr lang="en-GB" sz="2400" b="1" dirty="0" err="1">
                <a:solidFill>
                  <a:schemeClr val="tx1"/>
                </a:solidFill>
                <a:latin typeface="Arial" panose="020B0604020202020204" pitchFamily="34" charset="0"/>
                <a:cs typeface="Arial" panose="020B0604020202020204" pitchFamily="34" charset="0"/>
              </a:rPr>
              <a:t>nourriture</a:t>
            </a:r>
            <a:r>
              <a:rPr lang="en-GB" sz="2400" b="1" dirty="0">
                <a:solidFill>
                  <a:schemeClr val="tx1"/>
                </a:solidFill>
                <a:latin typeface="Arial" panose="020B0604020202020204" pitchFamily="34" charset="0"/>
                <a:cs typeface="Arial" panose="020B0604020202020204" pitchFamily="34" charset="0"/>
              </a:rPr>
              <a:t> du </a:t>
            </a:r>
            <a:r>
              <a:rPr lang="en-GB" sz="2400" b="1" dirty="0" err="1">
                <a:solidFill>
                  <a:schemeClr val="tx1"/>
                </a:solidFill>
                <a:latin typeface="Arial" panose="020B0604020202020204" pitchFamily="34" charset="0"/>
                <a:cs typeface="Arial" panose="020B0604020202020204" pitchFamily="34" charset="0"/>
              </a:rPr>
              <a:t>collège</a:t>
            </a:r>
            <a:endParaRPr lang="en-GB" sz="2400" b="1" dirty="0">
              <a:solidFill>
                <a:schemeClr val="tx1"/>
              </a:solidFill>
              <a:latin typeface="Arial" panose="020B0604020202020204" pitchFamily="34" charset="0"/>
              <a:cs typeface="Arial" panose="020B0604020202020204" pitchFamily="34" charset="0"/>
            </a:endParaRPr>
          </a:p>
          <a:p>
            <a:pPr algn="ctr" eaLnBrk="1" fontAlgn="auto" hangingPunct="1">
              <a:spcBef>
                <a:spcPts val="0"/>
              </a:spcBef>
              <a:spcAft>
                <a:spcPts val="0"/>
              </a:spcAft>
              <a:defRPr/>
            </a:pPr>
            <a:r>
              <a:rPr lang="en-GB" sz="2400" b="1" dirty="0">
                <a:solidFill>
                  <a:schemeClr val="tx1"/>
                </a:solidFill>
                <a:latin typeface="Arial" panose="020B0604020202020204" pitchFamily="34" charset="0"/>
                <a:cs typeface="Arial" panose="020B0604020202020204" pitchFamily="34" charset="0"/>
              </a:rPr>
              <a:t> </a:t>
            </a:r>
            <a:r>
              <a:rPr lang="en-GB" sz="2400" b="1" dirty="0" err="1">
                <a:solidFill>
                  <a:schemeClr val="tx1"/>
                </a:solidFill>
                <a:latin typeface="Arial" panose="020B0604020202020204" pitchFamily="34" charset="0"/>
                <a:cs typeface="Arial" panose="020B0604020202020204" pitchFamily="34" charset="0"/>
              </a:rPr>
              <a:t>ou</a:t>
            </a:r>
            <a:r>
              <a:rPr lang="en-GB" sz="2400" b="1" dirty="0">
                <a:solidFill>
                  <a:schemeClr val="tx1"/>
                </a:solidFill>
                <a:latin typeface="Arial" panose="020B0604020202020204" pitchFamily="34" charset="0"/>
                <a:cs typeface="Arial" panose="020B0604020202020204" pitchFamily="34" charset="0"/>
              </a:rPr>
              <a:t> un panier </a:t>
            </a:r>
            <a:r>
              <a:rPr lang="en-GB" sz="2400" b="1" dirty="0" err="1">
                <a:solidFill>
                  <a:schemeClr val="tx1"/>
                </a:solidFill>
                <a:latin typeface="Arial" panose="020B0604020202020204" pitchFamily="34" charset="0"/>
                <a:cs typeface="Arial" panose="020B0604020202020204" pitchFamily="34" charset="0"/>
              </a:rPr>
              <a:t>repas</a:t>
            </a:r>
            <a:r>
              <a:rPr lang="en-GB" sz="2400" b="1" dirty="0">
                <a:solidFill>
                  <a:schemeClr val="tx1"/>
                </a:solidFill>
                <a:latin typeface="Arial" panose="020B0604020202020204" pitchFamily="34" charset="0"/>
                <a:cs typeface="Arial" panose="020B0604020202020204" pitchFamily="34" charset="0"/>
              </a:rPr>
              <a:t>?</a:t>
            </a:r>
          </a:p>
        </p:txBody>
      </p:sp>
      <p:pic>
        <p:nvPicPr>
          <p:cNvPr id="9219"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7325" y="2763838"/>
            <a:ext cx="3775075"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40325" y="3125788"/>
            <a:ext cx="3457575"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p:cNvSpPr/>
          <p:nvPr/>
        </p:nvSpPr>
        <p:spPr>
          <a:xfrm>
            <a:off x="388938" y="0"/>
            <a:ext cx="3844925" cy="1752600"/>
          </a:xfrm>
          <a:prstGeom prst="wedgeEllipseCallout">
            <a:avLst>
              <a:gd name="adj1" fmla="val 38102"/>
              <a:gd name="adj2" fmla="val 60936"/>
            </a:avLst>
          </a:prstGeom>
          <a:solidFill>
            <a:srgbClr val="7030A0"/>
          </a:solidFill>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600" b="1" dirty="0">
                <a:solidFill>
                  <a:schemeClr val="bg1"/>
                </a:solidFill>
                <a:latin typeface="Arial" panose="020B0604020202020204" pitchFamily="34" charset="0"/>
                <a:cs typeface="Arial" panose="020B0604020202020204" pitchFamily="34" charset="0"/>
              </a:rPr>
              <a:t>Je </a:t>
            </a:r>
            <a:r>
              <a:rPr lang="en-GB" sz="3600" b="1" dirty="0" err="1">
                <a:solidFill>
                  <a:schemeClr val="bg1"/>
                </a:solidFill>
                <a:latin typeface="Arial" panose="020B0604020202020204" pitchFamily="34" charset="0"/>
                <a:cs typeface="Arial" panose="020B0604020202020204" pitchFamily="34" charset="0"/>
              </a:rPr>
              <a:t>préfère</a:t>
            </a:r>
            <a:r>
              <a:rPr lang="en-GB" sz="3600" b="1" dirty="0">
                <a:solidFill>
                  <a:schemeClr val="bg1"/>
                </a:solidFill>
                <a:latin typeface="Arial" panose="020B0604020202020204" pitchFamily="34" charset="0"/>
                <a:cs typeface="Arial" panose="020B0604020202020204" pitchFamily="34" charset="0"/>
              </a:rPr>
              <a:t>…</a:t>
            </a:r>
          </a:p>
        </p:txBody>
      </p:sp>
      <p:sp>
        <p:nvSpPr>
          <p:cNvPr id="6" name="TextBox 5"/>
          <p:cNvSpPr txBox="1">
            <a:spLocks noChangeArrowheads="1"/>
          </p:cNvSpPr>
          <p:nvPr/>
        </p:nvSpPr>
        <p:spPr bwMode="auto">
          <a:xfrm>
            <a:off x="862013" y="5611813"/>
            <a:ext cx="3300412"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3200" b="1" dirty="0">
                <a:latin typeface="Arial" panose="020B0604020202020204" pitchFamily="34" charset="0"/>
              </a:rPr>
              <a:t>…la </a:t>
            </a:r>
            <a:r>
              <a:rPr lang="en-GB" altLang="en-US" sz="3200" b="1" dirty="0" err="1">
                <a:latin typeface="Arial" panose="020B0604020202020204" pitchFamily="34" charset="0"/>
              </a:rPr>
              <a:t>nourriture</a:t>
            </a:r>
            <a:r>
              <a:rPr lang="en-GB" altLang="en-US" sz="3200" b="1" dirty="0">
                <a:latin typeface="Arial" panose="020B0604020202020204" pitchFamily="34" charset="0"/>
              </a:rPr>
              <a:t> du </a:t>
            </a:r>
            <a:r>
              <a:rPr lang="en-GB" altLang="en-US" sz="3200" b="1" dirty="0" err="1">
                <a:latin typeface="Arial" panose="020B0604020202020204" pitchFamily="34" charset="0"/>
              </a:rPr>
              <a:t>collège</a:t>
            </a:r>
            <a:r>
              <a:rPr lang="en-GB" altLang="en-US" sz="3200" b="1" dirty="0">
                <a:latin typeface="Arial" panose="020B0604020202020204" pitchFamily="34" charset="0"/>
              </a:rPr>
              <a:t>.</a:t>
            </a:r>
          </a:p>
        </p:txBody>
      </p:sp>
      <p:sp>
        <p:nvSpPr>
          <p:cNvPr id="7" name="TextBox 6"/>
          <p:cNvSpPr txBox="1">
            <a:spLocks noChangeArrowheads="1"/>
          </p:cNvSpPr>
          <p:nvPr/>
        </p:nvSpPr>
        <p:spPr bwMode="auto">
          <a:xfrm>
            <a:off x="4884738" y="5287963"/>
            <a:ext cx="38290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3200" b="1" dirty="0">
                <a:latin typeface="Arial" panose="020B0604020202020204" pitchFamily="34" charset="0"/>
              </a:rPr>
              <a:t>… un panier </a:t>
            </a:r>
            <a:r>
              <a:rPr lang="en-GB" altLang="en-US" sz="3200" b="1" dirty="0" err="1">
                <a:latin typeface="Arial" panose="020B0604020202020204" pitchFamily="34" charset="0"/>
              </a:rPr>
              <a:t>repas</a:t>
            </a:r>
            <a:r>
              <a:rPr lang="en-GB" altLang="en-US" sz="3200" b="1" dirty="0">
                <a:latin typeface="Arial" panose="020B0604020202020204" pitchFamily="34" charset="0"/>
              </a:rPr>
              <a:t>.</a:t>
            </a:r>
          </a:p>
        </p:txBody>
      </p:sp>
      <p:pic>
        <p:nvPicPr>
          <p:cNvPr id="8" name="Picture 7"/>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94075" y="1935163"/>
            <a:ext cx="2054225"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Callout 8"/>
          <p:cNvSpPr/>
          <p:nvPr/>
        </p:nvSpPr>
        <p:spPr>
          <a:xfrm>
            <a:off x="5140325" y="1900238"/>
            <a:ext cx="2374900" cy="1168400"/>
          </a:xfrm>
          <a:prstGeom prst="wedgeEllipseCallout">
            <a:avLst>
              <a:gd name="adj1" fmla="val -58930"/>
              <a:gd name="adj2" fmla="val -106"/>
            </a:avLst>
          </a:prstGeom>
          <a:solidFill>
            <a:srgbClr val="7030A0"/>
          </a:solidFill>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2800" b="1" dirty="0" err="1">
                <a:solidFill>
                  <a:schemeClr val="bg1"/>
                </a:solidFill>
                <a:latin typeface="Arial" panose="020B0604020202020204" pitchFamily="34" charset="0"/>
                <a:cs typeface="Arial" panose="020B0604020202020204" pitchFamily="34" charset="0"/>
              </a:rPr>
              <a:t>Ça</a:t>
            </a:r>
            <a:r>
              <a:rPr lang="en-GB" sz="2800" b="1" dirty="0">
                <a:solidFill>
                  <a:schemeClr val="bg1"/>
                </a:solidFill>
                <a:latin typeface="Arial" panose="020B0604020202020204" pitchFamily="34" charset="0"/>
                <a:cs typeface="Arial" panose="020B0604020202020204" pitchFamily="34" charset="0"/>
              </a:rPr>
              <a:t> </a:t>
            </a:r>
            <a:r>
              <a:rPr lang="en-GB" sz="2800" b="1" dirty="0" err="1">
                <a:solidFill>
                  <a:schemeClr val="bg1"/>
                </a:solidFill>
                <a:latin typeface="Arial" panose="020B0604020202020204" pitchFamily="34" charset="0"/>
                <a:cs typeface="Arial" panose="020B0604020202020204" pitchFamily="34" charset="0"/>
              </a:rPr>
              <a:t>m’est</a:t>
            </a:r>
            <a:r>
              <a:rPr lang="en-GB" sz="2800" b="1" dirty="0">
                <a:solidFill>
                  <a:schemeClr val="bg1"/>
                </a:solidFill>
                <a:latin typeface="Arial" panose="020B0604020202020204" pitchFamily="34" charset="0"/>
                <a:cs typeface="Arial" panose="020B0604020202020204" pitchFamily="34" charset="0"/>
              </a:rPr>
              <a:t> </a:t>
            </a:r>
            <a:r>
              <a:rPr lang="en-GB" sz="2800" b="1" dirty="0" err="1">
                <a:solidFill>
                  <a:schemeClr val="bg1"/>
                </a:solidFill>
                <a:latin typeface="Arial" panose="020B0604020202020204" pitchFamily="34" charset="0"/>
                <a:cs typeface="Arial" panose="020B0604020202020204" pitchFamily="34" charset="0"/>
              </a:rPr>
              <a:t>égal</a:t>
            </a:r>
            <a:endParaRPr lang="en-GB" sz="2800" b="1"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9.5_1.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9.5_2.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a:hlinkClick r:id="" action="ppaction://noaction">
              <a:snd r:embed="rId7" name="9.6_question.wav"/>
            </a:hlinkClick>
          </p:cNvPr>
          <p:cNvSpPr/>
          <p:nvPr/>
        </p:nvSpPr>
        <p:spPr>
          <a:xfrm>
            <a:off x="3962400" y="165100"/>
            <a:ext cx="4991100" cy="1600200"/>
          </a:xfrm>
          <a:prstGeom prst="wedgeEllipseCallout">
            <a:avLst/>
          </a:prstGeom>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200" b="1" dirty="0" err="1">
                <a:solidFill>
                  <a:schemeClr val="tx1"/>
                </a:solidFill>
                <a:latin typeface="Arial" panose="020B0604020202020204" pitchFamily="34" charset="0"/>
                <a:cs typeface="Arial" panose="020B0604020202020204" pitchFamily="34" charset="0"/>
              </a:rPr>
              <a:t>Qu’est-ce</a:t>
            </a:r>
            <a:r>
              <a:rPr lang="en-GB" sz="3200" b="1" dirty="0">
                <a:solidFill>
                  <a:schemeClr val="tx1"/>
                </a:solidFill>
                <a:latin typeface="Arial" panose="020B0604020202020204" pitchFamily="34" charset="0"/>
                <a:cs typeface="Arial" panose="020B0604020202020204" pitchFamily="34" charset="0"/>
              </a:rPr>
              <a:t> que </a:t>
            </a:r>
            <a:r>
              <a:rPr lang="en-GB" sz="3200" b="1" dirty="0" err="1">
                <a:solidFill>
                  <a:schemeClr val="tx1"/>
                </a:solidFill>
                <a:latin typeface="Arial" panose="020B0604020202020204" pitchFamily="34" charset="0"/>
                <a:cs typeface="Arial" panose="020B0604020202020204" pitchFamily="34" charset="0"/>
              </a:rPr>
              <a:t>tu</a:t>
            </a:r>
            <a:r>
              <a:rPr lang="en-GB" sz="3200" b="1" dirty="0">
                <a:solidFill>
                  <a:schemeClr val="tx1"/>
                </a:solidFill>
                <a:latin typeface="Arial" panose="020B0604020202020204" pitchFamily="34" charset="0"/>
                <a:cs typeface="Arial" panose="020B0604020202020204" pitchFamily="34" charset="0"/>
              </a:rPr>
              <a:t>  </a:t>
            </a:r>
            <a:r>
              <a:rPr lang="en-GB" sz="3200" b="1" dirty="0" err="1">
                <a:solidFill>
                  <a:schemeClr val="tx1"/>
                </a:solidFill>
                <a:latin typeface="Arial" panose="020B0604020202020204" pitchFamily="34" charset="0"/>
                <a:cs typeface="Arial" panose="020B0604020202020204" pitchFamily="34" charset="0"/>
              </a:rPr>
              <a:t>manges</a:t>
            </a:r>
            <a:r>
              <a:rPr lang="en-GB" sz="3200" b="1" dirty="0">
                <a:solidFill>
                  <a:schemeClr val="tx1"/>
                </a:solidFill>
                <a:latin typeface="Arial" panose="020B0604020202020204" pitchFamily="34" charset="0"/>
                <a:cs typeface="Arial" panose="020B0604020202020204" pitchFamily="34" charset="0"/>
              </a:rPr>
              <a:t> </a:t>
            </a:r>
            <a:r>
              <a:rPr lang="en-GB" sz="3200" b="1" dirty="0" err="1">
                <a:solidFill>
                  <a:schemeClr val="tx1"/>
                </a:solidFill>
                <a:latin typeface="Arial" panose="020B0604020202020204" pitchFamily="34" charset="0"/>
                <a:cs typeface="Arial" panose="020B0604020202020204" pitchFamily="34" charset="0"/>
              </a:rPr>
              <a:t>normalement</a:t>
            </a:r>
            <a:r>
              <a:rPr lang="en-GB" sz="3200" b="1" dirty="0">
                <a:solidFill>
                  <a:schemeClr val="tx1"/>
                </a:solidFill>
                <a:latin typeface="Arial" panose="020B0604020202020204" pitchFamily="34" charset="0"/>
                <a:cs typeface="Arial" panose="020B0604020202020204" pitchFamily="34" charset="0"/>
              </a:rPr>
              <a:t>? </a:t>
            </a:r>
          </a:p>
        </p:txBody>
      </p:sp>
      <p:sp>
        <p:nvSpPr>
          <p:cNvPr id="5" name="Oval Callout 4"/>
          <p:cNvSpPr/>
          <p:nvPr/>
        </p:nvSpPr>
        <p:spPr>
          <a:xfrm>
            <a:off x="796925" y="165100"/>
            <a:ext cx="3436938" cy="1587500"/>
          </a:xfrm>
          <a:prstGeom prst="wedgeEllipseCallout">
            <a:avLst>
              <a:gd name="adj1" fmla="val 38102"/>
              <a:gd name="adj2" fmla="val 60936"/>
            </a:avLst>
          </a:prstGeom>
          <a:solidFill>
            <a:srgbClr val="7030A0"/>
          </a:solidFill>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600" b="1" dirty="0">
                <a:solidFill>
                  <a:schemeClr val="bg1"/>
                </a:solidFill>
                <a:latin typeface="Arial" panose="020B0604020202020204" pitchFamily="34" charset="0"/>
                <a:cs typeface="Arial" panose="020B0604020202020204" pitchFamily="34" charset="0"/>
              </a:rPr>
              <a:t>Je mange…</a:t>
            </a:r>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42888" y="1919288"/>
            <a:ext cx="3649662" cy="363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Callout 8"/>
          <p:cNvSpPr/>
          <p:nvPr/>
        </p:nvSpPr>
        <p:spPr>
          <a:xfrm>
            <a:off x="4106862" y="2068513"/>
            <a:ext cx="4503737" cy="2747962"/>
          </a:xfrm>
          <a:prstGeom prst="wedgeEllipseCallout">
            <a:avLst>
              <a:gd name="adj1" fmla="val 27094"/>
              <a:gd name="adj2" fmla="val 42280"/>
            </a:avLst>
          </a:prstGeom>
          <a:solidFill>
            <a:srgbClr val="7030A0"/>
          </a:solidFill>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600" b="1" dirty="0">
                <a:solidFill>
                  <a:schemeClr val="bg1"/>
                </a:solidFill>
                <a:latin typeface="Arial" panose="020B0604020202020204" pitchFamily="34" charset="0"/>
                <a:cs typeface="Arial" panose="020B0604020202020204" pitchFamily="34" charset="0"/>
              </a:rPr>
              <a:t>…un sandwich et </a:t>
            </a:r>
            <a:r>
              <a:rPr lang="en-GB" sz="3600" b="1" dirty="0" err="1">
                <a:solidFill>
                  <a:schemeClr val="bg1"/>
                </a:solidFill>
                <a:latin typeface="Arial" panose="020B0604020202020204" pitchFamily="34" charset="0"/>
                <a:cs typeface="Arial" panose="020B0604020202020204" pitchFamily="34" charset="0"/>
              </a:rPr>
              <a:t>une</a:t>
            </a:r>
            <a:r>
              <a:rPr lang="en-GB" sz="3600" b="1" dirty="0">
                <a:solidFill>
                  <a:schemeClr val="bg1"/>
                </a:solidFill>
                <a:latin typeface="Arial" panose="020B0604020202020204" pitchFamily="34" charset="0"/>
                <a:cs typeface="Arial" panose="020B0604020202020204" pitchFamily="34" charset="0"/>
              </a:rPr>
              <a:t> </a:t>
            </a:r>
            <a:r>
              <a:rPr lang="en-GB" sz="3600" b="1" dirty="0" err="1">
                <a:solidFill>
                  <a:schemeClr val="bg1"/>
                </a:solidFill>
                <a:latin typeface="Arial" panose="020B0604020202020204" pitchFamily="34" charset="0"/>
                <a:cs typeface="Arial" panose="020B0604020202020204" pitchFamily="34" charset="0"/>
              </a:rPr>
              <a:t>pomme</a:t>
            </a:r>
            <a:endParaRPr lang="en-GB" sz="3600" b="1" dirty="0">
              <a:solidFill>
                <a:schemeClr val="bg1"/>
              </a:solidFill>
              <a:latin typeface="Arial" panose="020B0604020202020204" pitchFamily="34" charset="0"/>
              <a:cs typeface="Arial" panose="020B0604020202020204" pitchFamily="34" charset="0"/>
            </a:endParaRPr>
          </a:p>
        </p:txBody>
      </p:sp>
      <p:sp>
        <p:nvSpPr>
          <p:cNvPr id="6" name="Oval Callout 5"/>
          <p:cNvSpPr/>
          <p:nvPr/>
        </p:nvSpPr>
        <p:spPr>
          <a:xfrm>
            <a:off x="796925" y="5310188"/>
            <a:ext cx="2755900" cy="1177925"/>
          </a:xfrm>
          <a:prstGeom prst="wedgeEllipseCallout">
            <a:avLst>
              <a:gd name="adj1" fmla="val 38102"/>
              <a:gd name="adj2" fmla="val 60936"/>
            </a:avLst>
          </a:prstGeom>
          <a:solidFill>
            <a:srgbClr val="7030A0"/>
          </a:solidFill>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600" b="1" dirty="0">
                <a:solidFill>
                  <a:schemeClr val="bg1"/>
                </a:solidFill>
                <a:latin typeface="Arial" panose="020B0604020202020204" pitchFamily="34" charset="0"/>
                <a:cs typeface="Arial" panose="020B0604020202020204" pitchFamily="34" charset="0"/>
              </a:rPr>
              <a:t>et je bois …</a:t>
            </a:r>
          </a:p>
        </p:txBody>
      </p:sp>
      <p:sp>
        <p:nvSpPr>
          <p:cNvPr id="11271" name="Rectangle 2"/>
          <p:cNvSpPr>
            <a:spLocks noChangeArrowheads="1"/>
          </p:cNvSpPr>
          <p:nvPr/>
        </p:nvSpPr>
        <p:spPr bwMode="auto">
          <a:xfrm>
            <a:off x="10972800" y="48164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GB" altLang="en-US" sz="1800" b="1">
              <a:solidFill>
                <a:schemeClr val="bg1"/>
              </a:solidFill>
              <a:latin typeface="Arial" panose="020B0604020202020204" pitchFamily="34" charset="0"/>
            </a:endParaRPr>
          </a:p>
        </p:txBody>
      </p:sp>
      <p:sp>
        <p:nvSpPr>
          <p:cNvPr id="10" name="Oval Callout 9"/>
          <p:cNvSpPr/>
          <p:nvPr/>
        </p:nvSpPr>
        <p:spPr>
          <a:xfrm>
            <a:off x="4106863" y="5041900"/>
            <a:ext cx="4503737" cy="1481138"/>
          </a:xfrm>
          <a:prstGeom prst="wedgeEllipseCallout">
            <a:avLst>
              <a:gd name="adj1" fmla="val 27094"/>
              <a:gd name="adj2" fmla="val 42280"/>
            </a:avLst>
          </a:prstGeom>
          <a:solidFill>
            <a:srgbClr val="7030A0"/>
          </a:solidFill>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600" b="1" dirty="0">
                <a:solidFill>
                  <a:schemeClr val="bg1"/>
                </a:solidFill>
                <a:latin typeface="Arial" panose="020B0604020202020204" pitchFamily="34" charset="0"/>
                <a:cs typeface="Arial" panose="020B0604020202020204" pitchFamily="34" charset="0"/>
              </a:rPr>
              <a:t>un jus de raisin.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9.6_1.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4" name="9.6_2.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5" name="9.6_3.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6" name="9.6_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6"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a:hlinkClick r:id="" action="ppaction://noaction">
              <a:snd r:embed="rId7" name="9.6_question.wav"/>
            </a:hlinkClick>
          </p:cNvPr>
          <p:cNvSpPr/>
          <p:nvPr/>
        </p:nvSpPr>
        <p:spPr>
          <a:xfrm>
            <a:off x="3962400" y="165100"/>
            <a:ext cx="4991100" cy="1600200"/>
          </a:xfrm>
          <a:prstGeom prst="wedgeEllipseCallout">
            <a:avLst/>
          </a:prstGeom>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200" b="1" dirty="0" err="1">
                <a:solidFill>
                  <a:schemeClr val="tx1"/>
                </a:solidFill>
                <a:latin typeface="Arial" panose="020B0604020202020204" pitchFamily="34" charset="0"/>
                <a:cs typeface="Arial" panose="020B0604020202020204" pitchFamily="34" charset="0"/>
              </a:rPr>
              <a:t>Qu’est-ce</a:t>
            </a:r>
            <a:r>
              <a:rPr lang="en-GB" sz="3200" b="1" dirty="0">
                <a:solidFill>
                  <a:schemeClr val="tx1"/>
                </a:solidFill>
                <a:latin typeface="Arial" panose="020B0604020202020204" pitchFamily="34" charset="0"/>
                <a:cs typeface="Arial" panose="020B0604020202020204" pitchFamily="34" charset="0"/>
              </a:rPr>
              <a:t> que </a:t>
            </a:r>
            <a:r>
              <a:rPr lang="en-GB" sz="3200" b="1" dirty="0" err="1">
                <a:solidFill>
                  <a:schemeClr val="tx1"/>
                </a:solidFill>
                <a:latin typeface="Arial" panose="020B0604020202020204" pitchFamily="34" charset="0"/>
                <a:cs typeface="Arial" panose="020B0604020202020204" pitchFamily="34" charset="0"/>
              </a:rPr>
              <a:t>tu</a:t>
            </a:r>
            <a:r>
              <a:rPr lang="en-GB" sz="3200" b="1" dirty="0">
                <a:solidFill>
                  <a:schemeClr val="tx1"/>
                </a:solidFill>
                <a:latin typeface="Arial" panose="020B0604020202020204" pitchFamily="34" charset="0"/>
                <a:cs typeface="Arial" panose="020B0604020202020204" pitchFamily="34" charset="0"/>
              </a:rPr>
              <a:t>  </a:t>
            </a:r>
            <a:r>
              <a:rPr lang="en-GB" sz="3200" b="1" dirty="0" err="1">
                <a:solidFill>
                  <a:schemeClr val="tx1"/>
                </a:solidFill>
                <a:latin typeface="Arial" panose="020B0604020202020204" pitchFamily="34" charset="0"/>
                <a:cs typeface="Arial" panose="020B0604020202020204" pitchFamily="34" charset="0"/>
              </a:rPr>
              <a:t>manges</a:t>
            </a:r>
            <a:r>
              <a:rPr lang="en-GB" sz="3200" b="1" dirty="0">
                <a:solidFill>
                  <a:schemeClr val="tx1"/>
                </a:solidFill>
                <a:latin typeface="Arial" panose="020B0604020202020204" pitchFamily="34" charset="0"/>
                <a:cs typeface="Arial" panose="020B0604020202020204" pitchFamily="34" charset="0"/>
              </a:rPr>
              <a:t> </a:t>
            </a:r>
            <a:r>
              <a:rPr lang="en-GB" sz="3200" b="1" dirty="0" err="1">
                <a:solidFill>
                  <a:schemeClr val="tx1"/>
                </a:solidFill>
                <a:latin typeface="Arial" panose="020B0604020202020204" pitchFamily="34" charset="0"/>
                <a:cs typeface="Arial" panose="020B0604020202020204" pitchFamily="34" charset="0"/>
              </a:rPr>
              <a:t>normalement</a:t>
            </a:r>
            <a:r>
              <a:rPr lang="en-GB" sz="3200" b="1" dirty="0">
                <a:solidFill>
                  <a:schemeClr val="tx1"/>
                </a:solidFill>
                <a:latin typeface="Arial" panose="020B0604020202020204" pitchFamily="34" charset="0"/>
                <a:cs typeface="Arial" panose="020B0604020202020204" pitchFamily="34" charset="0"/>
              </a:rPr>
              <a:t>? </a:t>
            </a:r>
          </a:p>
        </p:txBody>
      </p:sp>
      <p:sp>
        <p:nvSpPr>
          <p:cNvPr id="9" name="Oval Callout 8"/>
          <p:cNvSpPr/>
          <p:nvPr/>
        </p:nvSpPr>
        <p:spPr>
          <a:xfrm>
            <a:off x="4233863" y="1962150"/>
            <a:ext cx="4719637" cy="2944813"/>
          </a:xfrm>
          <a:prstGeom prst="wedgeEllipseCallout">
            <a:avLst>
              <a:gd name="adj1" fmla="val 27094"/>
              <a:gd name="adj2" fmla="val 42280"/>
            </a:avLst>
          </a:prstGeom>
          <a:solidFill>
            <a:srgbClr val="7030A0"/>
          </a:solidFill>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600" b="1" dirty="0">
                <a:solidFill>
                  <a:schemeClr val="bg1"/>
                </a:solidFill>
                <a:latin typeface="Arial" panose="020B0604020202020204" pitchFamily="34" charset="0"/>
                <a:cs typeface="Arial" panose="020B0604020202020204" pitchFamily="34" charset="0"/>
              </a:rPr>
              <a:t>…un </a:t>
            </a:r>
            <a:r>
              <a:rPr lang="en-GB" sz="3600" b="1" dirty="0" smtClean="0">
                <a:solidFill>
                  <a:schemeClr val="bg1"/>
                </a:solidFill>
                <a:latin typeface="Arial" panose="020B0604020202020204" pitchFamily="34" charset="0"/>
                <a:cs typeface="Arial" panose="020B0604020202020204" pitchFamily="34" charset="0"/>
              </a:rPr>
              <a:t>s_______, </a:t>
            </a:r>
            <a:r>
              <a:rPr lang="en-GB" sz="3600" b="1" dirty="0" err="1" smtClean="0">
                <a:solidFill>
                  <a:schemeClr val="bg1"/>
                </a:solidFill>
                <a:latin typeface="Arial" panose="020B0604020202020204" pitchFamily="34" charset="0"/>
                <a:cs typeface="Arial" panose="020B0604020202020204" pitchFamily="34" charset="0"/>
              </a:rPr>
              <a:t>une</a:t>
            </a:r>
            <a:r>
              <a:rPr lang="en-GB" sz="3600" b="1" dirty="0" smtClean="0">
                <a:solidFill>
                  <a:schemeClr val="bg1"/>
                </a:solidFill>
                <a:latin typeface="Arial" panose="020B0604020202020204" pitchFamily="34" charset="0"/>
                <a:cs typeface="Arial" panose="020B0604020202020204" pitchFamily="34" charset="0"/>
              </a:rPr>
              <a:t> p________ et </a:t>
            </a:r>
            <a:r>
              <a:rPr lang="en-GB" sz="3600" b="1" dirty="0" err="1" smtClean="0">
                <a:solidFill>
                  <a:schemeClr val="bg1"/>
                </a:solidFill>
                <a:latin typeface="Arial" panose="020B0604020202020204" pitchFamily="34" charset="0"/>
                <a:cs typeface="Arial" panose="020B0604020202020204" pitchFamily="34" charset="0"/>
              </a:rPr>
              <a:t>une</a:t>
            </a:r>
            <a:r>
              <a:rPr lang="en-GB" sz="3600" b="1" dirty="0" smtClean="0">
                <a:solidFill>
                  <a:schemeClr val="bg1"/>
                </a:solidFill>
                <a:latin typeface="Arial" panose="020B0604020202020204" pitchFamily="34" charset="0"/>
                <a:cs typeface="Arial" panose="020B0604020202020204" pitchFamily="34" charset="0"/>
              </a:rPr>
              <a:t> c_______</a:t>
            </a:r>
            <a:endParaRPr lang="en-GB" sz="3600" b="1"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6400" y="1962150"/>
            <a:ext cx="3700463"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Callout 6"/>
          <p:cNvSpPr/>
          <p:nvPr/>
        </p:nvSpPr>
        <p:spPr>
          <a:xfrm>
            <a:off x="4233862" y="2008981"/>
            <a:ext cx="4719637" cy="2851150"/>
          </a:xfrm>
          <a:prstGeom prst="wedgeEllipseCallout">
            <a:avLst>
              <a:gd name="adj1" fmla="val 27094"/>
              <a:gd name="adj2" fmla="val 42280"/>
            </a:avLst>
          </a:prstGeom>
          <a:solidFill>
            <a:srgbClr val="7030A0"/>
          </a:solidFill>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600" b="1" dirty="0">
                <a:solidFill>
                  <a:schemeClr val="bg1"/>
                </a:solidFill>
                <a:latin typeface="Arial" panose="020B0604020202020204" pitchFamily="34" charset="0"/>
                <a:cs typeface="Arial" panose="020B0604020202020204" pitchFamily="34" charset="0"/>
              </a:rPr>
              <a:t>…un sandwich, </a:t>
            </a:r>
            <a:r>
              <a:rPr lang="en-GB" sz="3600" b="1" dirty="0" err="1">
                <a:solidFill>
                  <a:schemeClr val="bg1"/>
                </a:solidFill>
                <a:latin typeface="Arial" panose="020B0604020202020204" pitchFamily="34" charset="0"/>
                <a:cs typeface="Arial" panose="020B0604020202020204" pitchFamily="34" charset="0"/>
              </a:rPr>
              <a:t>une</a:t>
            </a:r>
            <a:r>
              <a:rPr lang="en-GB" sz="3600" b="1" dirty="0">
                <a:solidFill>
                  <a:schemeClr val="bg1"/>
                </a:solidFill>
                <a:latin typeface="Arial" panose="020B0604020202020204" pitchFamily="34" charset="0"/>
                <a:cs typeface="Arial" panose="020B0604020202020204" pitchFamily="34" charset="0"/>
              </a:rPr>
              <a:t> </a:t>
            </a:r>
            <a:r>
              <a:rPr lang="en-GB" sz="3600" b="1" dirty="0" err="1">
                <a:solidFill>
                  <a:schemeClr val="bg1"/>
                </a:solidFill>
                <a:latin typeface="Arial" panose="020B0604020202020204" pitchFamily="34" charset="0"/>
                <a:cs typeface="Arial" panose="020B0604020202020204" pitchFamily="34" charset="0"/>
              </a:rPr>
              <a:t>pomme</a:t>
            </a:r>
            <a:r>
              <a:rPr lang="en-GB" sz="3600" b="1" dirty="0">
                <a:solidFill>
                  <a:schemeClr val="bg1"/>
                </a:solidFill>
                <a:latin typeface="Arial" panose="020B0604020202020204" pitchFamily="34" charset="0"/>
                <a:cs typeface="Arial" panose="020B0604020202020204" pitchFamily="34" charset="0"/>
              </a:rPr>
              <a:t> et </a:t>
            </a:r>
            <a:r>
              <a:rPr lang="en-GB" sz="3600" b="1" dirty="0" err="1">
                <a:solidFill>
                  <a:schemeClr val="bg1"/>
                </a:solidFill>
                <a:latin typeface="Arial" panose="020B0604020202020204" pitchFamily="34" charset="0"/>
                <a:cs typeface="Arial" panose="020B0604020202020204" pitchFamily="34" charset="0"/>
              </a:rPr>
              <a:t>une</a:t>
            </a:r>
            <a:r>
              <a:rPr lang="en-GB" sz="3600" b="1" dirty="0">
                <a:solidFill>
                  <a:schemeClr val="bg1"/>
                </a:solidFill>
                <a:latin typeface="Arial" panose="020B0604020202020204" pitchFamily="34" charset="0"/>
                <a:cs typeface="Arial" panose="020B0604020202020204" pitchFamily="34" charset="0"/>
              </a:rPr>
              <a:t> </a:t>
            </a:r>
            <a:r>
              <a:rPr lang="en-GB" sz="3600" b="1" dirty="0" err="1">
                <a:solidFill>
                  <a:schemeClr val="bg1"/>
                </a:solidFill>
                <a:latin typeface="Arial" panose="020B0604020202020204" pitchFamily="34" charset="0"/>
                <a:cs typeface="Arial" panose="020B0604020202020204" pitchFamily="34" charset="0"/>
              </a:rPr>
              <a:t>carotte</a:t>
            </a:r>
            <a:endParaRPr lang="en-GB" sz="3600" b="1" dirty="0">
              <a:solidFill>
                <a:schemeClr val="bg1"/>
              </a:solidFill>
              <a:latin typeface="Arial" panose="020B0604020202020204" pitchFamily="34" charset="0"/>
              <a:cs typeface="Arial" panose="020B0604020202020204" pitchFamily="34" charset="0"/>
            </a:endParaRPr>
          </a:p>
        </p:txBody>
      </p:sp>
      <p:sp>
        <p:nvSpPr>
          <p:cNvPr id="8" name="Oval Callout 7"/>
          <p:cNvSpPr/>
          <p:nvPr/>
        </p:nvSpPr>
        <p:spPr>
          <a:xfrm>
            <a:off x="796925" y="5310188"/>
            <a:ext cx="2755900" cy="1177925"/>
          </a:xfrm>
          <a:prstGeom prst="wedgeEllipseCallout">
            <a:avLst>
              <a:gd name="adj1" fmla="val 38102"/>
              <a:gd name="adj2" fmla="val 60936"/>
            </a:avLst>
          </a:prstGeom>
          <a:solidFill>
            <a:srgbClr val="7030A0"/>
          </a:solidFill>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600" b="1" dirty="0">
                <a:solidFill>
                  <a:schemeClr val="bg1"/>
                </a:solidFill>
                <a:latin typeface="Arial" panose="020B0604020202020204" pitchFamily="34" charset="0"/>
                <a:cs typeface="Arial" panose="020B0604020202020204" pitchFamily="34" charset="0"/>
              </a:rPr>
              <a:t>et je bois…</a:t>
            </a:r>
          </a:p>
        </p:txBody>
      </p:sp>
      <p:sp>
        <p:nvSpPr>
          <p:cNvPr id="10" name="Oval Callout 9"/>
          <p:cNvSpPr/>
          <p:nvPr/>
        </p:nvSpPr>
        <p:spPr>
          <a:xfrm>
            <a:off x="4497388" y="5056188"/>
            <a:ext cx="4064000" cy="1685925"/>
          </a:xfrm>
          <a:prstGeom prst="wedgeEllipseCallout">
            <a:avLst>
              <a:gd name="adj1" fmla="val 27094"/>
              <a:gd name="adj2" fmla="val 42280"/>
            </a:avLst>
          </a:prstGeom>
          <a:solidFill>
            <a:srgbClr val="7030A0"/>
          </a:solidFill>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600" b="1" dirty="0">
                <a:solidFill>
                  <a:schemeClr val="bg1"/>
                </a:solidFill>
                <a:latin typeface="Arial" panose="020B0604020202020204" pitchFamily="34" charset="0"/>
                <a:cs typeface="Arial" panose="020B0604020202020204" pitchFamily="34" charset="0"/>
              </a:rPr>
              <a:t>un </a:t>
            </a:r>
            <a:r>
              <a:rPr lang="en-GB" sz="3600" b="1" dirty="0" err="1">
                <a:solidFill>
                  <a:schemeClr val="bg1"/>
                </a:solidFill>
                <a:latin typeface="Arial" panose="020B0604020202020204" pitchFamily="34" charset="0"/>
                <a:cs typeface="Arial" panose="020B0604020202020204" pitchFamily="34" charset="0"/>
              </a:rPr>
              <a:t>cartón</a:t>
            </a:r>
            <a:r>
              <a:rPr lang="en-GB" sz="3600" b="1" dirty="0">
                <a:solidFill>
                  <a:schemeClr val="bg1"/>
                </a:solidFill>
                <a:latin typeface="Arial" panose="020B0604020202020204" pitchFamily="34" charset="0"/>
                <a:cs typeface="Arial" panose="020B0604020202020204" pitchFamily="34" charset="0"/>
              </a:rPr>
              <a:t> de l______</a:t>
            </a:r>
          </a:p>
        </p:txBody>
      </p:sp>
      <p:sp>
        <p:nvSpPr>
          <p:cNvPr id="11" name="Oval Callout 10"/>
          <p:cNvSpPr/>
          <p:nvPr/>
        </p:nvSpPr>
        <p:spPr>
          <a:xfrm>
            <a:off x="4497388" y="5056188"/>
            <a:ext cx="4064000" cy="1685925"/>
          </a:xfrm>
          <a:prstGeom prst="wedgeEllipseCallout">
            <a:avLst>
              <a:gd name="adj1" fmla="val 27094"/>
              <a:gd name="adj2" fmla="val 42280"/>
            </a:avLst>
          </a:prstGeom>
          <a:solidFill>
            <a:srgbClr val="7030A0"/>
          </a:solidFill>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600" b="1" dirty="0">
                <a:solidFill>
                  <a:schemeClr val="bg1"/>
                </a:solidFill>
                <a:latin typeface="Arial" panose="020B0604020202020204" pitchFamily="34" charset="0"/>
                <a:cs typeface="Arial" panose="020B0604020202020204" pitchFamily="34" charset="0"/>
              </a:rPr>
              <a:t>un carton de </a:t>
            </a:r>
            <a:r>
              <a:rPr lang="en-GB" sz="3600" b="1" dirty="0" err="1">
                <a:solidFill>
                  <a:schemeClr val="bg1"/>
                </a:solidFill>
                <a:latin typeface="Arial" panose="020B0604020202020204" pitchFamily="34" charset="0"/>
                <a:cs typeface="Arial" panose="020B0604020202020204" pitchFamily="34" charset="0"/>
              </a:rPr>
              <a:t>lait</a:t>
            </a:r>
            <a:r>
              <a:rPr lang="en-GB" sz="3600" b="1" dirty="0">
                <a:solidFill>
                  <a:schemeClr val="bg1"/>
                </a:solidFill>
                <a:latin typeface="Arial" panose="020B0604020202020204" pitchFamily="34" charset="0"/>
                <a:cs typeface="Arial" panose="020B0604020202020204" pitchFamily="34" charset="0"/>
              </a:rPr>
              <a:t>.</a:t>
            </a:r>
          </a:p>
        </p:txBody>
      </p:sp>
      <p:sp>
        <p:nvSpPr>
          <p:cNvPr id="5" name="Oval Callout 4"/>
          <p:cNvSpPr/>
          <p:nvPr/>
        </p:nvSpPr>
        <p:spPr>
          <a:xfrm>
            <a:off x="641350" y="165100"/>
            <a:ext cx="3592513" cy="1844675"/>
          </a:xfrm>
          <a:prstGeom prst="wedgeEllipseCallout">
            <a:avLst>
              <a:gd name="adj1" fmla="val 38102"/>
              <a:gd name="adj2" fmla="val 60936"/>
            </a:avLst>
          </a:prstGeom>
          <a:solidFill>
            <a:srgbClr val="7030A0"/>
          </a:solidFill>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600" b="1" dirty="0">
                <a:solidFill>
                  <a:schemeClr val="bg1"/>
                </a:solidFill>
                <a:latin typeface="Arial" panose="020B0604020202020204" pitchFamily="34" charset="0"/>
                <a:cs typeface="Arial" panose="020B0604020202020204" pitchFamily="34" charset="0"/>
              </a:rPr>
              <a:t>Je mange…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9.6_1.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4" name="9.7_1.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subTnLst>
                                    <p:audio>
                                      <p:cMediaNode>
                                        <p:cTn display="0" masterRel="sameClick">
                                          <p:stCondLst>
                                            <p:cond evt="begin" delay="0">
                                              <p:tn val="25"/>
                                            </p:cond>
                                          </p:stCondLst>
                                          <p:endCondLst>
                                            <p:cond evt="onStopAudio" delay="0">
                                              <p:tgtEl>
                                                <p:sldTgt/>
                                              </p:tgtEl>
                                            </p:cond>
                                          </p:endCondLst>
                                        </p:cTn>
                                        <p:tgtEl>
                                          <p:sndTgt r:embed="rId5" name="9.6_3.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subTnLst>
                                    <p:audio>
                                      <p:cMediaNode>
                                        <p:cTn display="0" masterRel="sameClick">
                                          <p:stCondLst>
                                            <p:cond evt="begin" delay="0">
                                              <p:tn val="35"/>
                                            </p:cond>
                                          </p:stCondLst>
                                          <p:endCondLst>
                                            <p:cond evt="onStopAudio" delay="0">
                                              <p:tgtEl>
                                                <p:sldTgt/>
                                              </p:tgtEl>
                                            </p:cond>
                                          </p:endCondLst>
                                        </p:cTn>
                                        <p:tgtEl>
                                          <p:sndTgt r:embed="rId6" name="9.7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8" grpId="0" animBg="1"/>
      <p:bldP spid="10" grpId="0" animBg="1"/>
      <p:bldP spid="11"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a:hlinkClick r:id="" action="ppaction://noaction">
              <a:snd r:embed="rId6" name="9.6_question.wav"/>
            </a:hlinkClick>
          </p:cNvPr>
          <p:cNvSpPr/>
          <p:nvPr/>
        </p:nvSpPr>
        <p:spPr>
          <a:xfrm>
            <a:off x="3962400" y="165100"/>
            <a:ext cx="4991100" cy="1600200"/>
          </a:xfrm>
          <a:prstGeom prst="wedgeEllipseCallout">
            <a:avLst/>
          </a:prstGeom>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200" b="1" dirty="0" err="1">
                <a:solidFill>
                  <a:schemeClr val="tx1"/>
                </a:solidFill>
                <a:latin typeface="Arial" panose="020B0604020202020204" pitchFamily="34" charset="0"/>
                <a:cs typeface="Arial" panose="020B0604020202020204" pitchFamily="34" charset="0"/>
              </a:rPr>
              <a:t>Qu’est-ce</a:t>
            </a:r>
            <a:r>
              <a:rPr lang="en-GB" sz="3200" b="1" dirty="0">
                <a:solidFill>
                  <a:schemeClr val="tx1"/>
                </a:solidFill>
                <a:latin typeface="Arial" panose="020B0604020202020204" pitchFamily="34" charset="0"/>
                <a:cs typeface="Arial" panose="020B0604020202020204" pitchFamily="34" charset="0"/>
              </a:rPr>
              <a:t> que </a:t>
            </a:r>
            <a:r>
              <a:rPr lang="en-GB" sz="3200" b="1" dirty="0" err="1">
                <a:solidFill>
                  <a:schemeClr val="tx1"/>
                </a:solidFill>
                <a:latin typeface="Arial" panose="020B0604020202020204" pitchFamily="34" charset="0"/>
                <a:cs typeface="Arial" panose="020B0604020202020204" pitchFamily="34" charset="0"/>
              </a:rPr>
              <a:t>tu</a:t>
            </a:r>
            <a:r>
              <a:rPr lang="en-GB" sz="3200" b="1" dirty="0">
                <a:solidFill>
                  <a:schemeClr val="tx1"/>
                </a:solidFill>
                <a:latin typeface="Arial" panose="020B0604020202020204" pitchFamily="34" charset="0"/>
                <a:cs typeface="Arial" panose="020B0604020202020204" pitchFamily="34" charset="0"/>
              </a:rPr>
              <a:t> </a:t>
            </a:r>
            <a:r>
              <a:rPr lang="en-GB" sz="3200" b="1" dirty="0" err="1">
                <a:solidFill>
                  <a:schemeClr val="tx1"/>
                </a:solidFill>
                <a:latin typeface="Arial" panose="020B0604020202020204" pitchFamily="34" charset="0"/>
                <a:cs typeface="Arial" panose="020B0604020202020204" pitchFamily="34" charset="0"/>
              </a:rPr>
              <a:t>manges</a:t>
            </a:r>
            <a:endParaRPr lang="en-GB" sz="3200" b="1" dirty="0">
              <a:solidFill>
                <a:schemeClr val="tx1"/>
              </a:solidFill>
              <a:latin typeface="Arial" panose="020B0604020202020204" pitchFamily="34" charset="0"/>
              <a:cs typeface="Arial" panose="020B0604020202020204" pitchFamily="34" charset="0"/>
            </a:endParaRPr>
          </a:p>
          <a:p>
            <a:pPr algn="ctr" eaLnBrk="1" fontAlgn="auto" hangingPunct="1">
              <a:spcBef>
                <a:spcPts val="0"/>
              </a:spcBef>
              <a:spcAft>
                <a:spcPts val="0"/>
              </a:spcAft>
              <a:defRPr/>
            </a:pPr>
            <a:r>
              <a:rPr lang="en-GB" sz="3200" b="1" dirty="0" err="1">
                <a:solidFill>
                  <a:schemeClr val="tx1"/>
                </a:solidFill>
                <a:latin typeface="Arial" panose="020B0604020202020204" pitchFamily="34" charset="0"/>
                <a:cs typeface="Arial" panose="020B0604020202020204" pitchFamily="34" charset="0"/>
              </a:rPr>
              <a:t>normalement</a:t>
            </a:r>
            <a:r>
              <a:rPr lang="en-GB" sz="3200" b="1" dirty="0">
                <a:solidFill>
                  <a:schemeClr val="tx1"/>
                </a:solidFill>
                <a:latin typeface="Arial" panose="020B0604020202020204" pitchFamily="34" charset="0"/>
                <a:cs typeface="Arial" panose="020B0604020202020204" pitchFamily="34" charset="0"/>
              </a:rPr>
              <a:t>? </a:t>
            </a:r>
          </a:p>
        </p:txBody>
      </p:sp>
      <p:sp>
        <p:nvSpPr>
          <p:cNvPr id="5" name="Oval Callout 4"/>
          <p:cNvSpPr/>
          <p:nvPr/>
        </p:nvSpPr>
        <p:spPr>
          <a:xfrm>
            <a:off x="411163" y="165100"/>
            <a:ext cx="3822700" cy="1587500"/>
          </a:xfrm>
          <a:prstGeom prst="wedgeEllipseCallout">
            <a:avLst>
              <a:gd name="adj1" fmla="val 38102"/>
              <a:gd name="adj2" fmla="val 60936"/>
            </a:avLst>
          </a:prstGeom>
          <a:solidFill>
            <a:srgbClr val="7030A0"/>
          </a:solidFill>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600" b="1" dirty="0">
                <a:solidFill>
                  <a:schemeClr val="bg1"/>
                </a:solidFill>
                <a:latin typeface="Arial" panose="020B0604020202020204" pitchFamily="34" charset="0"/>
                <a:cs typeface="Arial" panose="020B0604020202020204" pitchFamily="34" charset="0"/>
              </a:rPr>
              <a:t>Je mange…</a:t>
            </a:r>
          </a:p>
        </p:txBody>
      </p:sp>
      <p:sp>
        <p:nvSpPr>
          <p:cNvPr id="9" name="Oval Callout 8"/>
          <p:cNvSpPr/>
          <p:nvPr/>
        </p:nvSpPr>
        <p:spPr>
          <a:xfrm>
            <a:off x="4321175" y="1908175"/>
            <a:ext cx="4632325" cy="3235325"/>
          </a:xfrm>
          <a:prstGeom prst="wedgeEllipseCallout">
            <a:avLst>
              <a:gd name="adj1" fmla="val 27094"/>
              <a:gd name="adj2" fmla="val 42280"/>
            </a:avLst>
          </a:prstGeom>
          <a:solidFill>
            <a:srgbClr val="7030A0"/>
          </a:solidFill>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600" b="1" dirty="0">
                <a:solidFill>
                  <a:schemeClr val="bg1"/>
                </a:solidFill>
                <a:latin typeface="Arial" panose="020B0604020202020204" pitchFamily="34" charset="0"/>
                <a:cs typeface="Arial" panose="020B0604020202020204" pitchFamily="34" charset="0"/>
              </a:rPr>
              <a:t>…</a:t>
            </a:r>
            <a:r>
              <a:rPr lang="en-GB" sz="3600" b="1" dirty="0" smtClean="0">
                <a:solidFill>
                  <a:schemeClr val="bg1"/>
                </a:solidFill>
                <a:latin typeface="Arial" panose="020B0604020202020204" pitchFamily="34" charset="0"/>
                <a:cs typeface="Arial" panose="020B0604020202020204" pitchFamily="34" charset="0"/>
              </a:rPr>
              <a:t>un </a:t>
            </a:r>
            <a:r>
              <a:rPr lang="en-GB" sz="3600" b="1" dirty="0">
                <a:solidFill>
                  <a:schemeClr val="bg1"/>
                </a:solidFill>
                <a:latin typeface="Arial" panose="020B0604020202020204" pitchFamily="34" charset="0"/>
                <a:cs typeface="Arial" panose="020B0604020202020204" pitchFamily="34" charset="0"/>
              </a:rPr>
              <a:t>h__________ y </a:t>
            </a:r>
            <a:br>
              <a:rPr lang="en-GB" sz="3600" b="1" dirty="0">
                <a:solidFill>
                  <a:schemeClr val="bg1"/>
                </a:solidFill>
                <a:latin typeface="Arial" panose="020B0604020202020204" pitchFamily="34" charset="0"/>
                <a:cs typeface="Arial" panose="020B0604020202020204" pitchFamily="34" charset="0"/>
              </a:rPr>
            </a:br>
            <a:r>
              <a:rPr lang="en-GB" sz="3600" b="1" dirty="0" err="1" smtClean="0">
                <a:solidFill>
                  <a:schemeClr val="bg1"/>
                </a:solidFill>
                <a:latin typeface="Arial" panose="020B0604020202020204" pitchFamily="34" charset="0"/>
                <a:cs typeface="Arial" panose="020B0604020202020204" pitchFamily="34" charset="0"/>
              </a:rPr>
              <a:t>une</a:t>
            </a:r>
            <a:r>
              <a:rPr lang="en-GB" sz="3600" b="1" dirty="0" smtClean="0">
                <a:solidFill>
                  <a:schemeClr val="bg1"/>
                </a:solidFill>
                <a:latin typeface="Arial" panose="020B0604020202020204" pitchFamily="34" charset="0"/>
                <a:cs typeface="Arial" panose="020B0604020202020204" pitchFamily="34" charset="0"/>
              </a:rPr>
              <a:t> p________</a:t>
            </a:r>
            <a:endParaRPr lang="en-GB" sz="3600" b="1"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1163" y="2263775"/>
            <a:ext cx="3551237"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Callout 6"/>
          <p:cNvSpPr/>
          <p:nvPr/>
        </p:nvSpPr>
        <p:spPr>
          <a:xfrm>
            <a:off x="4319587" y="1882608"/>
            <a:ext cx="4632325" cy="3235325"/>
          </a:xfrm>
          <a:prstGeom prst="wedgeEllipseCallout">
            <a:avLst>
              <a:gd name="adj1" fmla="val 27094"/>
              <a:gd name="adj2" fmla="val 42280"/>
            </a:avLst>
          </a:prstGeom>
          <a:solidFill>
            <a:srgbClr val="7030A0"/>
          </a:solidFill>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600" b="1" dirty="0">
                <a:solidFill>
                  <a:schemeClr val="bg1"/>
                </a:solidFill>
                <a:latin typeface="Arial" panose="020B0604020202020204" pitchFamily="34" charset="0"/>
                <a:cs typeface="Arial" panose="020B0604020202020204" pitchFamily="34" charset="0"/>
              </a:rPr>
              <a:t>…un hamburger et </a:t>
            </a:r>
            <a:r>
              <a:rPr lang="en-GB" sz="3600" b="1" dirty="0" err="1">
                <a:solidFill>
                  <a:schemeClr val="bg1"/>
                </a:solidFill>
                <a:latin typeface="Arial" panose="020B0604020202020204" pitchFamily="34" charset="0"/>
                <a:cs typeface="Arial" panose="020B0604020202020204" pitchFamily="34" charset="0"/>
              </a:rPr>
              <a:t>une</a:t>
            </a:r>
            <a:r>
              <a:rPr lang="en-GB" sz="3600" b="1" dirty="0">
                <a:solidFill>
                  <a:schemeClr val="bg1"/>
                </a:solidFill>
                <a:latin typeface="Arial" panose="020B0604020202020204" pitchFamily="34" charset="0"/>
                <a:cs typeface="Arial" panose="020B0604020202020204" pitchFamily="34" charset="0"/>
              </a:rPr>
              <a:t> </a:t>
            </a:r>
            <a:r>
              <a:rPr lang="en-GB" sz="3600" b="1" dirty="0" err="1">
                <a:solidFill>
                  <a:schemeClr val="bg1"/>
                </a:solidFill>
                <a:latin typeface="Arial" panose="020B0604020202020204" pitchFamily="34" charset="0"/>
                <a:cs typeface="Arial" panose="020B0604020202020204" pitchFamily="34" charset="0"/>
              </a:rPr>
              <a:t>pomme</a:t>
            </a:r>
            <a:endParaRPr lang="en-GB" sz="3600" b="1" dirty="0">
              <a:solidFill>
                <a:schemeClr val="bg1"/>
              </a:solidFill>
              <a:latin typeface="Arial" panose="020B0604020202020204" pitchFamily="34" charset="0"/>
              <a:cs typeface="Arial" panose="020B0604020202020204" pitchFamily="34" charset="0"/>
            </a:endParaRPr>
          </a:p>
        </p:txBody>
      </p:sp>
      <p:sp>
        <p:nvSpPr>
          <p:cNvPr id="8" name="Oval Callout 7"/>
          <p:cNvSpPr/>
          <p:nvPr/>
        </p:nvSpPr>
        <p:spPr>
          <a:xfrm>
            <a:off x="796925" y="5310188"/>
            <a:ext cx="2755900" cy="1177925"/>
          </a:xfrm>
          <a:prstGeom prst="wedgeEllipseCallout">
            <a:avLst>
              <a:gd name="adj1" fmla="val 38102"/>
              <a:gd name="adj2" fmla="val 60936"/>
            </a:avLst>
          </a:prstGeom>
          <a:solidFill>
            <a:srgbClr val="7030A0"/>
          </a:solidFill>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600" b="1" dirty="0">
                <a:solidFill>
                  <a:schemeClr val="bg1"/>
                </a:solidFill>
                <a:latin typeface="Arial" panose="020B0604020202020204" pitchFamily="34" charset="0"/>
                <a:cs typeface="Arial" panose="020B0604020202020204" pitchFamily="34" charset="0"/>
              </a:rPr>
              <a:t>et je bois…</a:t>
            </a:r>
          </a:p>
        </p:txBody>
      </p:sp>
      <p:sp>
        <p:nvSpPr>
          <p:cNvPr id="10" name="Oval Callout 9"/>
          <p:cNvSpPr/>
          <p:nvPr/>
        </p:nvSpPr>
        <p:spPr>
          <a:xfrm>
            <a:off x="4683125" y="5041900"/>
            <a:ext cx="3906838" cy="1712913"/>
          </a:xfrm>
          <a:prstGeom prst="wedgeEllipseCallout">
            <a:avLst>
              <a:gd name="adj1" fmla="val 27094"/>
              <a:gd name="adj2" fmla="val 42280"/>
            </a:avLst>
          </a:prstGeom>
          <a:solidFill>
            <a:srgbClr val="7030A0"/>
          </a:solidFill>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600" b="1" dirty="0" smtClean="0">
                <a:solidFill>
                  <a:schemeClr val="bg1"/>
                </a:solidFill>
                <a:latin typeface="Arial" panose="020B0604020202020204" pitchFamily="34" charset="0"/>
                <a:cs typeface="Arial" panose="020B0604020202020204" pitchFamily="34" charset="0"/>
              </a:rPr>
              <a:t>un </a:t>
            </a:r>
            <a:r>
              <a:rPr lang="en-GB" sz="3600" b="1" dirty="0">
                <a:solidFill>
                  <a:schemeClr val="bg1"/>
                </a:solidFill>
                <a:latin typeface="Arial" panose="020B0604020202020204" pitchFamily="34" charset="0"/>
                <a:cs typeface="Arial" panose="020B0604020202020204" pitchFamily="34" charset="0"/>
              </a:rPr>
              <a:t>c</a:t>
            </a:r>
            <a:r>
              <a:rPr lang="en-GB" sz="3600" b="1" dirty="0" smtClean="0">
                <a:solidFill>
                  <a:schemeClr val="bg1"/>
                </a:solidFill>
                <a:latin typeface="Arial" panose="020B0604020202020204" pitchFamily="34" charset="0"/>
                <a:cs typeface="Arial" panose="020B0604020202020204" pitchFamily="34" charset="0"/>
              </a:rPr>
              <a:t>_____</a:t>
            </a:r>
            <a:endParaRPr lang="en-GB" sz="3600" b="1" dirty="0">
              <a:solidFill>
                <a:schemeClr val="bg1"/>
              </a:solidFill>
              <a:latin typeface="Arial" panose="020B0604020202020204" pitchFamily="34" charset="0"/>
              <a:cs typeface="Arial" panose="020B0604020202020204" pitchFamily="34" charset="0"/>
            </a:endParaRPr>
          </a:p>
        </p:txBody>
      </p:sp>
      <p:sp>
        <p:nvSpPr>
          <p:cNvPr id="11" name="Oval Callout 10"/>
          <p:cNvSpPr/>
          <p:nvPr/>
        </p:nvSpPr>
        <p:spPr>
          <a:xfrm>
            <a:off x="4683125" y="5054778"/>
            <a:ext cx="3906838" cy="1712913"/>
          </a:xfrm>
          <a:prstGeom prst="wedgeEllipseCallout">
            <a:avLst>
              <a:gd name="adj1" fmla="val 27094"/>
              <a:gd name="adj2" fmla="val 42280"/>
            </a:avLst>
          </a:prstGeom>
          <a:solidFill>
            <a:srgbClr val="7030A0"/>
          </a:solidFill>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600" b="1" dirty="0">
                <a:solidFill>
                  <a:schemeClr val="bg1"/>
                </a:solidFill>
                <a:latin typeface="Arial" panose="020B0604020202020204" pitchFamily="34" charset="0"/>
                <a:cs typeface="Arial" panose="020B0604020202020204" pitchFamily="34" charset="0"/>
              </a:rPr>
              <a:t>un coca.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9.6_1.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3" name="9.8_1.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subTnLst>
                                    <p:audio>
                                      <p:cMediaNode>
                                        <p:cTn display="0" masterRel="sameClick">
                                          <p:stCondLst>
                                            <p:cond evt="begin" delay="0">
                                              <p:tn val="25"/>
                                            </p:cond>
                                          </p:stCondLst>
                                          <p:endCondLst>
                                            <p:cond evt="onStopAudio" delay="0">
                                              <p:tgtEl>
                                                <p:sldTgt/>
                                              </p:tgtEl>
                                            </p:cond>
                                          </p:endCondLst>
                                        </p:cTn>
                                        <p:tgtEl>
                                          <p:sndTgt r:embed="rId4" name="9.6_3.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subTnLst>
                                    <p:audio>
                                      <p:cMediaNode>
                                        <p:cTn display="0" masterRel="sameClick">
                                          <p:stCondLst>
                                            <p:cond evt="begin" delay="0">
                                              <p:tn val="35"/>
                                            </p:cond>
                                          </p:stCondLst>
                                          <p:endCondLst>
                                            <p:cond evt="onStopAudio" delay="0">
                                              <p:tgtEl>
                                                <p:sldTgt/>
                                              </p:tgtEl>
                                            </p:cond>
                                          </p:endCondLst>
                                        </p:cTn>
                                        <p:tgtEl>
                                          <p:sndTgt r:embed="rId5" name="9.8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7" grpId="0" animBg="1"/>
      <p:bldP spid="8"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7813" y="2552700"/>
            <a:ext cx="4146550"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Callout 1">
            <a:hlinkClick r:id="" action="ppaction://noaction">
              <a:snd r:embed="rId7" name="9.6_question.wav"/>
            </a:hlinkClick>
          </p:cNvPr>
          <p:cNvSpPr/>
          <p:nvPr/>
        </p:nvSpPr>
        <p:spPr>
          <a:xfrm>
            <a:off x="3771900" y="133350"/>
            <a:ext cx="4991100" cy="1600200"/>
          </a:xfrm>
          <a:prstGeom prst="wedgeEllipseCallout">
            <a:avLst/>
          </a:prstGeom>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200" b="1" dirty="0" err="1">
                <a:solidFill>
                  <a:schemeClr val="tx1"/>
                </a:solidFill>
                <a:latin typeface="Arial" panose="020B0604020202020204" pitchFamily="34" charset="0"/>
                <a:cs typeface="Arial" panose="020B0604020202020204" pitchFamily="34" charset="0"/>
              </a:rPr>
              <a:t>Qu’est-ce</a:t>
            </a:r>
            <a:r>
              <a:rPr lang="en-GB" sz="3200" b="1" dirty="0">
                <a:solidFill>
                  <a:schemeClr val="tx1"/>
                </a:solidFill>
                <a:latin typeface="Arial" panose="020B0604020202020204" pitchFamily="34" charset="0"/>
                <a:cs typeface="Arial" panose="020B0604020202020204" pitchFamily="34" charset="0"/>
              </a:rPr>
              <a:t> que </a:t>
            </a:r>
            <a:r>
              <a:rPr lang="en-GB" sz="3200" b="1" dirty="0" err="1">
                <a:solidFill>
                  <a:schemeClr val="tx1"/>
                </a:solidFill>
                <a:latin typeface="Arial" panose="020B0604020202020204" pitchFamily="34" charset="0"/>
                <a:cs typeface="Arial" panose="020B0604020202020204" pitchFamily="34" charset="0"/>
              </a:rPr>
              <a:t>tu</a:t>
            </a:r>
            <a:r>
              <a:rPr lang="en-GB" sz="3200" b="1" dirty="0">
                <a:solidFill>
                  <a:schemeClr val="tx1"/>
                </a:solidFill>
                <a:latin typeface="Arial" panose="020B0604020202020204" pitchFamily="34" charset="0"/>
                <a:cs typeface="Arial" panose="020B0604020202020204" pitchFamily="34" charset="0"/>
              </a:rPr>
              <a:t> </a:t>
            </a:r>
            <a:r>
              <a:rPr lang="en-GB" sz="3200" b="1" dirty="0" err="1">
                <a:solidFill>
                  <a:schemeClr val="tx1"/>
                </a:solidFill>
                <a:latin typeface="Arial" panose="020B0604020202020204" pitchFamily="34" charset="0"/>
                <a:cs typeface="Arial" panose="020B0604020202020204" pitchFamily="34" charset="0"/>
              </a:rPr>
              <a:t>manges</a:t>
            </a:r>
            <a:endParaRPr lang="en-GB" sz="3200" b="1" dirty="0">
              <a:solidFill>
                <a:schemeClr val="tx1"/>
              </a:solidFill>
              <a:latin typeface="Arial" panose="020B0604020202020204" pitchFamily="34" charset="0"/>
              <a:cs typeface="Arial" panose="020B0604020202020204" pitchFamily="34" charset="0"/>
            </a:endParaRPr>
          </a:p>
          <a:p>
            <a:pPr algn="ctr" eaLnBrk="1" fontAlgn="auto" hangingPunct="1">
              <a:spcBef>
                <a:spcPts val="0"/>
              </a:spcBef>
              <a:spcAft>
                <a:spcPts val="0"/>
              </a:spcAft>
              <a:defRPr/>
            </a:pPr>
            <a:r>
              <a:rPr lang="en-GB" sz="3200" b="1" dirty="0" err="1">
                <a:solidFill>
                  <a:schemeClr val="tx1"/>
                </a:solidFill>
                <a:latin typeface="Arial" panose="020B0604020202020204" pitchFamily="34" charset="0"/>
                <a:cs typeface="Arial" panose="020B0604020202020204" pitchFamily="34" charset="0"/>
              </a:rPr>
              <a:t>normalement</a:t>
            </a:r>
            <a:r>
              <a:rPr lang="en-GB" sz="3200" b="1" dirty="0">
                <a:solidFill>
                  <a:schemeClr val="tx1"/>
                </a:solidFill>
                <a:latin typeface="Arial" panose="020B0604020202020204" pitchFamily="34" charset="0"/>
                <a:cs typeface="Arial" panose="020B0604020202020204" pitchFamily="34" charset="0"/>
              </a:rPr>
              <a:t>? </a:t>
            </a:r>
          </a:p>
        </p:txBody>
      </p:sp>
      <p:sp>
        <p:nvSpPr>
          <p:cNvPr id="5" name="Oval Callout 4"/>
          <p:cNvSpPr/>
          <p:nvPr/>
        </p:nvSpPr>
        <p:spPr>
          <a:xfrm>
            <a:off x="641350" y="0"/>
            <a:ext cx="3308350" cy="1752600"/>
          </a:xfrm>
          <a:prstGeom prst="wedgeEllipseCallout">
            <a:avLst>
              <a:gd name="adj1" fmla="val 38102"/>
              <a:gd name="adj2" fmla="val 60936"/>
            </a:avLst>
          </a:prstGeom>
          <a:solidFill>
            <a:srgbClr val="7030A0"/>
          </a:solidFill>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600" b="1" dirty="0">
                <a:solidFill>
                  <a:schemeClr val="bg1"/>
                </a:solidFill>
                <a:latin typeface="Arial" panose="020B0604020202020204" pitchFamily="34" charset="0"/>
                <a:cs typeface="Arial" panose="020B0604020202020204" pitchFamily="34" charset="0"/>
              </a:rPr>
              <a:t>Je mange…</a:t>
            </a:r>
          </a:p>
        </p:txBody>
      </p:sp>
      <p:sp>
        <p:nvSpPr>
          <p:cNvPr id="9" name="Oval Callout 8"/>
          <p:cNvSpPr/>
          <p:nvPr/>
        </p:nvSpPr>
        <p:spPr>
          <a:xfrm>
            <a:off x="3771900" y="1882775"/>
            <a:ext cx="5181600" cy="3427413"/>
          </a:xfrm>
          <a:prstGeom prst="wedgeEllipseCallout">
            <a:avLst>
              <a:gd name="adj1" fmla="val 27094"/>
              <a:gd name="adj2" fmla="val 42280"/>
            </a:avLst>
          </a:prstGeom>
          <a:solidFill>
            <a:srgbClr val="7030A0"/>
          </a:solidFill>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600" b="1" dirty="0">
                <a:solidFill>
                  <a:schemeClr val="bg1"/>
                </a:solidFill>
                <a:latin typeface="Arial" panose="020B0604020202020204" pitchFamily="34" charset="0"/>
                <a:cs typeface="Arial" panose="020B0604020202020204" pitchFamily="34" charset="0"/>
              </a:rPr>
              <a:t>…un </a:t>
            </a:r>
            <a:r>
              <a:rPr lang="en-GB" sz="3600" b="1" dirty="0" smtClean="0">
                <a:solidFill>
                  <a:schemeClr val="bg1"/>
                </a:solidFill>
                <a:latin typeface="Arial" panose="020B0604020202020204" pitchFamily="34" charset="0"/>
                <a:cs typeface="Arial" panose="020B0604020202020204" pitchFamily="34" charset="0"/>
              </a:rPr>
              <a:t>h___ d___ e_ d__ f________</a:t>
            </a:r>
            <a:endParaRPr lang="en-GB" sz="3600" b="1" dirty="0">
              <a:solidFill>
                <a:schemeClr val="bg1"/>
              </a:solidFill>
              <a:latin typeface="Arial" panose="020B0604020202020204" pitchFamily="34" charset="0"/>
              <a:cs typeface="Arial" panose="020B0604020202020204" pitchFamily="34" charset="0"/>
            </a:endParaRPr>
          </a:p>
        </p:txBody>
      </p:sp>
      <p:sp>
        <p:nvSpPr>
          <p:cNvPr id="8" name="Oval Callout 7"/>
          <p:cNvSpPr/>
          <p:nvPr/>
        </p:nvSpPr>
        <p:spPr>
          <a:xfrm>
            <a:off x="3771900" y="1901825"/>
            <a:ext cx="5181600" cy="3427413"/>
          </a:xfrm>
          <a:prstGeom prst="wedgeEllipseCallout">
            <a:avLst>
              <a:gd name="adj1" fmla="val 27094"/>
              <a:gd name="adj2" fmla="val 42280"/>
            </a:avLst>
          </a:prstGeom>
          <a:solidFill>
            <a:srgbClr val="7030A0"/>
          </a:solidFill>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600" b="1" dirty="0">
                <a:solidFill>
                  <a:schemeClr val="bg1"/>
                </a:solidFill>
                <a:latin typeface="Arial" panose="020B0604020202020204" pitchFamily="34" charset="0"/>
                <a:cs typeface="Arial" panose="020B0604020202020204" pitchFamily="34" charset="0"/>
              </a:rPr>
              <a:t>…un hot dog et des frites</a:t>
            </a:r>
          </a:p>
        </p:txBody>
      </p:sp>
      <p:sp>
        <p:nvSpPr>
          <p:cNvPr id="7" name="Oval Callout 6"/>
          <p:cNvSpPr/>
          <p:nvPr/>
        </p:nvSpPr>
        <p:spPr>
          <a:xfrm>
            <a:off x="796925" y="5310188"/>
            <a:ext cx="2755900" cy="1177925"/>
          </a:xfrm>
          <a:prstGeom prst="wedgeEllipseCallout">
            <a:avLst>
              <a:gd name="adj1" fmla="val 38102"/>
              <a:gd name="adj2" fmla="val 60936"/>
            </a:avLst>
          </a:prstGeom>
          <a:solidFill>
            <a:srgbClr val="7030A0"/>
          </a:solidFill>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600" b="1" dirty="0">
                <a:solidFill>
                  <a:schemeClr val="bg1"/>
                </a:solidFill>
                <a:latin typeface="Arial" panose="020B0604020202020204" pitchFamily="34" charset="0"/>
                <a:cs typeface="Arial" panose="020B0604020202020204" pitchFamily="34" charset="0"/>
              </a:rPr>
              <a:t>et je bois…</a:t>
            </a:r>
          </a:p>
        </p:txBody>
      </p:sp>
      <p:sp>
        <p:nvSpPr>
          <p:cNvPr id="10" name="Oval Callout 9"/>
          <p:cNvSpPr/>
          <p:nvPr/>
        </p:nvSpPr>
        <p:spPr>
          <a:xfrm>
            <a:off x="4233863" y="4773613"/>
            <a:ext cx="4302125" cy="1935162"/>
          </a:xfrm>
          <a:prstGeom prst="wedgeEllipseCallout">
            <a:avLst>
              <a:gd name="adj1" fmla="val 27094"/>
              <a:gd name="adj2" fmla="val 42280"/>
            </a:avLst>
          </a:prstGeom>
          <a:solidFill>
            <a:srgbClr val="7030A0"/>
          </a:solidFill>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600" b="1" dirty="0">
                <a:solidFill>
                  <a:schemeClr val="bg1"/>
                </a:solidFill>
                <a:latin typeface="Arial" panose="020B0604020202020204" pitchFamily="34" charset="0"/>
                <a:cs typeface="Arial" panose="020B0604020202020204" pitchFamily="34" charset="0"/>
              </a:rPr>
              <a:t>un c_______ de l________</a:t>
            </a:r>
          </a:p>
        </p:txBody>
      </p:sp>
      <p:sp>
        <p:nvSpPr>
          <p:cNvPr id="11" name="Oval Callout 10"/>
          <p:cNvSpPr/>
          <p:nvPr/>
        </p:nvSpPr>
        <p:spPr>
          <a:xfrm>
            <a:off x="4233863" y="4782691"/>
            <a:ext cx="4302125" cy="1935162"/>
          </a:xfrm>
          <a:prstGeom prst="wedgeEllipseCallout">
            <a:avLst>
              <a:gd name="adj1" fmla="val 27094"/>
              <a:gd name="adj2" fmla="val 42280"/>
            </a:avLst>
          </a:prstGeom>
          <a:solidFill>
            <a:srgbClr val="7030A0"/>
          </a:solidFill>
          <a:ln w="76200">
            <a:solidFill>
              <a:schemeClr val="tx1"/>
            </a:solid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GB" sz="3600" b="1" dirty="0">
                <a:solidFill>
                  <a:schemeClr val="bg1"/>
                </a:solidFill>
                <a:latin typeface="Arial" panose="020B0604020202020204" pitchFamily="34" charset="0"/>
                <a:cs typeface="Arial" panose="020B0604020202020204" pitchFamily="34" charset="0"/>
              </a:rPr>
              <a:t>un carton de </a:t>
            </a:r>
            <a:r>
              <a:rPr lang="en-GB" sz="3600" b="1" dirty="0" err="1">
                <a:solidFill>
                  <a:schemeClr val="bg1"/>
                </a:solidFill>
                <a:latin typeface="Arial" panose="020B0604020202020204" pitchFamily="34" charset="0"/>
                <a:cs typeface="Arial" panose="020B0604020202020204" pitchFamily="34" charset="0"/>
              </a:rPr>
              <a:t>lait</a:t>
            </a:r>
            <a:r>
              <a:rPr lang="en-GB" sz="3600" b="1" dirty="0">
                <a:solidFill>
                  <a:schemeClr val="bg1"/>
                </a:solidFill>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9.6_1.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3" name="9.9.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4" name="9.6_3.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subTnLst>
                                    <p:audio>
                                      <p:cMediaNode>
                                        <p:cTn display="0" masterRel="sameClick">
                                          <p:stCondLst>
                                            <p:cond evt="begin" delay="0">
                                              <p:tn val="35"/>
                                            </p:cond>
                                          </p:stCondLst>
                                          <p:endCondLst>
                                            <p:cond evt="onStopAudio" delay="0">
                                              <p:tgtEl>
                                                <p:sldTgt/>
                                              </p:tgtEl>
                                            </p:cond>
                                          </p:endCondLst>
                                        </p:cTn>
                                        <p:tgtEl>
                                          <p:sndTgt r:embed="rId5" name="9.7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8" grpId="0" animBg="1"/>
      <p:bldP spid="7" grpId="0" animBg="1"/>
      <p:bldP spid="10" grpId="0" animBg="1"/>
      <p:bldP spid="11"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534</TotalTime>
  <Words>892</Words>
  <Application>Microsoft Office PowerPoint</Application>
  <PresentationFormat>On-screen Show (4:3)</PresentationFormat>
  <Paragraphs>198</Paragraphs>
  <Slides>20</Slides>
  <Notes>15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Tw Cen MT</vt:lpstr>
      <vt:lpstr>Office Theme</vt:lpstr>
      <vt:lpstr>Quelle est la date aujourd’hui?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55WD</dc:creator>
  <cp:lastModifiedBy>Study</cp:lastModifiedBy>
  <cp:revision>49</cp:revision>
  <dcterms:created xsi:type="dcterms:W3CDTF">2014-08-23T16:13:19Z</dcterms:created>
  <dcterms:modified xsi:type="dcterms:W3CDTF">2018-10-19T12:30:56Z</dcterms:modified>
</cp:coreProperties>
</file>