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1" r:id="rId2"/>
    <p:sldId id="256" r:id="rId3"/>
    <p:sldId id="257" r:id="rId4"/>
    <p:sldId id="258" r:id="rId5"/>
    <p:sldId id="259" r:id="rId6"/>
    <p:sldId id="260" r:id="rId7"/>
    <p:sldId id="261" r:id="rId8"/>
    <p:sldId id="262" r:id="rId9"/>
    <p:sldId id="263" r:id="rId10"/>
    <p:sldId id="265" r:id="rId11"/>
    <p:sldId id="267" r:id="rId12"/>
    <p:sldId id="269" r:id="rId13"/>
    <p:sldId id="271" r:id="rId14"/>
    <p:sldId id="272" r:id="rId15"/>
    <p:sldId id="273" r:id="rId16"/>
    <p:sldId id="274" r:id="rId17"/>
    <p:sldId id="270" r:id="rId18"/>
    <p:sldId id="277" r:id="rId19"/>
    <p:sldId id="276" r:id="rId20"/>
    <p:sldId id="279"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2" autoAdjust="0"/>
    <p:restoredTop sz="66830" autoAdjust="0"/>
  </p:normalViewPr>
  <p:slideViewPr>
    <p:cSldViewPr snapToGrid="0">
      <p:cViewPr varScale="1">
        <p:scale>
          <a:sx n="74" d="100"/>
          <a:sy n="74" d="100"/>
        </p:scale>
        <p:origin x="2658" y="66"/>
      </p:cViewPr>
      <p:guideLst>
        <p:guide orient="horz" pos="2160"/>
        <p:guide pos="2880"/>
      </p:guideLst>
    </p:cSldViewPr>
  </p:slideViewPr>
  <p:notesTextViewPr>
    <p:cViewPr>
      <p:scale>
        <a:sx n="1" d="1"/>
        <a:sy n="1" d="1"/>
      </p:scale>
      <p:origin x="0" y="0"/>
    </p:cViewPr>
  </p:notesTextViewPr>
  <p:sorterViewPr>
    <p:cViewPr>
      <p:scale>
        <a:sx n="100" d="100"/>
        <a:sy n="100" d="100"/>
      </p:scale>
      <p:origin x="0" y="-7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F2ECCD7-C502-4492-8E39-B0F005068924}" type="datetimeFigureOut">
              <a:rPr lang="en-GB"/>
              <a:pPr>
                <a:defRPr/>
              </a:pPr>
              <a:t>19/10/2018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ABB5B6-1BE9-4E9D-B45A-32BF1B4F188B}" type="slidenum">
              <a:rPr lang="en-GB" altLang="en-US"/>
              <a:pPr>
                <a:defRPr/>
              </a:pPr>
              <a:t>‹#›</a:t>
            </a:fld>
            <a:endParaRPr lang="en-GB" altLang="en-US"/>
          </a:p>
        </p:txBody>
      </p:sp>
    </p:spTree>
    <p:extLst>
      <p:ext uri="{BB962C8B-B14F-4D97-AF65-F5344CB8AC3E}">
        <p14:creationId xmlns:p14="http://schemas.microsoft.com/office/powerpoint/2010/main" val="3693285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Pupils were introduced to this routine in the summer term of Y3 and in Y4 but may need reminding.</a:t>
            </a:r>
          </a:p>
          <a:p>
            <a:pPr eaLnBrk="1" hangingPunct="1"/>
            <a:r>
              <a:rPr lang="en-GB" altLang="en-US" smtClean="0"/>
              <a:t>This will help remind them of the days of the week, keep working the numbers and help them remember some essential vocabulary e.g. day / month etc.</a:t>
            </a:r>
            <a:br>
              <a:rPr lang="en-GB" altLang="en-US" smtClean="0"/>
            </a:br>
            <a:r>
              <a:rPr lang="en-GB" altLang="en-US" smtClean="0"/>
              <a:t>This slide can be adapted obviously to fit the day of the week / month.</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ECE6DD-5E6E-480E-9CD0-9FFED2DD1D0A}" type="slidenum">
              <a:rPr lang="en-GB" altLang="en-US" smtClean="0"/>
              <a:pPr>
                <a:spcBef>
                  <a:spcPct val="0"/>
                </a:spcBef>
              </a:pPr>
              <a:t>1</a:t>
            </a:fld>
            <a:endParaRPr lang="en-GB" altLang="en-US" smtClean="0"/>
          </a:p>
        </p:txBody>
      </p:sp>
    </p:spTree>
    <p:extLst>
      <p:ext uri="{BB962C8B-B14F-4D97-AF65-F5344CB8AC3E}">
        <p14:creationId xmlns:p14="http://schemas.microsoft.com/office/powerpoint/2010/main" val="3163448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No. 4</a:t>
            </a:r>
            <a:br>
              <a:rPr lang="en-GB" altLang="en-US" smtClean="0"/>
            </a:br>
            <a:r>
              <a:rPr lang="en-GB" altLang="en-US" smtClean="0"/>
              <a:t>Read the text first and allow pupils to draw what they hear.</a:t>
            </a:r>
            <a:br>
              <a:rPr lang="en-GB" altLang="en-US" smtClean="0"/>
            </a:br>
            <a:r>
              <a:rPr lang="en-GB" altLang="en-US" smtClean="0"/>
              <a:t>Depending on the ability range of the class, if it is helpful during the last time of reading, you can bring the text up onto the screen so that pupils can read along and follow it.</a:t>
            </a:r>
            <a:br>
              <a:rPr lang="en-GB" altLang="en-US" smtClean="0"/>
            </a:br>
            <a:endParaRPr lang="en-GB" altLang="en-US" smtClean="0"/>
          </a:p>
          <a:p>
            <a:pPr eaLnBrk="1" hangingPunct="1">
              <a:spcBef>
                <a:spcPct val="0"/>
              </a:spcBef>
            </a:pPr>
            <a:r>
              <a:rPr lang="en-GB" altLang="en-US" b="1" smtClean="0">
                <a:latin typeface="Arial" panose="020B0604020202020204" pitchFamily="34" charset="0"/>
              </a:rPr>
              <a:t>Il y a  deux sandwichs au fromage et jambon, une banane, une pomme et un jus d’orange.</a:t>
            </a:r>
          </a:p>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93B7FD-B500-4905-ADCD-38C34504B396}" type="slidenum">
              <a:rPr lang="en-GB" altLang="en-US" smtClean="0">
                <a:latin typeface="Calibri" panose="020F0502020204030204" pitchFamily="34" charset="0"/>
              </a:rPr>
              <a:pPr/>
              <a:t>15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86224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No. 5</a:t>
            </a:r>
            <a:br>
              <a:rPr lang="en-GB" altLang="en-US" smtClean="0"/>
            </a:br>
            <a:r>
              <a:rPr lang="en-GB" altLang="en-US" smtClean="0"/>
              <a:t>Read the text first and allow pupils to draw what they hear.</a:t>
            </a:r>
            <a:br>
              <a:rPr lang="en-GB" altLang="en-US" smtClean="0"/>
            </a:br>
            <a:r>
              <a:rPr lang="en-GB" altLang="en-US" smtClean="0"/>
              <a:t>Depending on the ability range of the class, if it is helpful during the last time of reading, you can bring the text up onto the screen so that pupils can read along and follow it.</a:t>
            </a:r>
            <a:br>
              <a:rPr lang="en-GB" altLang="en-US" smtClean="0"/>
            </a:br>
            <a:endParaRPr lang="en-GB" altLang="en-US" smtClean="0"/>
          </a:p>
          <a:p>
            <a:pPr eaLnBrk="1" hangingPunct="1">
              <a:spcBef>
                <a:spcPct val="0"/>
              </a:spcBef>
            </a:pPr>
            <a:r>
              <a:rPr lang="en-GB" altLang="en-US" b="1" smtClean="0">
                <a:latin typeface="Arial" panose="020B0604020202020204" pitchFamily="34" charset="0"/>
              </a:rPr>
              <a:t>Il y a un hot dog, deux gâteaux, cinq fraises et  un carton de lait.</a:t>
            </a:r>
          </a:p>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538796-4FBC-4576-AD4A-250F0BF34679}" type="slidenum">
              <a:rPr lang="en-GB" altLang="en-US" smtClean="0">
                <a:latin typeface="Calibri" panose="020F0502020204030204" pitchFamily="34" charset="0"/>
              </a:rPr>
              <a:pPr/>
              <a:t>16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88367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Blank sheet for pupils to draw their lunches on for the listening activity.</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660401-51B1-45CC-996A-24812F84AC65}" type="slidenum">
              <a:rPr lang="en-GB" altLang="en-US" smtClean="0">
                <a:latin typeface="Calibri" panose="020F0502020204030204" pitchFamily="34" charset="0"/>
              </a:rPr>
              <a:pPr/>
              <a:t>17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86234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NB: Not for displaying to the class</a:t>
            </a:r>
          </a:p>
          <a:p>
            <a:pPr eaLnBrk="1" hangingPunct="1">
              <a:spcBef>
                <a:spcPct val="0"/>
              </a:spcBef>
            </a:pPr>
            <a:r>
              <a:rPr lang="en-GB" altLang="en-US" smtClean="0"/>
              <a:t>Copy of a pairwork speaking sheet, using days of the week too.</a:t>
            </a:r>
            <a:br>
              <a:rPr lang="en-GB" altLang="en-US" smtClean="0"/>
            </a:br>
            <a:r>
              <a:rPr lang="en-GB" altLang="en-US" smtClean="0"/>
              <a:t>Pupils ask and answer and the 3</a:t>
            </a:r>
            <a:r>
              <a:rPr lang="en-GB" altLang="en-US" baseline="30000" smtClean="0"/>
              <a:t>rd</a:t>
            </a:r>
            <a:r>
              <a:rPr lang="en-GB" altLang="en-US" smtClean="0"/>
              <a:t> column is for drawing or writing their partner’s answers.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595DFC-D8D3-4254-8B37-43261A6F0397}" type="slidenum">
              <a:rPr lang="en-GB" altLang="en-US" smtClean="0">
                <a:latin typeface="Calibri" panose="020F0502020204030204" pitchFamily="34" charset="0"/>
              </a:rPr>
              <a:pPr/>
              <a:t>18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66464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Telepathy activity.</a:t>
            </a:r>
            <a:br>
              <a:rPr lang="en-GB" altLang="en-US" smtClean="0"/>
            </a:br>
            <a:r>
              <a:rPr lang="en-GB" altLang="en-US" smtClean="0"/>
              <a:t>Pupils play in pairs (or against the teacher) trying to predict each other’s answers.</a:t>
            </a:r>
          </a:p>
          <a:p>
            <a:pPr eaLnBrk="1" hangingPunct="1">
              <a:spcBef>
                <a:spcPct val="0"/>
              </a:spcBef>
            </a:pPr>
            <a:r>
              <a:rPr lang="en-GB" altLang="en-US" smtClean="0"/>
              <a:t>E.g. each pupil secretly writes down his/her phrase.</a:t>
            </a:r>
            <a:br>
              <a:rPr lang="en-GB" altLang="en-US" smtClean="0"/>
            </a:br>
            <a:r>
              <a:rPr lang="en-GB" altLang="en-US" smtClean="0"/>
              <a:t>Pupil A starts the game by saying a day of the week.  If s/he guesses correctly Pupil B nods and A continues with ‘je mange’ and a food.  Again, if correct Pupil B nods and A continues.</a:t>
            </a:r>
            <a:br>
              <a:rPr lang="en-GB" altLang="en-US" smtClean="0"/>
            </a:br>
            <a:r>
              <a:rPr lang="en-GB" altLang="en-US" smtClean="0"/>
              <a:t>If Pupil A is wrong, Pupil B takes a turn.</a:t>
            </a:r>
            <a:br>
              <a:rPr lang="en-GB" altLang="en-US" smtClean="0"/>
            </a:br>
            <a:r>
              <a:rPr lang="en-GB" altLang="en-US" smtClean="0"/>
              <a:t>The object of the game is to get to the end of the sentence first.</a:t>
            </a:r>
          </a:p>
          <a:p>
            <a:pPr eaLnBrk="1" hangingPunct="1">
              <a:spcBef>
                <a:spcPct val="0"/>
              </a:spcBef>
            </a:pPr>
            <a:endParaRPr lang="en-GB" altLang="en-US" smtClean="0"/>
          </a:p>
          <a:p>
            <a:pPr eaLnBrk="1" hangingPunct="1">
              <a:spcBef>
                <a:spcPct val="0"/>
              </a:spcBef>
            </a:pPr>
            <a:r>
              <a:rPr lang="en-GB" altLang="en-US" smtClean="0"/>
              <a:t>This can be played whole class, too, or to demonstrate the first time.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31934A-92B3-4EE6-A56A-27F61187771B}" type="slidenum">
              <a:rPr lang="en-GB" altLang="en-US" smtClean="0">
                <a:latin typeface="Calibri" panose="020F0502020204030204" pitchFamily="34" charset="0"/>
              </a:rPr>
              <a:pPr/>
              <a:t>19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031056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activity would make a good follow-up activity for pupils to do during the week, between French lessons.</a:t>
            </a:r>
          </a:p>
          <a:p>
            <a:pPr eaLnBrk="1" hangingPunct="1">
              <a:spcBef>
                <a:spcPct val="0"/>
              </a:spcBef>
            </a:pPr>
            <a:r>
              <a:rPr lang="en-GB" altLang="en-US" smtClean="0"/>
              <a:t>NB: Not for displaying to the class</a:t>
            </a:r>
          </a:p>
          <a:p>
            <a:pPr eaLnBrk="1" hangingPunct="1">
              <a:spcBef>
                <a:spcPct val="0"/>
              </a:spcBef>
            </a:pPr>
            <a:r>
              <a:rPr lang="en-GB" altLang="en-US" smtClean="0"/>
              <a:t>Copy of a pairwork speaking sheet, using days of the week too.</a:t>
            </a:r>
            <a:br>
              <a:rPr lang="en-GB" altLang="en-US" smtClean="0"/>
            </a:br>
            <a:r>
              <a:rPr lang="en-GB" altLang="en-US" smtClean="0"/>
              <a:t>Pupils ask and answer and the 3</a:t>
            </a:r>
            <a:r>
              <a:rPr lang="en-GB" altLang="en-US" baseline="30000" smtClean="0"/>
              <a:t>rd</a:t>
            </a:r>
            <a:r>
              <a:rPr lang="en-GB" altLang="en-US" smtClean="0"/>
              <a:t> column is for drawing or writing their partner’s answers.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4D9757-D0D6-444F-BC55-41A4423CC3A5}" type="slidenum">
              <a:rPr lang="en-GB" altLang="en-US" smtClean="0">
                <a:latin typeface="Calibri" panose="020F0502020204030204" pitchFamily="34" charset="0"/>
              </a:rPr>
              <a:pPr/>
              <a:t>20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50055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Introductory slide to revise times in the new context of school lunchtime.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DDA976-415F-470D-9F31-8393B37917F9}" type="slidenum">
              <a:rPr lang="en-GB" altLang="en-US" smtClean="0">
                <a:latin typeface="Calibri" panose="020F0502020204030204" pitchFamily="34" charset="0"/>
              </a:rPr>
              <a:pPr/>
              <a:t>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16129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Slide to introduce how to say ‘I prefer’ which ‘School dinners’ or ‘Packed lunch’.</a:t>
            </a:r>
            <a:br>
              <a:rPr lang="en-GB" altLang="en-US" smtClean="0"/>
            </a:br>
            <a:r>
              <a:rPr lang="en-GB" altLang="en-US" smtClean="0">
                <a:latin typeface="Arial" panose="020B0604020202020204" pitchFamily="34" charset="0"/>
                <a:cs typeface="Arial" panose="020B0604020202020204" pitchFamily="34" charset="0"/>
              </a:rPr>
              <a:t>Ç</a:t>
            </a:r>
            <a:r>
              <a:rPr lang="en-GB" altLang="en-US" smtClean="0"/>
              <a:t>a m’est </a:t>
            </a:r>
            <a:r>
              <a:rPr lang="en-GB" altLang="en-US" smtClean="0">
                <a:latin typeface="Arial" panose="020B0604020202020204" pitchFamily="34" charset="0"/>
                <a:cs typeface="Arial" panose="020B0604020202020204" pitchFamily="34" charset="0"/>
              </a:rPr>
              <a:t>é</a:t>
            </a:r>
            <a:r>
              <a:rPr lang="en-GB" altLang="en-US" smtClean="0"/>
              <a:t>gal= I don’t mind</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8D8F51-373B-4826-8623-C1EB6DA9B102}" type="slidenum">
              <a:rPr lang="en-GB" altLang="en-US" smtClean="0">
                <a:latin typeface="Calibri" panose="020F0502020204030204" pitchFamily="34" charset="0"/>
              </a:rPr>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00792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slide models the answer for pupils.  They should practise reading it aloud a couple of times, doing gestures for I eat ‘Je  mange’ and I drink ‘je bois’ at the appropriate moment to make explicit the meaning of both.</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28B451-FA23-499D-9B2B-680F654A6597}" type="slidenum">
              <a:rPr lang="en-GB" altLang="en-US" smtClean="0">
                <a:latin typeface="Calibri" panose="020F0502020204030204" pitchFamily="34" charset="0"/>
              </a:rPr>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91671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 following slides have gapped texts to encourage pupils to recall the vocabulary. Une carotte= carrot, a new word.</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75E13E-4A51-4770-87FC-5EA2C4DCA34A}" type="slidenum">
              <a:rPr lang="en-GB" altLang="en-US" smtClean="0">
                <a:latin typeface="Calibri" panose="020F0502020204030204" pitchFamily="34" charset="0"/>
              </a:rPr>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23036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is an introductory slide to prepare for the next activity, which is a listen and draw activity.</a:t>
            </a:r>
            <a:br>
              <a:rPr lang="en-GB" altLang="en-US" smtClean="0"/>
            </a:br>
            <a:r>
              <a:rPr lang="en-GB" altLang="en-US" smtClean="0"/>
              <a:t>First ask the pupils to suggest in French what is on the slide, then bring up the text to see how close they were, and ask all pupils to read the slide through again for pronunciation, all together, whilst you point at the items.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0358B5-8C5C-4E91-B540-5DAD443627A4}" type="slidenum">
              <a:rPr lang="en-GB" altLang="en-US" smtClean="0">
                <a:latin typeface="Calibri" panose="020F0502020204030204" pitchFamily="34" charset="0"/>
              </a:rPr>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76298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is a listen and draw activity.  </a:t>
            </a:r>
            <a:br>
              <a:rPr lang="en-GB" altLang="en-US" smtClean="0"/>
            </a:br>
            <a:r>
              <a:rPr lang="en-GB" altLang="en-US" smtClean="0"/>
              <a:t>Read the text first and allow pupils to draw what they hear.</a:t>
            </a:r>
            <a:br>
              <a:rPr lang="en-GB" altLang="en-US" smtClean="0"/>
            </a:br>
            <a:r>
              <a:rPr lang="en-GB" altLang="en-US" smtClean="0"/>
              <a:t>Depending on the ability range of the class, if it is helpful during the last time of reading, you can bring the text up onto the screen so that pupils can read along and follow it.</a:t>
            </a:r>
          </a:p>
          <a:p>
            <a:pPr eaLnBrk="1" hangingPunct="1">
              <a:spcBef>
                <a:spcPct val="0"/>
              </a:spcBef>
            </a:pPr>
            <a:endParaRPr lang="en-GB" altLang="en-US" smtClean="0"/>
          </a:p>
          <a:p>
            <a:pPr eaLnBrk="1" hangingPunct="1">
              <a:spcBef>
                <a:spcPct val="0"/>
              </a:spcBef>
            </a:pPr>
            <a:r>
              <a:rPr lang="en-GB" altLang="en-US" b="1" smtClean="0">
                <a:latin typeface="Arial" panose="020B0604020202020204" pitchFamily="34" charset="0"/>
                <a:cs typeface="Arial" panose="020B0604020202020204" pitchFamily="34" charset="0"/>
              </a:rPr>
              <a:t>Il ya trois hamburgers, deux oranges, un yaourt et une limonade. </a:t>
            </a: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057575-1448-4C4B-8667-DCB26FB17395}" type="slidenum">
              <a:rPr lang="en-GB" altLang="en-US" smtClean="0">
                <a:latin typeface="Calibri" panose="020F0502020204030204" pitchFamily="34" charset="0"/>
              </a:rPr>
              <a:pPr/>
              <a:t>12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57237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No. 2</a:t>
            </a:r>
            <a:br>
              <a:rPr lang="en-GB" altLang="en-US" smtClean="0"/>
            </a:br>
            <a:r>
              <a:rPr lang="en-GB" altLang="en-US" smtClean="0"/>
              <a:t>Read the text first and allow pupils to draw what they hear.</a:t>
            </a:r>
            <a:br>
              <a:rPr lang="en-GB" altLang="en-US" smtClean="0"/>
            </a:br>
            <a:r>
              <a:rPr lang="en-GB" altLang="en-US" smtClean="0"/>
              <a:t>Depending on the ability range of the class, if it is helpful during the last time of reading, you can bring the text up onto the screen so that pupils can read along and follow it.</a:t>
            </a:r>
          </a:p>
          <a:p>
            <a:pPr eaLnBrk="1" hangingPunct="1">
              <a:spcBef>
                <a:spcPct val="0"/>
              </a:spcBef>
            </a:pPr>
            <a:endParaRPr lang="en-GB" altLang="en-US" smtClean="0"/>
          </a:p>
          <a:p>
            <a:pPr eaLnBrk="1" hangingPunct="1">
              <a:spcBef>
                <a:spcPct val="0"/>
              </a:spcBef>
            </a:pPr>
            <a:r>
              <a:rPr lang="en-GB" altLang="en-US" b="1" smtClean="0"/>
              <a:t>Il y a </a:t>
            </a:r>
            <a:r>
              <a:rPr lang="en-GB" altLang="en-US" b="1" smtClean="0">
                <a:latin typeface="Arial" panose="020B0604020202020204" pitchFamily="34" charset="0"/>
              </a:rPr>
              <a:t>quatre saucisses six oeufs sur le plat , une poire et un verre de lait.</a:t>
            </a:r>
          </a:p>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57BB9E-96E2-4EF8-9D3C-B618AD39AFBB}" type="slidenum">
              <a:rPr lang="en-GB" altLang="en-US" smtClean="0">
                <a:latin typeface="Calibri" panose="020F0502020204030204" pitchFamily="34" charset="0"/>
              </a:rPr>
              <a:pPr/>
              <a:t>13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2931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No. 3</a:t>
            </a:r>
            <a:br>
              <a:rPr lang="en-GB" altLang="en-US" smtClean="0"/>
            </a:br>
            <a:r>
              <a:rPr lang="en-GB" altLang="en-US" smtClean="0"/>
              <a:t>Read the text first and allow pupils to draw what they hear.</a:t>
            </a:r>
            <a:br>
              <a:rPr lang="en-GB" altLang="en-US" smtClean="0"/>
            </a:br>
            <a:r>
              <a:rPr lang="en-GB" altLang="en-US" smtClean="0"/>
              <a:t>Depending on the ability range of the class, if it is helpful during the last time of reading, you can bring the text up onto the screen so that pupils can read along and follow it.</a:t>
            </a:r>
            <a:br>
              <a:rPr lang="en-GB" altLang="en-US" smtClean="0"/>
            </a:br>
            <a:r>
              <a:rPr lang="en-GB" altLang="en-US" smtClean="0"/>
              <a:t>NB: un panier repas = packed lunch/  lunchbox</a:t>
            </a:r>
          </a:p>
          <a:p>
            <a:pPr eaLnBrk="1" hangingPunct="1">
              <a:spcBef>
                <a:spcPct val="0"/>
              </a:spcBef>
            </a:pPr>
            <a:endParaRPr lang="en-GB" altLang="en-US" b="1" smtClean="0">
              <a:latin typeface="Arial" panose="020B0604020202020204" pitchFamily="34" charset="0"/>
            </a:endParaRPr>
          </a:p>
          <a:p>
            <a:pPr eaLnBrk="1" hangingPunct="1">
              <a:spcBef>
                <a:spcPct val="0"/>
              </a:spcBef>
            </a:pPr>
            <a:r>
              <a:rPr lang="en-GB" altLang="en-US" b="1" smtClean="0">
                <a:latin typeface="Arial" panose="020B0604020202020204" pitchFamily="34" charset="0"/>
              </a:rPr>
              <a:t>Il y a un sandwich au fromage, trois gâteaux, deux bananes et un coca cola</a:t>
            </a: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DAD4E8-0908-4B95-9BEE-59517182812F}" type="slidenum">
              <a:rPr lang="en-GB" altLang="en-US" smtClean="0">
                <a:latin typeface="Calibri" panose="020F0502020204030204" pitchFamily="34" charset="0"/>
              </a:rPr>
              <a:pPr/>
              <a:t>14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68506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4D01C64-93B6-4D45-BB44-E559971E2BD1}" type="datetimeFigureOut">
              <a:rPr lang="en-GB"/>
              <a:pPr>
                <a:defRPr/>
              </a:pPr>
              <a:t>19/10/2018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28272CC-0FC4-4424-8524-8B2B202B7533}" type="slidenum">
              <a:rPr lang="en-GB" altLang="en-US"/>
              <a:pPr>
                <a:defRPr/>
              </a:pPr>
              <a:t>‹#›</a:t>
            </a:fld>
            <a:endParaRPr lang="en-GB" altLang="en-US"/>
          </a:p>
        </p:txBody>
      </p:sp>
    </p:spTree>
    <p:extLst>
      <p:ext uri="{BB962C8B-B14F-4D97-AF65-F5344CB8AC3E}">
        <p14:creationId xmlns:p14="http://schemas.microsoft.com/office/powerpoint/2010/main" val="4594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6CABF1A-F4FD-419E-BBED-6041776628DE}" type="datetimeFigureOut">
              <a:rPr lang="en-GB"/>
              <a:pPr>
                <a:defRPr/>
              </a:pPr>
              <a:t>19/10/2018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2A4C475-7735-42D5-AC76-01AF462DF3B6}" type="slidenum">
              <a:rPr lang="en-GB" altLang="en-US"/>
              <a:pPr>
                <a:defRPr/>
              </a:pPr>
              <a:t>‹#›</a:t>
            </a:fld>
            <a:endParaRPr lang="en-GB" altLang="en-US"/>
          </a:p>
        </p:txBody>
      </p:sp>
    </p:spTree>
    <p:extLst>
      <p:ext uri="{BB962C8B-B14F-4D97-AF65-F5344CB8AC3E}">
        <p14:creationId xmlns:p14="http://schemas.microsoft.com/office/powerpoint/2010/main" val="12226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B8BEF58-F56A-4CBA-97DE-5B3E64738A2D}" type="datetimeFigureOut">
              <a:rPr lang="en-GB"/>
              <a:pPr>
                <a:defRPr/>
              </a:pPr>
              <a:t>19/10/2018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6AA5D2-96A1-4D17-AD7C-1C6DFBB6FE37}" type="slidenum">
              <a:rPr lang="en-GB" altLang="en-US"/>
              <a:pPr>
                <a:defRPr/>
              </a:pPr>
              <a:t>‹#›</a:t>
            </a:fld>
            <a:endParaRPr lang="en-GB" altLang="en-US"/>
          </a:p>
        </p:txBody>
      </p:sp>
    </p:spTree>
    <p:extLst>
      <p:ext uri="{BB962C8B-B14F-4D97-AF65-F5344CB8AC3E}">
        <p14:creationId xmlns:p14="http://schemas.microsoft.com/office/powerpoint/2010/main" val="287660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71E2FDD-1B13-4D7A-8FD8-C8118455143E}" type="datetimeFigureOut">
              <a:rPr lang="en-GB"/>
              <a:pPr>
                <a:defRPr/>
              </a:pPr>
              <a:t>19/10/2018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D17DA94-AC71-46A4-B025-163BBF69AB8A}" type="slidenum">
              <a:rPr lang="en-GB" altLang="en-US"/>
              <a:pPr>
                <a:defRPr/>
              </a:pPr>
              <a:t>‹#›</a:t>
            </a:fld>
            <a:endParaRPr lang="en-GB" altLang="en-US"/>
          </a:p>
        </p:txBody>
      </p:sp>
    </p:spTree>
    <p:extLst>
      <p:ext uri="{BB962C8B-B14F-4D97-AF65-F5344CB8AC3E}">
        <p14:creationId xmlns:p14="http://schemas.microsoft.com/office/powerpoint/2010/main" val="394303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A1DEB1-9D61-41B4-AB41-70ED15356086}" type="datetimeFigureOut">
              <a:rPr lang="en-GB"/>
              <a:pPr>
                <a:defRPr/>
              </a:pPr>
              <a:t>19/10/2018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AF9379B-9EF2-468E-A89D-8269DDB7C562}" type="slidenum">
              <a:rPr lang="en-GB" altLang="en-US"/>
              <a:pPr>
                <a:defRPr/>
              </a:pPr>
              <a:t>‹#›</a:t>
            </a:fld>
            <a:endParaRPr lang="en-GB" altLang="en-US"/>
          </a:p>
        </p:txBody>
      </p:sp>
    </p:spTree>
    <p:extLst>
      <p:ext uri="{BB962C8B-B14F-4D97-AF65-F5344CB8AC3E}">
        <p14:creationId xmlns:p14="http://schemas.microsoft.com/office/powerpoint/2010/main" val="298654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B2B531E-189E-46BA-BCCB-0158842C0291}" type="datetimeFigureOut">
              <a:rPr lang="en-GB"/>
              <a:pPr>
                <a:defRPr/>
              </a:pPr>
              <a:t>19/10/2018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73AF8A3-73AF-484F-AD7A-C67B86254482}" type="slidenum">
              <a:rPr lang="en-GB" altLang="en-US"/>
              <a:pPr>
                <a:defRPr/>
              </a:pPr>
              <a:t>‹#›</a:t>
            </a:fld>
            <a:endParaRPr lang="en-GB" altLang="en-US"/>
          </a:p>
        </p:txBody>
      </p:sp>
    </p:spTree>
    <p:extLst>
      <p:ext uri="{BB962C8B-B14F-4D97-AF65-F5344CB8AC3E}">
        <p14:creationId xmlns:p14="http://schemas.microsoft.com/office/powerpoint/2010/main" val="162334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5F57ECE-6D25-44B2-8FE5-B6BE68108439}" type="datetimeFigureOut">
              <a:rPr lang="en-GB"/>
              <a:pPr>
                <a:defRPr/>
              </a:pPr>
              <a:t>19/10/2018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C9C1994-BBF6-4B25-A758-DF0D0F8EB5B7}" type="slidenum">
              <a:rPr lang="en-GB" altLang="en-US"/>
              <a:pPr>
                <a:defRPr/>
              </a:pPr>
              <a:t>‹#›</a:t>
            </a:fld>
            <a:endParaRPr lang="en-GB" altLang="en-US"/>
          </a:p>
        </p:txBody>
      </p:sp>
    </p:spTree>
    <p:extLst>
      <p:ext uri="{BB962C8B-B14F-4D97-AF65-F5344CB8AC3E}">
        <p14:creationId xmlns:p14="http://schemas.microsoft.com/office/powerpoint/2010/main" val="110784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2A793D9-B0F7-417D-AA19-979A0BB0ADB5}" type="datetimeFigureOut">
              <a:rPr lang="en-GB"/>
              <a:pPr>
                <a:defRPr/>
              </a:pPr>
              <a:t>19/10/2018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7EE0331-029A-4407-B53D-6F205ED4DDA7}" type="slidenum">
              <a:rPr lang="en-GB" altLang="en-US"/>
              <a:pPr>
                <a:defRPr/>
              </a:pPr>
              <a:t>‹#›</a:t>
            </a:fld>
            <a:endParaRPr lang="en-GB" altLang="en-US"/>
          </a:p>
        </p:txBody>
      </p:sp>
    </p:spTree>
    <p:extLst>
      <p:ext uri="{BB962C8B-B14F-4D97-AF65-F5344CB8AC3E}">
        <p14:creationId xmlns:p14="http://schemas.microsoft.com/office/powerpoint/2010/main" val="309185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C9DA2A-9363-40E2-B367-B113C50AAF71}" type="datetimeFigureOut">
              <a:rPr lang="en-GB"/>
              <a:pPr>
                <a:defRPr/>
              </a:pPr>
              <a:t>19/10/2018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1D8FB19-754C-475D-A79D-0D00E90E0ED9}" type="slidenum">
              <a:rPr lang="en-GB" altLang="en-US"/>
              <a:pPr>
                <a:defRPr/>
              </a:pPr>
              <a:t>‹#›</a:t>
            </a:fld>
            <a:endParaRPr lang="en-GB" altLang="en-US"/>
          </a:p>
        </p:txBody>
      </p:sp>
    </p:spTree>
    <p:extLst>
      <p:ext uri="{BB962C8B-B14F-4D97-AF65-F5344CB8AC3E}">
        <p14:creationId xmlns:p14="http://schemas.microsoft.com/office/powerpoint/2010/main" val="130428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1A17E9-D90A-4AF4-98B9-300A44F32392}" type="datetimeFigureOut">
              <a:rPr lang="en-GB"/>
              <a:pPr>
                <a:defRPr/>
              </a:pPr>
              <a:t>19/10/2018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57250C5-50A4-4C03-B118-C836433026C1}" type="slidenum">
              <a:rPr lang="en-GB" altLang="en-US"/>
              <a:pPr>
                <a:defRPr/>
              </a:pPr>
              <a:t>‹#›</a:t>
            </a:fld>
            <a:endParaRPr lang="en-GB" altLang="en-US"/>
          </a:p>
        </p:txBody>
      </p:sp>
    </p:spTree>
    <p:extLst>
      <p:ext uri="{BB962C8B-B14F-4D97-AF65-F5344CB8AC3E}">
        <p14:creationId xmlns:p14="http://schemas.microsoft.com/office/powerpoint/2010/main" val="77960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02B895-EDD7-436B-B37B-F6589D0EA365}" type="datetimeFigureOut">
              <a:rPr lang="en-GB"/>
              <a:pPr>
                <a:defRPr/>
              </a:pPr>
              <a:t>19/10/2018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19A2995-A0F1-4EC3-8770-EE3597FA109C}" type="slidenum">
              <a:rPr lang="en-GB" altLang="en-US"/>
              <a:pPr>
                <a:defRPr/>
              </a:pPr>
              <a:t>‹#›</a:t>
            </a:fld>
            <a:endParaRPr lang="en-GB" altLang="en-US"/>
          </a:p>
        </p:txBody>
      </p:sp>
    </p:spTree>
    <p:extLst>
      <p:ext uri="{BB962C8B-B14F-4D97-AF65-F5344CB8AC3E}">
        <p14:creationId xmlns:p14="http://schemas.microsoft.com/office/powerpoint/2010/main" val="227803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D9A304-4A58-4F7F-9077-C1896236881D}" type="datetimeFigureOut">
              <a:rPr lang="en-GB"/>
              <a:pPr>
                <a:defRPr/>
              </a:pPr>
              <a:t>19/10/2018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1015A45-A933-482C-9974-7760B48E1CE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0.pn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49.png"/><Relationship Id="rId17" Type="http://schemas.openxmlformats.org/officeDocument/2006/relationships/image" Target="../media/image53.png"/><Relationship Id="rId2" Type="http://schemas.openxmlformats.org/officeDocument/2006/relationships/notesSlide" Target="../notesSlides/notesSlide13.xml"/><Relationship Id="rId16"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8.jpeg"/><Relationship Id="rId5" Type="http://schemas.openxmlformats.org/officeDocument/2006/relationships/image" Target="../media/image43.png"/><Relationship Id="rId15" Type="http://schemas.openxmlformats.org/officeDocument/2006/relationships/image" Target="../media/image33.jpeg"/><Relationship Id="rId10" Type="http://schemas.openxmlformats.org/officeDocument/2006/relationships/image" Target="../media/image47.png"/><Relationship Id="rId4" Type="http://schemas.openxmlformats.org/officeDocument/2006/relationships/image" Target="../media/image42.jpeg"/><Relationship Id="rId9" Type="http://schemas.openxmlformats.org/officeDocument/2006/relationships/image" Target="../media/image46.jpe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9.jpe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jpe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60350"/>
            <a:ext cx="8229600" cy="1143000"/>
          </a:xfrm>
        </p:spPr>
        <p:txBody>
          <a:bodyPr/>
          <a:lstStyle/>
          <a:p>
            <a:pPr algn="ctr" eaLnBrk="1" hangingPunct="1"/>
            <a:r>
              <a:rPr lang="en-GB" altLang="en-US"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304800" y="1484313"/>
            <a:ext cx="865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3600" b="1">
              <a:solidFill>
                <a:srgbClr val="000000"/>
              </a:solidFill>
              <a:latin typeface="Arial" panose="020B0604020202020204" pitchFamily="34" charset="0"/>
            </a:endParaRPr>
          </a:p>
          <a:p>
            <a:pPr eaLnBrk="1" hangingPunct="1">
              <a:lnSpc>
                <a:spcPct val="100000"/>
              </a:lnSpc>
              <a:spcBef>
                <a:spcPct val="0"/>
              </a:spcBef>
              <a:buFontTx/>
              <a:buNone/>
            </a:pPr>
            <a:r>
              <a:rPr lang="en-GB" altLang="en-US" sz="3600" b="1">
                <a:solidFill>
                  <a:srgbClr val="FF0000"/>
                </a:solidFill>
                <a:latin typeface="Arial" panose="020B0604020202020204" pitchFamily="34" charset="0"/>
              </a:rPr>
              <a:t>mardi</a:t>
            </a:r>
            <a:r>
              <a:rPr lang="en-GB" altLang="en-US" sz="3600" b="1">
                <a:solidFill>
                  <a:srgbClr val="000000"/>
                </a:solidFill>
                <a:latin typeface="Arial" panose="020B0604020202020204" pitchFamily="34" charset="0"/>
              </a:rPr>
              <a:t>,</a:t>
            </a:r>
          </a:p>
        </p:txBody>
      </p:sp>
      <p:sp>
        <p:nvSpPr>
          <p:cNvPr id="8" name="TextBox 7"/>
          <p:cNvSpPr txBox="1">
            <a:spLocks noChangeArrowheads="1"/>
          </p:cNvSpPr>
          <p:nvPr/>
        </p:nvSpPr>
        <p:spPr bwMode="auto">
          <a:xfrm>
            <a:off x="1835150" y="2025650"/>
            <a:ext cx="8569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600" b="1">
                <a:solidFill>
                  <a:srgbClr val="00B0F0"/>
                </a:solidFill>
                <a:latin typeface="Arial" panose="020B0604020202020204" pitchFamily="34" charset="0"/>
              </a:rPr>
              <a:t>le vingt-sept </a:t>
            </a:r>
            <a:r>
              <a:rPr lang="en-GB" altLang="en-US" sz="3600" b="1">
                <a:solidFill>
                  <a:srgbClr val="7030A0"/>
                </a:solidFill>
                <a:latin typeface="Arial" panose="020B0604020202020204" pitchFamily="34" charset="0"/>
              </a:rPr>
              <a:t>septembre</a:t>
            </a: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aujourd’hui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56235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3867150" y="152400"/>
            <a:ext cx="4991100" cy="1600200"/>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que </a:t>
            </a:r>
            <a:r>
              <a:rPr lang="en-GB" sz="3200" b="1" dirty="0" err="1">
                <a:solidFill>
                  <a:schemeClr val="tx1"/>
                </a:solidFill>
                <a:latin typeface="Arial" panose="020B0604020202020204" pitchFamily="34" charset="0"/>
                <a:cs typeface="Arial" panose="020B0604020202020204" pitchFamily="34" charset="0"/>
              </a:rPr>
              <a:t>tu</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manges</a:t>
            </a:r>
            <a:endParaRPr lang="en-GB" sz="3200"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normalement</a:t>
            </a:r>
            <a:r>
              <a:rPr lang="en-GB" sz="3200" b="1" dirty="0">
                <a:solidFill>
                  <a:schemeClr val="tx1"/>
                </a:solidFill>
                <a:latin typeface="Arial" panose="020B0604020202020204" pitchFamily="34" charset="0"/>
                <a:cs typeface="Arial" panose="020B0604020202020204" pitchFamily="34" charset="0"/>
              </a:rPr>
              <a:t>? </a:t>
            </a:r>
          </a:p>
        </p:txBody>
      </p:sp>
      <p:sp>
        <p:nvSpPr>
          <p:cNvPr id="5" name="Oval Callout 4"/>
          <p:cNvSpPr/>
          <p:nvPr/>
        </p:nvSpPr>
        <p:spPr>
          <a:xfrm>
            <a:off x="0" y="0"/>
            <a:ext cx="4233863" cy="1752600"/>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Je mange…</a:t>
            </a:r>
          </a:p>
        </p:txBody>
      </p:sp>
      <p:sp>
        <p:nvSpPr>
          <p:cNvPr id="9" name="Oval Callout 8"/>
          <p:cNvSpPr/>
          <p:nvPr/>
        </p:nvSpPr>
        <p:spPr>
          <a:xfrm>
            <a:off x="3562350" y="1993900"/>
            <a:ext cx="5181600" cy="3316288"/>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a:t>
            </a:r>
            <a:r>
              <a:rPr lang="en-GB" sz="3600" b="1" dirty="0" smtClean="0">
                <a:solidFill>
                  <a:schemeClr val="bg1"/>
                </a:solidFill>
                <a:latin typeface="Arial" panose="020B0604020202020204" pitchFamily="34" charset="0"/>
                <a:cs typeface="Arial" panose="020B0604020202020204" pitchFamily="34" charset="0"/>
              </a:rPr>
              <a:t>un </a:t>
            </a:r>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h___________, </a:t>
            </a:r>
            <a:br>
              <a:rPr lang="en-GB" sz="3600" b="1" dirty="0">
                <a:solidFill>
                  <a:schemeClr val="bg1"/>
                </a:solidFill>
                <a:latin typeface="Arial" panose="020B0604020202020204" pitchFamily="34" charset="0"/>
                <a:cs typeface="Arial" panose="020B0604020202020204" pitchFamily="34" charset="0"/>
              </a:rPr>
            </a:br>
            <a:r>
              <a:rPr lang="en-GB" sz="3600" b="1" dirty="0" smtClean="0">
                <a:solidFill>
                  <a:schemeClr val="bg1"/>
                </a:solidFill>
                <a:latin typeface="Arial" panose="020B0604020202020204" pitchFamily="34" charset="0"/>
                <a:cs typeface="Arial" panose="020B0604020202020204" pitchFamily="34" charset="0"/>
              </a:rPr>
              <a:t>des f_______ et </a:t>
            </a:r>
            <a:r>
              <a:rPr lang="en-GB" sz="3600" b="1" dirty="0" err="1" smtClean="0">
                <a:solidFill>
                  <a:schemeClr val="bg1"/>
                </a:solidFill>
                <a:latin typeface="Arial" panose="020B0604020202020204" pitchFamily="34" charset="0"/>
                <a:cs typeface="Arial" panose="020B0604020202020204" pitchFamily="34" charset="0"/>
              </a:rPr>
              <a:t>une</a:t>
            </a:r>
            <a:r>
              <a:rPr lang="en-GB" sz="3600" b="1" dirty="0" smtClean="0">
                <a:solidFill>
                  <a:schemeClr val="bg1"/>
                </a:solidFill>
                <a:latin typeface="Arial" panose="020B0604020202020204" pitchFamily="34" charset="0"/>
                <a:cs typeface="Arial" panose="020B0604020202020204" pitchFamily="34" charset="0"/>
              </a:rPr>
              <a:t> </a:t>
            </a:r>
            <a:r>
              <a:rPr lang="en-GB" sz="3600" b="1" dirty="0">
                <a:solidFill>
                  <a:schemeClr val="bg1"/>
                </a:solidFill>
                <a:latin typeface="Arial" panose="020B0604020202020204" pitchFamily="34" charset="0"/>
                <a:cs typeface="Arial" panose="020B0604020202020204" pitchFamily="34" charset="0"/>
              </a:rPr>
              <a:t>m________</a:t>
            </a:r>
          </a:p>
        </p:txBody>
      </p:sp>
      <p:sp>
        <p:nvSpPr>
          <p:cNvPr id="10" name="Oval Callout 9"/>
          <p:cNvSpPr/>
          <p:nvPr/>
        </p:nvSpPr>
        <p:spPr>
          <a:xfrm>
            <a:off x="3552825" y="1993900"/>
            <a:ext cx="5181600" cy="3316288"/>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hamburger,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des frites et </a:t>
            </a:r>
            <a:r>
              <a:rPr lang="en-GB" sz="3600" b="1" dirty="0" err="1">
                <a:solidFill>
                  <a:schemeClr val="bg1"/>
                </a:solidFill>
                <a:latin typeface="Arial" panose="020B0604020202020204" pitchFamily="34" charset="0"/>
                <a:cs typeface="Arial" panose="020B0604020202020204" pitchFamily="34" charset="0"/>
              </a:rPr>
              <a:t>une</a:t>
            </a:r>
            <a:r>
              <a:rPr lang="en-GB" sz="3600" b="1" dirty="0">
                <a:solidFill>
                  <a:schemeClr val="bg1"/>
                </a:solidFill>
                <a:latin typeface="Arial" panose="020B0604020202020204" pitchFamily="34" charset="0"/>
                <a:cs typeface="Arial" panose="020B0604020202020204" pitchFamily="34" charset="0"/>
              </a:rPr>
              <a:t> madeleine</a:t>
            </a:r>
          </a:p>
        </p:txBody>
      </p:sp>
      <p:sp>
        <p:nvSpPr>
          <p:cNvPr id="8" name="Oval Callout 7"/>
          <p:cNvSpPr/>
          <p:nvPr/>
        </p:nvSpPr>
        <p:spPr>
          <a:xfrm>
            <a:off x="796925" y="5310188"/>
            <a:ext cx="2755900" cy="1177925"/>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et je bois…</a:t>
            </a:r>
          </a:p>
        </p:txBody>
      </p:sp>
      <p:sp>
        <p:nvSpPr>
          <p:cNvPr id="12" name="Oval Callout 11"/>
          <p:cNvSpPr/>
          <p:nvPr/>
        </p:nvSpPr>
        <p:spPr>
          <a:xfrm>
            <a:off x="4070350" y="5167313"/>
            <a:ext cx="4302125" cy="1546225"/>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c_______ de l________</a:t>
            </a:r>
          </a:p>
        </p:txBody>
      </p:sp>
      <p:sp>
        <p:nvSpPr>
          <p:cNvPr id="13" name="Oval Callout 12"/>
          <p:cNvSpPr/>
          <p:nvPr/>
        </p:nvSpPr>
        <p:spPr>
          <a:xfrm>
            <a:off x="4070350" y="5167313"/>
            <a:ext cx="4302125" cy="1546225"/>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carton de </a:t>
            </a:r>
            <a:r>
              <a:rPr lang="en-GB" sz="3600" b="1" dirty="0" err="1">
                <a:solidFill>
                  <a:schemeClr val="bg1"/>
                </a:solidFill>
                <a:latin typeface="Arial" panose="020B0604020202020204" pitchFamily="34" charset="0"/>
                <a:cs typeface="Arial" panose="020B0604020202020204" pitchFamily="34" charset="0"/>
              </a:rPr>
              <a:t>lait</a:t>
            </a:r>
            <a:r>
              <a:rPr lang="en-GB" sz="3600" b="1" dirty="0">
                <a:solidFill>
                  <a:schemeClr val="bg1"/>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8"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33350" y="0"/>
            <a:ext cx="4684713" cy="2144713"/>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qu’il</a:t>
            </a:r>
            <a:r>
              <a:rPr lang="en-GB" sz="3200" b="1" dirty="0">
                <a:solidFill>
                  <a:schemeClr val="tx1"/>
                </a:solidFill>
                <a:latin typeface="Arial" panose="020B0604020202020204" pitchFamily="34" charset="0"/>
                <a:cs typeface="Arial" panose="020B0604020202020204" pitchFamily="34" charset="0"/>
              </a:rPr>
              <a:t> y a </a:t>
            </a:r>
            <a:r>
              <a:rPr lang="en-GB" sz="3200" b="1" dirty="0" err="1">
                <a:solidFill>
                  <a:schemeClr val="tx1"/>
                </a:solidFill>
                <a:latin typeface="Arial" panose="020B0604020202020204" pitchFamily="34" charset="0"/>
                <a:cs typeface="Arial" panose="020B0604020202020204" pitchFamily="34" charset="0"/>
              </a:rPr>
              <a:t>sur</a:t>
            </a:r>
            <a:r>
              <a:rPr lang="en-GB" sz="3200" b="1" dirty="0">
                <a:solidFill>
                  <a:schemeClr val="tx1"/>
                </a:solidFill>
                <a:latin typeface="Arial" panose="020B0604020202020204" pitchFamily="34" charset="0"/>
                <a:cs typeface="Arial" panose="020B0604020202020204" pitchFamily="34" charset="0"/>
              </a:rPr>
              <a:t> le plateau? </a:t>
            </a:r>
          </a:p>
        </p:txBody>
      </p:sp>
      <p:pic>
        <p:nvPicPr>
          <p:cNvPr id="184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7124">
            <a:off x="1411288" y="2325688"/>
            <a:ext cx="64230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sandwich"/>
          <p:cNvPicPr>
            <a:picLocks noChangeAspect="1" noChangeArrowheads="1"/>
          </p:cNvPicPr>
          <p:nvPr/>
        </p:nvPicPr>
        <p:blipFill>
          <a:blip r:embed="rId4">
            <a:clrChange>
              <a:clrFrom>
                <a:srgbClr val="84FFFF"/>
              </a:clrFrom>
              <a:clrTo>
                <a:srgbClr val="84FFFF">
                  <a:alpha val="0"/>
                </a:srgbClr>
              </a:clrTo>
            </a:clrChange>
            <a:extLst>
              <a:ext uri="{28A0092B-C50C-407E-A947-70E740481C1C}">
                <a14:useLocalDpi xmlns:a14="http://schemas.microsoft.com/office/drawing/2010/main" val="0"/>
              </a:ext>
            </a:extLst>
          </a:blip>
          <a:srcRect/>
          <a:stretch>
            <a:fillRect/>
          </a:stretch>
        </p:blipFill>
        <p:spPr bwMode="auto">
          <a:xfrm>
            <a:off x="2438400" y="3076575"/>
            <a:ext cx="23796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sandwich"/>
          <p:cNvPicPr>
            <a:picLocks noChangeAspect="1" noChangeArrowheads="1"/>
          </p:cNvPicPr>
          <p:nvPr/>
        </p:nvPicPr>
        <p:blipFill>
          <a:blip r:embed="rId4">
            <a:clrChange>
              <a:clrFrom>
                <a:srgbClr val="84FFFF"/>
              </a:clrFrom>
              <a:clrTo>
                <a:srgbClr val="84FFFF">
                  <a:alpha val="0"/>
                </a:srgbClr>
              </a:clrTo>
            </a:clrChange>
            <a:extLst>
              <a:ext uri="{28A0092B-C50C-407E-A947-70E740481C1C}">
                <a14:useLocalDpi xmlns:a14="http://schemas.microsoft.com/office/drawing/2010/main" val="0"/>
              </a:ext>
            </a:extLst>
          </a:blip>
          <a:srcRect/>
          <a:stretch>
            <a:fillRect/>
          </a:stretch>
        </p:blipFill>
        <p:spPr bwMode="auto">
          <a:xfrm>
            <a:off x="3433763" y="2911475"/>
            <a:ext cx="23780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8013" y="4529138"/>
            <a:ext cx="571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7438" y="4454525"/>
            <a:ext cx="571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4850" y="4745038"/>
            <a:ext cx="571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4413" y="4681538"/>
            <a:ext cx="571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6788" y="4933950"/>
            <a:ext cx="571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1913" y="4797425"/>
            <a:ext cx="571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5113" y="4491038"/>
            <a:ext cx="571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8138" y="2860675"/>
            <a:ext cx="1584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Callout 15"/>
          <p:cNvSpPr/>
          <p:nvPr/>
        </p:nvSpPr>
        <p:spPr>
          <a:xfrm>
            <a:off x="4983163" y="608013"/>
            <a:ext cx="2755900" cy="1179512"/>
          </a:xfrm>
          <a:prstGeom prst="wedgeEllipseCallout">
            <a:avLst>
              <a:gd name="adj1" fmla="val -49475"/>
              <a:gd name="adj2" fmla="val 67398"/>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Il y a …</a:t>
            </a:r>
          </a:p>
        </p:txBody>
      </p:sp>
      <p:sp>
        <p:nvSpPr>
          <p:cNvPr id="17" name="TextBox 16"/>
          <p:cNvSpPr txBox="1">
            <a:spLocks noChangeArrowheads="1"/>
          </p:cNvSpPr>
          <p:nvPr/>
        </p:nvSpPr>
        <p:spPr bwMode="auto">
          <a:xfrm>
            <a:off x="195263" y="3963988"/>
            <a:ext cx="20764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b="1">
                <a:latin typeface="Arial" panose="020B0604020202020204" pitchFamily="34" charset="0"/>
              </a:rPr>
              <a:t>Il y a deux sandwichs, sept fraises et un jus de pomme.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33350" y="0"/>
            <a:ext cx="4489450" cy="1739900"/>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qu’il</a:t>
            </a:r>
            <a:r>
              <a:rPr lang="en-GB" sz="3200" b="1" dirty="0">
                <a:solidFill>
                  <a:schemeClr val="tx1"/>
                </a:solidFill>
                <a:latin typeface="Arial" panose="020B0604020202020204" pitchFamily="34" charset="0"/>
                <a:cs typeface="Arial" panose="020B0604020202020204" pitchFamily="34" charset="0"/>
              </a:rPr>
              <a:t> y a </a:t>
            </a:r>
            <a:r>
              <a:rPr lang="en-GB" sz="3200" b="1" dirty="0" err="1">
                <a:solidFill>
                  <a:schemeClr val="tx1"/>
                </a:solidFill>
                <a:latin typeface="Arial" panose="020B0604020202020204" pitchFamily="34" charset="0"/>
                <a:cs typeface="Arial" panose="020B0604020202020204" pitchFamily="34" charset="0"/>
              </a:rPr>
              <a:t>sur</a:t>
            </a:r>
            <a:r>
              <a:rPr lang="en-GB" sz="3200" b="1" dirty="0">
                <a:solidFill>
                  <a:schemeClr val="tx1"/>
                </a:solidFill>
                <a:latin typeface="Arial" panose="020B0604020202020204" pitchFamily="34" charset="0"/>
                <a:cs typeface="Arial" panose="020B0604020202020204" pitchFamily="34" charset="0"/>
              </a:rPr>
              <a:t> le plateau? </a:t>
            </a:r>
          </a:p>
        </p:txBody>
      </p:sp>
      <p:pic>
        <p:nvPicPr>
          <p:cNvPr id="204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7124">
            <a:off x="1665288" y="2325688"/>
            <a:ext cx="64230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Callout 15"/>
          <p:cNvSpPr/>
          <p:nvPr/>
        </p:nvSpPr>
        <p:spPr>
          <a:xfrm>
            <a:off x="4983163" y="608013"/>
            <a:ext cx="2755900" cy="1179512"/>
          </a:xfrm>
          <a:prstGeom prst="wedgeEllipseCallout">
            <a:avLst>
              <a:gd name="adj1" fmla="val -49475"/>
              <a:gd name="adj2" fmla="val 67398"/>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Il y a…</a:t>
            </a:r>
          </a:p>
        </p:txBody>
      </p:sp>
      <p:sp>
        <p:nvSpPr>
          <p:cNvPr id="17" name="TextBox 16"/>
          <p:cNvSpPr txBox="1">
            <a:spLocks noChangeArrowheads="1"/>
          </p:cNvSpPr>
          <p:nvPr/>
        </p:nvSpPr>
        <p:spPr bwMode="auto">
          <a:xfrm>
            <a:off x="195263" y="3963988"/>
            <a:ext cx="24844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b="1">
                <a:latin typeface="Arial" panose="020B0604020202020204" pitchFamily="34" charset="0"/>
              </a:rPr>
              <a:t>… trois hamburgers, deux oranges, un yaourt et une limonade.</a:t>
            </a:r>
          </a:p>
        </p:txBody>
      </p:sp>
      <p:grpSp>
        <p:nvGrpSpPr>
          <p:cNvPr id="6" name="Group 23"/>
          <p:cNvGrpSpPr>
            <a:grpSpLocks/>
          </p:cNvGrpSpPr>
          <p:nvPr/>
        </p:nvGrpSpPr>
        <p:grpSpPr bwMode="auto">
          <a:xfrm>
            <a:off x="2571750" y="2001838"/>
            <a:ext cx="5808663" cy="3341687"/>
            <a:chOff x="2571322" y="2002600"/>
            <a:chExt cx="5809818" cy="3341697"/>
          </a:xfrm>
        </p:grpSpPr>
        <p:pic>
          <p:nvPicPr>
            <p:cNvPr id="20487" name="Picture 6" descr="C:\Users\Antonio\320,000 Imágenes\Content - 25KV1\Food\Food 2\CHBURGF.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322" y="2746712"/>
              <a:ext cx="2054742" cy="158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descr="C:\Users\Antonio\320,000 Imágenes\Content - 25KV1\Food\Food 2\CHBURGF.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059" y="2696911"/>
              <a:ext cx="2054742" cy="158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descr="C:\Users\Antonio\320,000 Imágenes\Content - 25KV1\Food\Food 2\CHBURGF.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6188" y="2696910"/>
              <a:ext cx="2054742" cy="158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1822" y="3964344"/>
              <a:ext cx="1254390" cy="123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39107" y="3832177"/>
              <a:ext cx="1254390" cy="123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7923" y="2891080"/>
              <a:ext cx="2453217" cy="245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8" descr="C:\Users\Antonio\320,000 Imágenes\Content - 25KV1\Food\Food 4\LEMONADJ.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1182" y="2002600"/>
              <a:ext cx="2167873" cy="33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33350" y="139700"/>
            <a:ext cx="4489450" cy="1768475"/>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qu’il</a:t>
            </a:r>
            <a:r>
              <a:rPr lang="en-GB" sz="3200" b="1" dirty="0">
                <a:solidFill>
                  <a:schemeClr val="tx1"/>
                </a:solidFill>
                <a:latin typeface="Arial" panose="020B0604020202020204" pitchFamily="34" charset="0"/>
                <a:cs typeface="Arial" panose="020B0604020202020204" pitchFamily="34" charset="0"/>
              </a:rPr>
              <a:t> y a </a:t>
            </a:r>
            <a:r>
              <a:rPr lang="en-GB" sz="3200" b="1" dirty="0" err="1">
                <a:solidFill>
                  <a:schemeClr val="tx1"/>
                </a:solidFill>
                <a:latin typeface="Arial" panose="020B0604020202020204" pitchFamily="34" charset="0"/>
                <a:cs typeface="Arial" panose="020B0604020202020204" pitchFamily="34" charset="0"/>
              </a:rPr>
              <a:t>sur</a:t>
            </a:r>
            <a:r>
              <a:rPr lang="en-GB" sz="3200" b="1" dirty="0">
                <a:solidFill>
                  <a:schemeClr val="tx1"/>
                </a:solidFill>
                <a:latin typeface="Arial" panose="020B0604020202020204" pitchFamily="34" charset="0"/>
                <a:cs typeface="Arial" panose="020B0604020202020204" pitchFamily="34" charset="0"/>
              </a:rPr>
              <a:t> le plateau? </a:t>
            </a:r>
          </a:p>
        </p:txBody>
      </p:sp>
      <p:pic>
        <p:nvPicPr>
          <p:cNvPr id="2253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7124">
            <a:off x="1665288" y="2325688"/>
            <a:ext cx="64230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Callout 15"/>
          <p:cNvSpPr/>
          <p:nvPr/>
        </p:nvSpPr>
        <p:spPr>
          <a:xfrm>
            <a:off x="4983163" y="608013"/>
            <a:ext cx="2755900" cy="1179512"/>
          </a:xfrm>
          <a:prstGeom prst="wedgeEllipseCallout">
            <a:avLst>
              <a:gd name="adj1" fmla="val -49475"/>
              <a:gd name="adj2" fmla="val 67398"/>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Il y a …</a:t>
            </a:r>
          </a:p>
        </p:txBody>
      </p:sp>
      <p:sp>
        <p:nvSpPr>
          <p:cNvPr id="17" name="TextBox 16"/>
          <p:cNvSpPr txBox="1">
            <a:spLocks noChangeArrowheads="1"/>
          </p:cNvSpPr>
          <p:nvPr/>
        </p:nvSpPr>
        <p:spPr bwMode="auto">
          <a:xfrm>
            <a:off x="195263" y="3963988"/>
            <a:ext cx="24844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b="1">
                <a:latin typeface="Arial" panose="020B0604020202020204" pitchFamily="34" charset="0"/>
              </a:rPr>
              <a:t>… quatre saucisses six oeufs sur le plat , une poire et un verre de lait.</a:t>
            </a:r>
          </a:p>
        </p:txBody>
      </p:sp>
      <p:grpSp>
        <p:nvGrpSpPr>
          <p:cNvPr id="2" name="Group 11"/>
          <p:cNvGrpSpPr>
            <a:grpSpLocks/>
          </p:cNvGrpSpPr>
          <p:nvPr/>
        </p:nvGrpSpPr>
        <p:grpSpPr bwMode="auto">
          <a:xfrm>
            <a:off x="2487613" y="2582863"/>
            <a:ext cx="3805237" cy="2762250"/>
            <a:chOff x="2487380" y="2582265"/>
            <a:chExt cx="3805572" cy="2763161"/>
          </a:xfrm>
        </p:grpSpPr>
        <p:pic>
          <p:nvPicPr>
            <p:cNvPr id="2253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7380" y="2582265"/>
              <a:ext cx="1555992" cy="156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3002" y="2890517"/>
              <a:ext cx="1555992" cy="156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0633" y="2689927"/>
              <a:ext cx="1700382" cy="67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9009" y="2998179"/>
              <a:ext cx="1700382" cy="67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2570" y="3235670"/>
              <a:ext cx="1700382" cy="67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8"/>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06051" y="3365500"/>
              <a:ext cx="1313019" cy="19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77897" y="3319573"/>
              <a:ext cx="1258294" cy="202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33350" y="139700"/>
            <a:ext cx="4824413" cy="2579688"/>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qu’il</a:t>
            </a:r>
            <a:r>
              <a:rPr lang="en-GB" sz="3200" b="1" dirty="0">
                <a:solidFill>
                  <a:schemeClr val="tx1"/>
                </a:solidFill>
                <a:latin typeface="Arial" panose="020B0604020202020204" pitchFamily="34" charset="0"/>
                <a:cs typeface="Arial" panose="020B0604020202020204" pitchFamily="34" charset="0"/>
              </a:rPr>
              <a:t> y a </a:t>
            </a:r>
            <a:r>
              <a:rPr lang="en-GB" sz="3200" b="1" dirty="0" err="1">
                <a:solidFill>
                  <a:schemeClr val="tx1"/>
                </a:solidFill>
                <a:latin typeface="Arial" panose="020B0604020202020204" pitchFamily="34" charset="0"/>
                <a:cs typeface="Arial" panose="020B0604020202020204" pitchFamily="34" charset="0"/>
              </a:rPr>
              <a:t>dans</a:t>
            </a:r>
            <a:r>
              <a:rPr lang="en-GB" sz="3200" b="1" dirty="0">
                <a:solidFill>
                  <a:schemeClr val="tx1"/>
                </a:solidFill>
                <a:latin typeface="Arial" panose="020B0604020202020204" pitchFamily="34" charset="0"/>
                <a:cs typeface="Arial" panose="020B0604020202020204" pitchFamily="34" charset="0"/>
              </a:rPr>
              <a:t> ton panier </a:t>
            </a:r>
            <a:r>
              <a:rPr lang="en-GB" sz="3200" b="1" dirty="0" err="1">
                <a:solidFill>
                  <a:schemeClr val="tx1"/>
                </a:solidFill>
                <a:latin typeface="Arial" panose="020B0604020202020204" pitchFamily="34" charset="0"/>
                <a:cs typeface="Arial" panose="020B0604020202020204" pitchFamily="34" charset="0"/>
              </a:rPr>
              <a:t>repas</a:t>
            </a:r>
            <a:r>
              <a:rPr lang="en-GB" sz="3200" b="1" dirty="0">
                <a:solidFill>
                  <a:schemeClr val="tx1"/>
                </a:solidFill>
                <a:latin typeface="Arial" panose="020B0604020202020204" pitchFamily="34" charset="0"/>
                <a:cs typeface="Arial" panose="020B0604020202020204" pitchFamily="34" charset="0"/>
              </a:rPr>
              <a:t>? </a:t>
            </a:r>
          </a:p>
        </p:txBody>
      </p:sp>
      <p:sp>
        <p:nvSpPr>
          <p:cNvPr id="16" name="Oval Callout 15"/>
          <p:cNvSpPr/>
          <p:nvPr/>
        </p:nvSpPr>
        <p:spPr>
          <a:xfrm>
            <a:off x="4983163" y="608013"/>
            <a:ext cx="2755900" cy="1179512"/>
          </a:xfrm>
          <a:prstGeom prst="wedgeEllipseCallout">
            <a:avLst>
              <a:gd name="adj1" fmla="val -49475"/>
              <a:gd name="adj2" fmla="val 67398"/>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Il y a…</a:t>
            </a:r>
          </a:p>
        </p:txBody>
      </p:sp>
      <p:sp>
        <p:nvSpPr>
          <p:cNvPr id="17" name="TextBox 16"/>
          <p:cNvSpPr txBox="1">
            <a:spLocks noChangeArrowheads="1"/>
          </p:cNvSpPr>
          <p:nvPr/>
        </p:nvSpPr>
        <p:spPr bwMode="auto">
          <a:xfrm>
            <a:off x="271463" y="3925888"/>
            <a:ext cx="24844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b="1">
                <a:latin typeface="Arial" panose="020B0604020202020204" pitchFamily="34" charset="0"/>
              </a:rPr>
              <a:t>… un sandwich au fromage, trois madeleines, deux bananes et un coca cola.</a:t>
            </a:r>
          </a:p>
        </p:txBody>
      </p:sp>
      <p:pic>
        <p:nvPicPr>
          <p:cNvPr id="24581" name="Picture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3713" y="2403475"/>
            <a:ext cx="4551362"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p:nvGrpSpPr>
        <p:grpSpPr bwMode="auto">
          <a:xfrm>
            <a:off x="3908425" y="3303588"/>
            <a:ext cx="3427413" cy="2647950"/>
            <a:chOff x="3907895" y="3303950"/>
            <a:chExt cx="3428138" cy="2648022"/>
          </a:xfrm>
        </p:grpSpPr>
        <p:pic>
          <p:nvPicPr>
            <p:cNvPr id="24583"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7895" y="3492500"/>
              <a:ext cx="1918229"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37404" y="5014336"/>
              <a:ext cx="104588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7199" y="5062972"/>
              <a:ext cx="104588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7003" y="5029993"/>
              <a:ext cx="104588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1287" y="3303950"/>
              <a:ext cx="1844746" cy="184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37170" y="4715489"/>
              <a:ext cx="662154" cy="11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33350" y="139700"/>
            <a:ext cx="4489450" cy="3132138"/>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qu’il</a:t>
            </a:r>
            <a:r>
              <a:rPr lang="en-GB" sz="3200" b="1" dirty="0">
                <a:solidFill>
                  <a:schemeClr val="tx1"/>
                </a:solidFill>
                <a:latin typeface="Arial" panose="020B0604020202020204" pitchFamily="34" charset="0"/>
                <a:cs typeface="Arial" panose="020B0604020202020204" pitchFamily="34" charset="0"/>
              </a:rPr>
              <a:t> y a </a:t>
            </a:r>
            <a:r>
              <a:rPr lang="en-GB" sz="3200" b="1" dirty="0" err="1">
                <a:solidFill>
                  <a:schemeClr val="tx1"/>
                </a:solidFill>
                <a:latin typeface="Arial" panose="020B0604020202020204" pitchFamily="34" charset="0"/>
                <a:cs typeface="Arial" panose="020B0604020202020204" pitchFamily="34" charset="0"/>
              </a:rPr>
              <a:t>dans</a:t>
            </a:r>
            <a:r>
              <a:rPr lang="en-GB" sz="3200" b="1" dirty="0">
                <a:solidFill>
                  <a:schemeClr val="tx1"/>
                </a:solidFill>
                <a:latin typeface="Arial" panose="020B0604020202020204" pitchFamily="34" charset="0"/>
                <a:cs typeface="Arial" panose="020B0604020202020204" pitchFamily="34" charset="0"/>
              </a:rPr>
              <a:t> ton panier </a:t>
            </a:r>
            <a:r>
              <a:rPr lang="en-GB" sz="3200" b="1" dirty="0" err="1">
                <a:solidFill>
                  <a:schemeClr val="tx1"/>
                </a:solidFill>
                <a:latin typeface="Arial" panose="020B0604020202020204" pitchFamily="34" charset="0"/>
                <a:cs typeface="Arial" panose="020B0604020202020204" pitchFamily="34" charset="0"/>
              </a:rPr>
              <a:t>repas</a:t>
            </a:r>
            <a:r>
              <a:rPr lang="en-GB" sz="3200" b="1" dirty="0">
                <a:solidFill>
                  <a:schemeClr val="tx1"/>
                </a:solidFill>
                <a:latin typeface="Arial" panose="020B0604020202020204" pitchFamily="34" charset="0"/>
                <a:cs typeface="Arial" panose="020B0604020202020204" pitchFamily="34" charset="0"/>
              </a:rPr>
              <a:t>? </a:t>
            </a:r>
          </a:p>
          <a:p>
            <a:pPr algn="ctr" eaLnBrk="1" fontAlgn="auto" hangingPunct="1">
              <a:spcBef>
                <a:spcPts val="0"/>
              </a:spcBef>
              <a:spcAft>
                <a:spcPts val="0"/>
              </a:spcAft>
              <a:defRPr/>
            </a:pPr>
            <a:endParaRPr lang="en-GB" sz="3200" b="1" dirty="0">
              <a:solidFill>
                <a:schemeClr val="tx1"/>
              </a:solidFill>
              <a:latin typeface="Arial" panose="020B0604020202020204" pitchFamily="34" charset="0"/>
              <a:cs typeface="Arial" panose="020B0604020202020204" pitchFamily="34" charset="0"/>
            </a:endParaRPr>
          </a:p>
        </p:txBody>
      </p:sp>
      <p:sp>
        <p:nvSpPr>
          <p:cNvPr id="16" name="Oval Callout 15"/>
          <p:cNvSpPr/>
          <p:nvPr/>
        </p:nvSpPr>
        <p:spPr>
          <a:xfrm>
            <a:off x="4983163" y="608013"/>
            <a:ext cx="2755900" cy="1179512"/>
          </a:xfrm>
          <a:prstGeom prst="wedgeEllipseCallout">
            <a:avLst>
              <a:gd name="adj1" fmla="val -49475"/>
              <a:gd name="adj2" fmla="val 67398"/>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Il y a…</a:t>
            </a:r>
          </a:p>
        </p:txBody>
      </p:sp>
      <p:sp>
        <p:nvSpPr>
          <p:cNvPr id="17" name="TextBox 16"/>
          <p:cNvSpPr txBox="1">
            <a:spLocks noChangeArrowheads="1"/>
          </p:cNvSpPr>
          <p:nvPr/>
        </p:nvSpPr>
        <p:spPr bwMode="auto">
          <a:xfrm>
            <a:off x="168275" y="3714750"/>
            <a:ext cx="24844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b="1">
                <a:latin typeface="Arial" panose="020B0604020202020204" pitchFamily="34" charset="0"/>
              </a:rPr>
              <a:t>… deux sandwichs au fromage et jambon, une banane, une pomme et un jus d’orange.</a:t>
            </a:r>
          </a:p>
        </p:txBody>
      </p:sp>
      <p:pic>
        <p:nvPicPr>
          <p:cNvPr id="26629" name="Picture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7700" y="2505075"/>
            <a:ext cx="4551363"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3843338" y="3454400"/>
            <a:ext cx="3875087" cy="2617788"/>
            <a:chOff x="3842696" y="3454400"/>
            <a:chExt cx="3874953" cy="2617040"/>
          </a:xfrm>
        </p:grpSpPr>
        <p:pic>
          <p:nvPicPr>
            <p:cNvPr id="26631"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2696" y="3454400"/>
              <a:ext cx="2159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096" y="3964344"/>
              <a:ext cx="2159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9563" y="3715151"/>
              <a:ext cx="1092366" cy="121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0327" y="3872659"/>
              <a:ext cx="2007322" cy="168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8685" y="4342916"/>
              <a:ext cx="1183285" cy="172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95263" y="187325"/>
            <a:ext cx="4489450" cy="2820988"/>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qu’il</a:t>
            </a:r>
            <a:r>
              <a:rPr lang="en-GB" sz="3200" b="1" dirty="0">
                <a:solidFill>
                  <a:schemeClr val="tx1"/>
                </a:solidFill>
                <a:latin typeface="Arial" panose="020B0604020202020204" pitchFamily="34" charset="0"/>
                <a:cs typeface="Arial" panose="020B0604020202020204" pitchFamily="34" charset="0"/>
              </a:rPr>
              <a:t> y a </a:t>
            </a:r>
            <a:r>
              <a:rPr lang="en-GB" sz="3200" b="1" dirty="0" err="1">
                <a:solidFill>
                  <a:schemeClr val="tx1"/>
                </a:solidFill>
                <a:latin typeface="Arial" panose="020B0604020202020204" pitchFamily="34" charset="0"/>
                <a:cs typeface="Arial" panose="020B0604020202020204" pitchFamily="34" charset="0"/>
              </a:rPr>
              <a:t>dans</a:t>
            </a:r>
            <a:r>
              <a:rPr lang="en-GB" sz="3200" b="1" dirty="0">
                <a:solidFill>
                  <a:schemeClr val="tx1"/>
                </a:solidFill>
                <a:latin typeface="Arial" panose="020B0604020202020204" pitchFamily="34" charset="0"/>
                <a:cs typeface="Arial" panose="020B0604020202020204" pitchFamily="34" charset="0"/>
              </a:rPr>
              <a:t> ton panier </a:t>
            </a:r>
            <a:r>
              <a:rPr lang="en-GB" sz="3200" b="1" dirty="0" err="1">
                <a:solidFill>
                  <a:schemeClr val="tx1"/>
                </a:solidFill>
                <a:latin typeface="Arial" panose="020B0604020202020204" pitchFamily="34" charset="0"/>
                <a:cs typeface="Arial" panose="020B0604020202020204" pitchFamily="34" charset="0"/>
              </a:rPr>
              <a:t>repas</a:t>
            </a:r>
            <a:r>
              <a:rPr lang="en-GB" sz="3200" b="1" dirty="0">
                <a:solidFill>
                  <a:schemeClr val="tx1"/>
                </a:solidFill>
                <a:latin typeface="Arial" panose="020B0604020202020204" pitchFamily="34" charset="0"/>
                <a:cs typeface="Arial" panose="020B0604020202020204" pitchFamily="34" charset="0"/>
              </a:rPr>
              <a:t>? </a:t>
            </a:r>
          </a:p>
        </p:txBody>
      </p:sp>
      <p:sp>
        <p:nvSpPr>
          <p:cNvPr id="16" name="Oval Callout 15"/>
          <p:cNvSpPr/>
          <p:nvPr/>
        </p:nvSpPr>
        <p:spPr>
          <a:xfrm>
            <a:off x="4983163" y="608013"/>
            <a:ext cx="2755900" cy="1179512"/>
          </a:xfrm>
          <a:prstGeom prst="wedgeEllipseCallout">
            <a:avLst>
              <a:gd name="adj1" fmla="val -49475"/>
              <a:gd name="adj2" fmla="val 67398"/>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Il y a …</a:t>
            </a:r>
          </a:p>
        </p:txBody>
      </p:sp>
      <p:sp>
        <p:nvSpPr>
          <p:cNvPr id="17" name="TextBox 16"/>
          <p:cNvSpPr txBox="1">
            <a:spLocks noChangeArrowheads="1"/>
          </p:cNvSpPr>
          <p:nvPr/>
        </p:nvSpPr>
        <p:spPr bwMode="auto">
          <a:xfrm>
            <a:off x="195263" y="3963988"/>
            <a:ext cx="24844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b="1">
                <a:latin typeface="Arial" panose="020B0604020202020204" pitchFamily="34" charset="0"/>
              </a:rPr>
              <a:t>… un hot dog, deux gâteaux, cinq fraises et  un carton de lait.</a:t>
            </a:r>
          </a:p>
        </p:txBody>
      </p:sp>
      <p:pic>
        <p:nvPicPr>
          <p:cNvPr id="28677" name="Picture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7700" y="2505075"/>
            <a:ext cx="4551363"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3948113" y="3568700"/>
            <a:ext cx="3416300" cy="2449513"/>
            <a:chOff x="3947700" y="3568700"/>
            <a:chExt cx="3417398" cy="2450114"/>
          </a:xfrm>
        </p:grpSpPr>
        <p:pic>
          <p:nvPicPr>
            <p:cNvPr id="2867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7700" y="3568700"/>
              <a:ext cx="2071174" cy="125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47700" y="4862659"/>
              <a:ext cx="1258542" cy="106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2800" y="4846565"/>
              <a:ext cx="1258542" cy="106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0774" y="3645383"/>
              <a:ext cx="5461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5248" y="3568700"/>
              <a:ext cx="5461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8304" y="3855643"/>
              <a:ext cx="5461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5242" y="3712171"/>
              <a:ext cx="5461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9747" y="3855642"/>
              <a:ext cx="5461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5"/>
            <p:cNvPicPr>
              <a:picLocks noChangeAspect="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17585" y="4571301"/>
              <a:ext cx="1447513" cy="144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5"/>
          <p:cNvGrpSpPr>
            <a:grpSpLocks/>
          </p:cNvGrpSpPr>
          <p:nvPr/>
        </p:nvGrpSpPr>
        <p:grpSpPr bwMode="auto">
          <a:xfrm>
            <a:off x="965200" y="395288"/>
            <a:ext cx="3022600" cy="2103437"/>
            <a:chOff x="3454397" y="675216"/>
            <a:chExt cx="3022603" cy="2102424"/>
          </a:xfrm>
        </p:grpSpPr>
        <p:sp>
          <p:nvSpPr>
            <p:cNvPr id="3" name="Rounded Rectangle 2"/>
            <p:cNvSpPr/>
            <p:nvPr/>
          </p:nvSpPr>
          <p:spPr>
            <a:xfrm rot="21107719">
              <a:off x="3454397" y="675216"/>
              <a:ext cx="3022603" cy="196913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Rounded Rectangle 3"/>
            <p:cNvSpPr/>
            <p:nvPr/>
          </p:nvSpPr>
          <p:spPr>
            <a:xfrm rot="21107719">
              <a:off x="3454397" y="779941"/>
              <a:ext cx="3022603" cy="19675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ounded Rectangle 4"/>
            <p:cNvSpPr/>
            <p:nvPr/>
          </p:nvSpPr>
          <p:spPr>
            <a:xfrm rot="21107719">
              <a:off x="3454397" y="808502"/>
              <a:ext cx="3022603" cy="19691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30723" name="Group 6"/>
          <p:cNvGrpSpPr>
            <a:grpSpLocks/>
          </p:cNvGrpSpPr>
          <p:nvPr/>
        </p:nvGrpSpPr>
        <p:grpSpPr bwMode="auto">
          <a:xfrm>
            <a:off x="5283200" y="344488"/>
            <a:ext cx="3022600" cy="2103437"/>
            <a:chOff x="3454397" y="675216"/>
            <a:chExt cx="3022603" cy="2102424"/>
          </a:xfrm>
        </p:grpSpPr>
        <p:sp>
          <p:nvSpPr>
            <p:cNvPr id="8" name="Rounded Rectangle 7"/>
            <p:cNvSpPr/>
            <p:nvPr/>
          </p:nvSpPr>
          <p:spPr>
            <a:xfrm rot="21107719">
              <a:off x="3454397" y="675216"/>
              <a:ext cx="3022603" cy="196913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ounded Rectangle 8"/>
            <p:cNvSpPr/>
            <p:nvPr/>
          </p:nvSpPr>
          <p:spPr>
            <a:xfrm rot="21107719">
              <a:off x="3454397" y="779941"/>
              <a:ext cx="3022603" cy="19675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ounded Rectangle 9"/>
            <p:cNvSpPr/>
            <p:nvPr/>
          </p:nvSpPr>
          <p:spPr>
            <a:xfrm rot="21107719">
              <a:off x="3454397" y="808502"/>
              <a:ext cx="3022603" cy="19691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30724"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00" y="3911600"/>
            <a:ext cx="24145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3911600"/>
            <a:ext cx="24145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5900" y="3822700"/>
            <a:ext cx="24145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4013" y="139700"/>
            <a:ext cx="536575" cy="922338"/>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1</a:t>
            </a:r>
          </a:p>
        </p:txBody>
      </p:sp>
      <p:sp>
        <p:nvSpPr>
          <p:cNvPr id="14" name="Rectangle 13"/>
          <p:cNvSpPr/>
          <p:nvPr/>
        </p:nvSpPr>
        <p:spPr>
          <a:xfrm>
            <a:off x="4622800" y="100013"/>
            <a:ext cx="534988" cy="923925"/>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2</a:t>
            </a:r>
          </a:p>
        </p:txBody>
      </p:sp>
      <p:sp>
        <p:nvSpPr>
          <p:cNvPr id="15" name="Rectangle 14"/>
          <p:cNvSpPr/>
          <p:nvPr/>
        </p:nvSpPr>
        <p:spPr>
          <a:xfrm>
            <a:off x="88900" y="3813175"/>
            <a:ext cx="536575" cy="923925"/>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3</a:t>
            </a:r>
          </a:p>
        </p:txBody>
      </p:sp>
      <p:sp>
        <p:nvSpPr>
          <p:cNvPr id="16" name="Rectangle 15"/>
          <p:cNvSpPr/>
          <p:nvPr/>
        </p:nvSpPr>
        <p:spPr>
          <a:xfrm>
            <a:off x="2957513" y="3822700"/>
            <a:ext cx="534987" cy="923925"/>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4</a:t>
            </a:r>
          </a:p>
        </p:txBody>
      </p:sp>
      <p:sp>
        <p:nvSpPr>
          <p:cNvPr id="17" name="Rectangle 16"/>
          <p:cNvSpPr/>
          <p:nvPr/>
        </p:nvSpPr>
        <p:spPr>
          <a:xfrm>
            <a:off x="6030913" y="3870325"/>
            <a:ext cx="534987" cy="923925"/>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395288" y="836613"/>
            <a:ext cx="3889375" cy="5400675"/>
            <a:chOff x="249" y="527"/>
            <a:chExt cx="2450" cy="3402"/>
          </a:xfrm>
        </p:grpSpPr>
        <p:sp>
          <p:nvSpPr>
            <p:cNvPr id="32805" name="Rectangle 3"/>
            <p:cNvSpPr>
              <a:spLocks noChangeArrowheads="1"/>
            </p:cNvSpPr>
            <p:nvPr/>
          </p:nvSpPr>
          <p:spPr bwMode="auto">
            <a:xfrm>
              <a:off x="249" y="527"/>
              <a:ext cx="2450" cy="34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2806" name="Line 4"/>
            <p:cNvSpPr>
              <a:spLocks noChangeShapeType="1"/>
            </p:cNvSpPr>
            <p:nvPr/>
          </p:nvSpPr>
          <p:spPr bwMode="auto">
            <a:xfrm>
              <a:off x="1156" y="527"/>
              <a:ext cx="0" cy="3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7" name="Line 5"/>
            <p:cNvSpPr>
              <a:spLocks noChangeShapeType="1"/>
            </p:cNvSpPr>
            <p:nvPr/>
          </p:nvSpPr>
          <p:spPr bwMode="auto">
            <a:xfrm>
              <a:off x="1927" y="527"/>
              <a:ext cx="0" cy="3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8" name="Text Box 6"/>
            <p:cNvSpPr txBox="1">
              <a:spLocks noChangeArrowheads="1"/>
            </p:cNvSpPr>
            <p:nvPr/>
          </p:nvSpPr>
          <p:spPr bwMode="auto">
            <a:xfrm>
              <a:off x="249" y="597"/>
              <a:ext cx="9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Lundi, </a:t>
              </a:r>
            </a:p>
            <a:p>
              <a:pPr eaLnBrk="1" hangingPunct="1">
                <a:lnSpc>
                  <a:spcPct val="100000"/>
                </a:lnSpc>
                <a:spcBef>
                  <a:spcPct val="0"/>
                </a:spcBef>
                <a:buFontTx/>
                <a:buNone/>
              </a:pPr>
              <a:r>
                <a:rPr lang="cy-GB" altLang="en-US" sz="2000">
                  <a:latin typeface="Arial" panose="020B0604020202020204" pitchFamily="34" charset="0"/>
                </a:rPr>
                <a:t>je mange</a:t>
              </a:r>
              <a:endParaRPr lang="en-US" altLang="en-US" sz="2000">
                <a:latin typeface="Arial" panose="020B0604020202020204" pitchFamily="34" charset="0"/>
              </a:endParaRPr>
            </a:p>
          </p:txBody>
        </p:sp>
        <p:sp>
          <p:nvSpPr>
            <p:cNvPr id="32809" name="Text Box 7"/>
            <p:cNvSpPr txBox="1">
              <a:spLocks noChangeArrowheads="1"/>
            </p:cNvSpPr>
            <p:nvPr/>
          </p:nvSpPr>
          <p:spPr bwMode="auto">
            <a:xfrm>
              <a:off x="249" y="1207"/>
              <a:ext cx="2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m</a:t>
              </a:r>
              <a:endParaRPr lang="en-US" altLang="en-US" sz="2000">
                <a:latin typeface="Arial" panose="020B0604020202020204" pitchFamily="34" charset="0"/>
              </a:endParaRPr>
            </a:p>
          </p:txBody>
        </p:sp>
        <p:sp>
          <p:nvSpPr>
            <p:cNvPr id="32810" name="Text Box 8"/>
            <p:cNvSpPr txBox="1">
              <a:spLocks noChangeArrowheads="1"/>
            </p:cNvSpPr>
            <p:nvPr/>
          </p:nvSpPr>
          <p:spPr bwMode="auto">
            <a:xfrm>
              <a:off x="249" y="1661"/>
              <a:ext cx="2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m</a:t>
              </a:r>
              <a:endParaRPr lang="en-US" altLang="en-US" sz="2000">
                <a:latin typeface="Arial" panose="020B0604020202020204" pitchFamily="34" charset="0"/>
              </a:endParaRPr>
            </a:p>
          </p:txBody>
        </p:sp>
        <p:sp>
          <p:nvSpPr>
            <p:cNvPr id="32811" name="Text Box 9"/>
            <p:cNvSpPr txBox="1">
              <a:spLocks noChangeArrowheads="1"/>
            </p:cNvSpPr>
            <p:nvPr/>
          </p:nvSpPr>
          <p:spPr bwMode="auto">
            <a:xfrm>
              <a:off x="249" y="2069"/>
              <a:ext cx="15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j</a:t>
              </a:r>
              <a:endParaRPr lang="en-US" altLang="en-US" sz="2000">
                <a:latin typeface="Arial" panose="020B0604020202020204" pitchFamily="34" charset="0"/>
              </a:endParaRPr>
            </a:p>
          </p:txBody>
        </p:sp>
        <p:sp>
          <p:nvSpPr>
            <p:cNvPr id="32812" name="Text Box 10"/>
            <p:cNvSpPr txBox="1">
              <a:spLocks noChangeArrowheads="1"/>
            </p:cNvSpPr>
            <p:nvPr/>
          </p:nvSpPr>
          <p:spPr bwMode="auto">
            <a:xfrm>
              <a:off x="249" y="2523"/>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v</a:t>
              </a:r>
              <a:endParaRPr lang="en-US" altLang="en-US" sz="2000">
                <a:latin typeface="Arial" panose="020B0604020202020204" pitchFamily="34" charset="0"/>
              </a:endParaRPr>
            </a:p>
          </p:txBody>
        </p:sp>
        <p:sp>
          <p:nvSpPr>
            <p:cNvPr id="32813" name="Text Box 11"/>
            <p:cNvSpPr txBox="1">
              <a:spLocks noChangeArrowheads="1"/>
            </p:cNvSpPr>
            <p:nvPr/>
          </p:nvSpPr>
          <p:spPr bwMode="auto">
            <a:xfrm>
              <a:off x="249" y="2976"/>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s</a:t>
              </a:r>
              <a:endParaRPr lang="en-US" altLang="en-US" sz="2000">
                <a:latin typeface="Arial" panose="020B0604020202020204" pitchFamily="34" charset="0"/>
              </a:endParaRPr>
            </a:p>
          </p:txBody>
        </p:sp>
        <p:sp>
          <p:nvSpPr>
            <p:cNvPr id="32814" name="Text Box 12"/>
            <p:cNvSpPr txBox="1">
              <a:spLocks noChangeArrowheads="1"/>
            </p:cNvSpPr>
            <p:nvPr/>
          </p:nvSpPr>
          <p:spPr bwMode="auto">
            <a:xfrm>
              <a:off x="249" y="3430"/>
              <a:ext cx="2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d</a:t>
              </a:r>
              <a:endParaRPr lang="en-US" altLang="en-US" sz="2000">
                <a:latin typeface="Arial" panose="020B0604020202020204" pitchFamily="34" charset="0"/>
              </a:endParaRPr>
            </a:p>
          </p:txBody>
        </p:sp>
      </p:grpSp>
      <p:grpSp>
        <p:nvGrpSpPr>
          <p:cNvPr id="32771" name="Group 13"/>
          <p:cNvGrpSpPr>
            <a:grpSpLocks/>
          </p:cNvGrpSpPr>
          <p:nvPr/>
        </p:nvGrpSpPr>
        <p:grpSpPr bwMode="auto">
          <a:xfrm>
            <a:off x="5076825" y="836613"/>
            <a:ext cx="3889375" cy="5400675"/>
            <a:chOff x="3198" y="527"/>
            <a:chExt cx="2450" cy="3402"/>
          </a:xfrm>
        </p:grpSpPr>
        <p:sp>
          <p:nvSpPr>
            <p:cNvPr id="32795" name="Rectangle 14"/>
            <p:cNvSpPr>
              <a:spLocks noChangeArrowheads="1"/>
            </p:cNvSpPr>
            <p:nvPr/>
          </p:nvSpPr>
          <p:spPr bwMode="auto">
            <a:xfrm>
              <a:off x="3198" y="527"/>
              <a:ext cx="2450" cy="34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2796" name="Line 15"/>
            <p:cNvSpPr>
              <a:spLocks noChangeShapeType="1"/>
            </p:cNvSpPr>
            <p:nvPr/>
          </p:nvSpPr>
          <p:spPr bwMode="auto">
            <a:xfrm>
              <a:off x="4105" y="527"/>
              <a:ext cx="0" cy="3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7" name="Line 16"/>
            <p:cNvSpPr>
              <a:spLocks noChangeShapeType="1"/>
            </p:cNvSpPr>
            <p:nvPr/>
          </p:nvSpPr>
          <p:spPr bwMode="auto">
            <a:xfrm>
              <a:off x="4876" y="527"/>
              <a:ext cx="0" cy="3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Text Box 17"/>
            <p:cNvSpPr txBox="1">
              <a:spLocks noChangeArrowheads="1"/>
            </p:cNvSpPr>
            <p:nvPr/>
          </p:nvSpPr>
          <p:spPr bwMode="auto">
            <a:xfrm>
              <a:off x="3198" y="634"/>
              <a:ext cx="82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Lundi,</a:t>
              </a:r>
            </a:p>
            <a:p>
              <a:pPr eaLnBrk="1" hangingPunct="1">
                <a:lnSpc>
                  <a:spcPct val="100000"/>
                </a:lnSpc>
                <a:spcBef>
                  <a:spcPct val="0"/>
                </a:spcBef>
                <a:buFontTx/>
                <a:buNone/>
              </a:pPr>
              <a:r>
                <a:rPr lang="cy-GB" altLang="en-US" sz="2000">
                  <a:latin typeface="Arial" panose="020B0604020202020204" pitchFamily="34" charset="0"/>
                </a:rPr>
                <a:t>je mange</a:t>
              </a:r>
              <a:endParaRPr lang="en-US" altLang="en-US" sz="2000">
                <a:latin typeface="Arial" panose="020B0604020202020204" pitchFamily="34" charset="0"/>
              </a:endParaRPr>
            </a:p>
          </p:txBody>
        </p:sp>
        <p:sp>
          <p:nvSpPr>
            <p:cNvPr id="32799" name="Text Box 18"/>
            <p:cNvSpPr txBox="1">
              <a:spLocks noChangeArrowheads="1"/>
            </p:cNvSpPr>
            <p:nvPr/>
          </p:nvSpPr>
          <p:spPr bwMode="auto">
            <a:xfrm>
              <a:off x="3198" y="1207"/>
              <a:ext cx="2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m</a:t>
              </a:r>
              <a:endParaRPr lang="en-US" altLang="en-US" sz="2000">
                <a:latin typeface="Arial" panose="020B0604020202020204" pitchFamily="34" charset="0"/>
              </a:endParaRPr>
            </a:p>
          </p:txBody>
        </p:sp>
        <p:sp>
          <p:nvSpPr>
            <p:cNvPr id="32800" name="Text Box 19"/>
            <p:cNvSpPr txBox="1">
              <a:spLocks noChangeArrowheads="1"/>
            </p:cNvSpPr>
            <p:nvPr/>
          </p:nvSpPr>
          <p:spPr bwMode="auto">
            <a:xfrm>
              <a:off x="3198" y="1661"/>
              <a:ext cx="2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m</a:t>
              </a:r>
              <a:endParaRPr lang="en-US" altLang="en-US" sz="2000">
                <a:latin typeface="Arial" panose="020B0604020202020204" pitchFamily="34" charset="0"/>
              </a:endParaRPr>
            </a:p>
          </p:txBody>
        </p:sp>
        <p:sp>
          <p:nvSpPr>
            <p:cNvPr id="32801" name="Text Box 20"/>
            <p:cNvSpPr txBox="1">
              <a:spLocks noChangeArrowheads="1"/>
            </p:cNvSpPr>
            <p:nvPr/>
          </p:nvSpPr>
          <p:spPr bwMode="auto">
            <a:xfrm>
              <a:off x="3198" y="2069"/>
              <a:ext cx="15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j</a:t>
              </a:r>
              <a:endParaRPr lang="en-US" altLang="en-US" sz="2000">
                <a:latin typeface="Arial" panose="020B0604020202020204" pitchFamily="34" charset="0"/>
              </a:endParaRPr>
            </a:p>
          </p:txBody>
        </p:sp>
        <p:sp>
          <p:nvSpPr>
            <p:cNvPr id="32802" name="Text Box 21"/>
            <p:cNvSpPr txBox="1">
              <a:spLocks noChangeArrowheads="1"/>
            </p:cNvSpPr>
            <p:nvPr/>
          </p:nvSpPr>
          <p:spPr bwMode="auto">
            <a:xfrm>
              <a:off x="3198" y="2523"/>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v</a:t>
              </a:r>
              <a:endParaRPr lang="en-US" altLang="en-US" sz="2000">
                <a:latin typeface="Arial" panose="020B0604020202020204" pitchFamily="34" charset="0"/>
              </a:endParaRPr>
            </a:p>
          </p:txBody>
        </p:sp>
        <p:sp>
          <p:nvSpPr>
            <p:cNvPr id="32803" name="Text Box 22"/>
            <p:cNvSpPr txBox="1">
              <a:spLocks noChangeArrowheads="1"/>
            </p:cNvSpPr>
            <p:nvPr/>
          </p:nvSpPr>
          <p:spPr bwMode="auto">
            <a:xfrm>
              <a:off x="3198" y="2976"/>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s</a:t>
              </a:r>
              <a:endParaRPr lang="en-US" altLang="en-US" sz="2000">
                <a:latin typeface="Arial" panose="020B0604020202020204" pitchFamily="34" charset="0"/>
              </a:endParaRPr>
            </a:p>
          </p:txBody>
        </p:sp>
        <p:sp>
          <p:nvSpPr>
            <p:cNvPr id="32804" name="Text Box 23"/>
            <p:cNvSpPr txBox="1">
              <a:spLocks noChangeArrowheads="1"/>
            </p:cNvSpPr>
            <p:nvPr/>
          </p:nvSpPr>
          <p:spPr bwMode="auto">
            <a:xfrm>
              <a:off x="3198" y="3430"/>
              <a:ext cx="2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d</a:t>
              </a:r>
              <a:endParaRPr lang="en-US" altLang="en-US" sz="2000">
                <a:latin typeface="Arial" panose="020B0604020202020204" pitchFamily="34" charset="0"/>
              </a:endParaRPr>
            </a:p>
          </p:txBody>
        </p:sp>
      </p:grpSp>
      <p:sp>
        <p:nvSpPr>
          <p:cNvPr id="32772" name="Text Box 24"/>
          <p:cNvSpPr txBox="1">
            <a:spLocks noChangeArrowheads="1"/>
          </p:cNvSpPr>
          <p:nvPr/>
        </p:nvSpPr>
        <p:spPr bwMode="auto">
          <a:xfrm>
            <a:off x="1042988" y="260350"/>
            <a:ext cx="350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A: </a:t>
            </a:r>
            <a:r>
              <a:rPr lang="en-GB" altLang="en-US" sz="2000">
                <a:latin typeface="Arial" panose="020B0604020202020204" pitchFamily="34" charset="0"/>
              </a:rPr>
              <a:t>Qu’est-ce que tu manges</a:t>
            </a:r>
            <a:r>
              <a:rPr lang="cy-GB" altLang="en-US" sz="2000">
                <a:latin typeface="Arial" panose="020B0604020202020204" pitchFamily="34" charset="0"/>
              </a:rPr>
              <a:t>?</a:t>
            </a:r>
            <a:endParaRPr lang="en-US" altLang="en-US" sz="2000">
              <a:latin typeface="Arial" panose="020B0604020202020204" pitchFamily="34" charset="0"/>
            </a:endParaRPr>
          </a:p>
        </p:txBody>
      </p:sp>
      <p:sp>
        <p:nvSpPr>
          <p:cNvPr id="32773" name="Text Box 25"/>
          <p:cNvSpPr txBox="1">
            <a:spLocks noChangeArrowheads="1"/>
          </p:cNvSpPr>
          <p:nvPr/>
        </p:nvSpPr>
        <p:spPr bwMode="auto">
          <a:xfrm>
            <a:off x="5403850" y="260350"/>
            <a:ext cx="357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B: Q</a:t>
            </a:r>
            <a:r>
              <a:rPr lang="en-GB" altLang="en-US" sz="2000">
                <a:latin typeface="Arial" panose="020B0604020202020204" pitchFamily="34" charset="0"/>
              </a:rPr>
              <a:t>u’est-ce que tu manges</a:t>
            </a:r>
            <a:r>
              <a:rPr lang="cy-GB" altLang="en-US" sz="2000">
                <a:latin typeface="Arial" panose="020B0604020202020204" pitchFamily="34" charset="0"/>
              </a:rPr>
              <a:t>.?</a:t>
            </a:r>
            <a:endParaRPr lang="en-US" altLang="en-US" sz="2000">
              <a:latin typeface="Arial" panose="020B0604020202020204" pitchFamily="34" charset="0"/>
            </a:endParaRPr>
          </a:p>
        </p:txBody>
      </p:sp>
      <p:grpSp>
        <p:nvGrpSpPr>
          <p:cNvPr id="32774" name="Group 57"/>
          <p:cNvGrpSpPr>
            <a:grpSpLocks/>
          </p:cNvGrpSpPr>
          <p:nvPr/>
        </p:nvGrpSpPr>
        <p:grpSpPr bwMode="auto">
          <a:xfrm>
            <a:off x="1908175" y="4030663"/>
            <a:ext cx="863600" cy="649287"/>
            <a:chOff x="1655" y="1570"/>
            <a:chExt cx="2631" cy="1769"/>
          </a:xfrm>
        </p:grpSpPr>
        <p:pic>
          <p:nvPicPr>
            <p:cNvPr id="32793" name="Picture 58" descr="choc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 y="1570"/>
              <a:ext cx="263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4" name="Rectangle 59"/>
            <p:cNvSpPr>
              <a:spLocks noChangeArrowheads="1"/>
            </p:cNvSpPr>
            <p:nvPr/>
          </p:nvSpPr>
          <p:spPr bwMode="auto">
            <a:xfrm>
              <a:off x="1927" y="2976"/>
              <a:ext cx="1996" cy="363"/>
            </a:xfrm>
            <a:prstGeom prst="rect">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chemeClr val="bg1"/>
                </a:solidFill>
              </a:endParaRPr>
            </a:p>
          </p:txBody>
        </p:sp>
      </p:grpSp>
      <p:grpSp>
        <p:nvGrpSpPr>
          <p:cNvPr id="32775" name="Group 60"/>
          <p:cNvGrpSpPr>
            <a:grpSpLocks/>
          </p:cNvGrpSpPr>
          <p:nvPr/>
        </p:nvGrpSpPr>
        <p:grpSpPr bwMode="auto">
          <a:xfrm>
            <a:off x="2005013" y="3187700"/>
            <a:ext cx="936625" cy="792163"/>
            <a:chOff x="1882" y="1570"/>
            <a:chExt cx="2676" cy="1724"/>
          </a:xfrm>
        </p:grpSpPr>
        <p:pic>
          <p:nvPicPr>
            <p:cNvPr id="32791" name="Picture 61" descr="cris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 y="1570"/>
              <a:ext cx="2222"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2" name="Rectangle 62"/>
            <p:cNvSpPr>
              <a:spLocks noChangeArrowheads="1"/>
            </p:cNvSpPr>
            <p:nvPr/>
          </p:nvSpPr>
          <p:spPr bwMode="auto">
            <a:xfrm>
              <a:off x="1882" y="2976"/>
              <a:ext cx="2676" cy="318"/>
            </a:xfrm>
            <a:prstGeom prst="rect">
              <a:avLst/>
            </a:prstGeom>
            <a:solidFill>
              <a:schemeClr val="bg1"/>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chemeClr val="bg1"/>
                </a:solidFill>
              </a:endParaRPr>
            </a:p>
          </p:txBody>
        </p:sp>
      </p:grpSp>
      <p:pic>
        <p:nvPicPr>
          <p:cNvPr id="3277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51625" y="3856038"/>
            <a:ext cx="815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1788" y="3173413"/>
            <a:ext cx="6048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
          <p:cNvPicPr>
            <a:picLocks noChangeAspect="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51063" y="2413000"/>
            <a:ext cx="461962"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0400" y="1006475"/>
            <a:ext cx="9747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1788" y="979488"/>
            <a:ext cx="582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23050" y="2451100"/>
            <a:ext cx="7969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14525" y="1862138"/>
            <a:ext cx="3762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860550" y="4367213"/>
            <a:ext cx="9207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02413" y="5427663"/>
            <a:ext cx="9493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2"/>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800" y="4313238"/>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4"/>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8600" y="1806575"/>
            <a:ext cx="8953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79"/>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2338" y="1889125"/>
            <a:ext cx="3762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80"/>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6825" y="1852613"/>
            <a:ext cx="3762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81"/>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89125" y="5445125"/>
            <a:ext cx="5651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0" name="Picture 8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265363" y="5454650"/>
            <a:ext cx="566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33488" y="561975"/>
          <a:ext cx="7385049" cy="2773512"/>
        </p:xfrm>
        <a:graphic>
          <a:graphicData uri="http://schemas.openxmlformats.org/drawingml/2006/table">
            <a:tbl>
              <a:tblPr>
                <a:tableStyleId>{5940675A-B579-460E-94D1-54222C63F5DA}</a:tableStyleId>
              </a:tblPr>
              <a:tblGrid>
                <a:gridCol w="2836246">
                  <a:extLst>
                    <a:ext uri="{9D8B030D-6E8A-4147-A177-3AD203B41FA5}"/>
                  </a:extLst>
                </a:gridCol>
                <a:gridCol w="1760829">
                  <a:extLst>
                    <a:ext uri="{9D8B030D-6E8A-4147-A177-3AD203B41FA5}"/>
                  </a:extLst>
                </a:gridCol>
                <a:gridCol w="2787974">
                  <a:extLst>
                    <a:ext uri="{9D8B030D-6E8A-4147-A177-3AD203B41FA5}"/>
                  </a:extLst>
                </a:gridCol>
              </a:tblGrid>
              <a:tr h="396195">
                <a:tc>
                  <a:txBody>
                    <a:bodyPr/>
                    <a:lstStyle/>
                    <a:p>
                      <a:r>
                        <a:rPr lang="en-US" sz="2000" dirty="0" smtClean="0"/>
                        <a:t>Le </a:t>
                      </a:r>
                      <a:r>
                        <a:rPr lang="en-US" sz="2000" dirty="0" err="1" smtClean="0"/>
                        <a:t>lundi</a:t>
                      </a:r>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a:latin typeface="Arial" panose="020B0604020202020204" pitchFamily="34" charset="0"/>
                        <a:cs typeface="Arial" panose="020B0604020202020204" pitchFamily="34" charset="0"/>
                      </a:endParaRPr>
                    </a:p>
                  </a:txBody>
                  <a:tcPr marL="91451" marR="91451" marT="45708" marB="45708"/>
                </a:tc>
                <a:tc>
                  <a:txBody>
                    <a:bodyPr/>
                    <a:lstStyle/>
                    <a:p>
                      <a:r>
                        <a:rPr lang="en-US" sz="2000" dirty="0" err="1" smtClean="0"/>
                        <a:t>une</a:t>
                      </a:r>
                      <a:r>
                        <a:rPr lang="en-US" sz="2000" baseline="0" dirty="0" smtClean="0"/>
                        <a:t> </a:t>
                      </a:r>
                      <a:r>
                        <a:rPr lang="en-US" sz="2000" baseline="0" dirty="0" err="1" smtClean="0"/>
                        <a:t>banane</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r>
                        <a:rPr lang="en-US" sz="2000" dirty="0" smtClean="0"/>
                        <a:t>Le </a:t>
                      </a:r>
                      <a:r>
                        <a:rPr lang="en-US" sz="2000" dirty="0" err="1" smtClean="0"/>
                        <a:t>mardi</a:t>
                      </a:r>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r>
                        <a:rPr lang="en-US" sz="2000" dirty="0" smtClean="0">
                          <a:latin typeface="+mn-lt"/>
                          <a:cs typeface="+mn-cs"/>
                        </a:rPr>
                        <a:t>des</a:t>
                      </a:r>
                      <a:r>
                        <a:rPr lang="en-US" sz="2000" baseline="0" dirty="0" smtClean="0">
                          <a:latin typeface="+mn-lt"/>
                          <a:cs typeface="+mn-cs"/>
                        </a:rPr>
                        <a:t> fraises</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Le </a:t>
                      </a:r>
                      <a:r>
                        <a:rPr lang="en-US" sz="2000" dirty="0" err="1" smtClean="0"/>
                        <a:t>mercredi</a:t>
                      </a:r>
                      <a:endParaRPr lang="en-US" sz="2000" dirty="0" smtClean="0">
                        <a:latin typeface="Arial" panose="020B0604020202020204" pitchFamily="34" charset="0"/>
                        <a:cs typeface="Arial" panose="020B0604020202020204" pitchFamily="34" charset="0"/>
                      </a:endParaRPr>
                    </a:p>
                  </a:txBody>
                  <a:tcPr marL="91451" marR="91451" marT="45708" marB="45708"/>
                </a:tc>
                <a:tc>
                  <a:txBody>
                    <a:bodyPr/>
                    <a:lstStyle/>
                    <a:p>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r>
                        <a:rPr lang="en-US" sz="2000" dirty="0" err="1" smtClean="0"/>
                        <a:t>une</a:t>
                      </a:r>
                      <a:r>
                        <a:rPr lang="en-US" sz="2000" baseline="0" dirty="0" smtClean="0"/>
                        <a:t> </a:t>
                      </a:r>
                      <a:r>
                        <a:rPr lang="en-US" sz="2000" baseline="0" dirty="0" err="1" smtClean="0"/>
                        <a:t>pomme</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r>
                        <a:rPr lang="en-US" sz="2000" dirty="0" smtClean="0"/>
                        <a:t>Le</a:t>
                      </a:r>
                      <a:r>
                        <a:rPr lang="en-US" sz="2000" baseline="0" dirty="0" smtClean="0"/>
                        <a:t> </a:t>
                      </a:r>
                      <a:r>
                        <a:rPr lang="en-US" sz="2000" baseline="0" dirty="0" err="1" smtClean="0"/>
                        <a:t>jeudi</a:t>
                      </a:r>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mn-lt"/>
                          <a:cs typeface="+mn-cs"/>
                        </a:rPr>
                        <a:t>je</a:t>
                      </a:r>
                      <a:r>
                        <a:rPr lang="en-US" sz="2000" baseline="0" dirty="0" smtClean="0">
                          <a:latin typeface="+mn-lt"/>
                          <a:cs typeface="+mn-cs"/>
                        </a:rPr>
                        <a:t> mange</a:t>
                      </a:r>
                      <a:endParaRPr lang="en-US" sz="2000" dirty="0" smtClean="0">
                        <a:latin typeface="Arial" panose="020B0604020202020204" pitchFamily="34" charset="0"/>
                        <a:cs typeface="Arial" panose="020B0604020202020204" pitchFamily="34" charset="0"/>
                      </a:endParaRPr>
                    </a:p>
                  </a:txBody>
                  <a:tcPr marL="91451" marR="91451" marT="45708" marB="45708"/>
                </a:tc>
                <a:tc>
                  <a:txBody>
                    <a:bodyPr/>
                    <a:lstStyle/>
                    <a:p>
                      <a:r>
                        <a:rPr lang="en-US" sz="2000" dirty="0" smtClean="0"/>
                        <a:t>un sandwich</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r>
                        <a:rPr lang="en-US" sz="2000" dirty="0" smtClean="0"/>
                        <a:t>Le</a:t>
                      </a:r>
                      <a:r>
                        <a:rPr lang="en-US" sz="2000" baseline="0" dirty="0" smtClean="0"/>
                        <a:t> </a:t>
                      </a:r>
                      <a:r>
                        <a:rPr lang="en-US" sz="2000" baseline="0" dirty="0" err="1" smtClean="0"/>
                        <a:t>vendredi</a:t>
                      </a:r>
                      <a:r>
                        <a:rPr lang="en-US" sz="2000" baseline="0" dirty="0" smtClean="0"/>
                        <a:t> </a:t>
                      </a:r>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a:latin typeface="Arial" panose="020B0604020202020204" pitchFamily="34" charset="0"/>
                        <a:cs typeface="Arial" panose="020B0604020202020204" pitchFamily="34" charset="0"/>
                      </a:endParaRPr>
                    </a:p>
                  </a:txBody>
                  <a:tcPr marL="91451" marR="91451" marT="45708" marB="4570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du </a:t>
                      </a:r>
                      <a:r>
                        <a:rPr lang="en-US" sz="2000" dirty="0" err="1" smtClean="0"/>
                        <a:t>chocolat</a:t>
                      </a:r>
                      <a:endParaRPr lang="en-US" sz="2000" dirty="0" smtClean="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r>
                        <a:rPr lang="en-US" sz="2000" dirty="0" smtClean="0"/>
                        <a:t>Le</a:t>
                      </a:r>
                      <a:r>
                        <a:rPr lang="en-US" sz="2000" baseline="0" dirty="0" smtClean="0"/>
                        <a:t> </a:t>
                      </a:r>
                      <a:r>
                        <a:rPr lang="en-US" sz="2000" baseline="0" dirty="0" err="1" smtClean="0"/>
                        <a:t>samedi</a:t>
                      </a:r>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a:latin typeface="Arial" panose="020B0604020202020204" pitchFamily="34" charset="0"/>
                        <a:cs typeface="Arial" panose="020B0604020202020204" pitchFamily="34" charset="0"/>
                      </a:endParaRPr>
                    </a:p>
                  </a:txBody>
                  <a:tcPr marL="91451" marR="91451" marT="45708" marB="45708"/>
                </a:tc>
                <a:tc>
                  <a:txBody>
                    <a:bodyPr/>
                    <a:lstStyle/>
                    <a:p>
                      <a:r>
                        <a:rPr lang="en-US" sz="2000" dirty="0" smtClean="0"/>
                        <a:t>des frites</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r>
                        <a:rPr lang="en-US" sz="2000" dirty="0" err="1" smtClean="0">
                          <a:latin typeface="+mn-lt"/>
                          <a:cs typeface="+mn-cs"/>
                        </a:rPr>
                        <a:t>Chaque</a:t>
                      </a:r>
                      <a:r>
                        <a:rPr lang="en-US" sz="2000" baseline="0" dirty="0" smtClean="0">
                          <a:latin typeface="+mn-lt"/>
                          <a:cs typeface="+mn-cs"/>
                        </a:rPr>
                        <a:t> jour</a:t>
                      </a:r>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a:latin typeface="Arial" panose="020B0604020202020204" pitchFamily="34" charset="0"/>
                        <a:cs typeface="Arial" panose="020B0604020202020204" pitchFamily="34" charset="0"/>
                      </a:endParaRPr>
                    </a:p>
                  </a:txBody>
                  <a:tcPr marL="91451" marR="91451" marT="45708" marB="45708"/>
                </a:tc>
                <a:tc>
                  <a:txBody>
                    <a:bodyPr/>
                    <a:lstStyle/>
                    <a:p>
                      <a:r>
                        <a:rPr lang="en-US" sz="2000" dirty="0" err="1" smtClean="0"/>
                        <a:t>une</a:t>
                      </a:r>
                      <a:r>
                        <a:rPr lang="en-US" sz="2000" baseline="0" dirty="0" smtClean="0"/>
                        <a:t> pizza</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bl>
          </a:graphicData>
        </a:graphic>
      </p:graphicFrame>
      <p:graphicFrame>
        <p:nvGraphicFramePr>
          <p:cNvPr id="5" name="Table 4"/>
          <p:cNvGraphicFramePr>
            <a:graphicFrameLocks noGrp="1"/>
          </p:cNvGraphicFramePr>
          <p:nvPr/>
        </p:nvGraphicFramePr>
        <p:xfrm>
          <a:off x="1233488" y="3629025"/>
          <a:ext cx="7385049" cy="2773512"/>
        </p:xfrm>
        <a:graphic>
          <a:graphicData uri="http://schemas.openxmlformats.org/drawingml/2006/table">
            <a:tbl>
              <a:tblPr>
                <a:tableStyleId>{616DA210-FB5B-4158-B5E0-FEB733F419BA}</a:tableStyleId>
              </a:tblPr>
              <a:tblGrid>
                <a:gridCol w="2461683">
                  <a:extLst>
                    <a:ext uri="{9D8B030D-6E8A-4147-A177-3AD203B41FA5}"/>
                  </a:extLst>
                </a:gridCol>
                <a:gridCol w="2461683">
                  <a:extLst>
                    <a:ext uri="{9D8B030D-6E8A-4147-A177-3AD203B41FA5}"/>
                  </a:extLst>
                </a:gridCol>
                <a:gridCol w="2461683">
                  <a:extLst>
                    <a:ext uri="{9D8B030D-6E8A-4147-A177-3AD203B41FA5}"/>
                  </a:extLst>
                </a:gridCol>
              </a:tblGrid>
              <a:tr h="396195">
                <a:tc>
                  <a:txBody>
                    <a:bodyPr/>
                    <a:lstStyle/>
                    <a:p>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r>
                        <a:rPr lang="en-US" sz="2000" dirty="0" smtClean="0"/>
                        <a:t>du </a:t>
                      </a:r>
                      <a:r>
                        <a:rPr lang="en-US" sz="2000" dirty="0" err="1" smtClean="0"/>
                        <a:t>thé</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a:latin typeface="Arial" panose="020B0604020202020204" pitchFamily="34" charset="0"/>
                        <a:cs typeface="Arial" panose="020B0604020202020204" pitchFamily="34" charset="0"/>
                      </a:endParaRPr>
                    </a:p>
                  </a:txBody>
                  <a:tcPr marL="91451" marR="91451" marT="45708" marB="45708"/>
                </a:tc>
                <a:tc>
                  <a:txBody>
                    <a:bodyPr/>
                    <a:lstStyle/>
                    <a:p>
                      <a:r>
                        <a:rPr lang="en-US" sz="2000" dirty="0" smtClean="0">
                          <a:latin typeface="+mn-lt"/>
                          <a:cs typeface="+mn-cs"/>
                        </a:rPr>
                        <a:t>de</a:t>
                      </a:r>
                      <a:r>
                        <a:rPr lang="en-US" sz="2000" baseline="0" dirty="0" smtClean="0">
                          <a:latin typeface="+mn-lt"/>
                          <a:cs typeface="+mn-cs"/>
                        </a:rPr>
                        <a:t> </a:t>
                      </a:r>
                      <a:r>
                        <a:rPr lang="en-US" sz="2000" baseline="0" dirty="0" err="1" smtClean="0">
                          <a:latin typeface="+mn-lt"/>
                          <a:cs typeface="+mn-cs"/>
                        </a:rPr>
                        <a:t>l’eau</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a:latin typeface="Arial" panose="020B0604020202020204" pitchFamily="34" charset="0"/>
                        <a:cs typeface="Arial" panose="020B0604020202020204" pitchFamily="34" charset="0"/>
                      </a:endParaRPr>
                    </a:p>
                  </a:txBody>
                  <a:tcPr marL="91451" marR="91451" marT="45708" marB="45708"/>
                </a:tc>
                <a:tc>
                  <a:txBody>
                    <a:bodyPr/>
                    <a:lstStyle/>
                    <a:p>
                      <a:r>
                        <a:rPr lang="en-US" sz="2000" dirty="0" smtClean="0"/>
                        <a:t>un jus de fruit</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r>
                        <a:rPr lang="en-US" sz="2000" dirty="0" smtClean="0">
                          <a:latin typeface="+mn-lt"/>
                          <a:cs typeface="+mn-cs"/>
                        </a:rPr>
                        <a:t>et</a:t>
                      </a:r>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r>
                        <a:rPr lang="en-US" sz="2000" dirty="0" smtClean="0">
                          <a:latin typeface="+mn-lt"/>
                          <a:cs typeface="+mn-cs"/>
                        </a:rPr>
                        <a:t>je</a:t>
                      </a:r>
                      <a:r>
                        <a:rPr lang="en-US" sz="2000" baseline="0" dirty="0" smtClean="0">
                          <a:latin typeface="+mn-lt"/>
                          <a:cs typeface="+mn-cs"/>
                        </a:rPr>
                        <a:t> bois</a:t>
                      </a:r>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r>
                        <a:rPr lang="en-US" sz="2000" dirty="0" smtClean="0"/>
                        <a:t>un coca </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a:latin typeface="Arial" panose="020B0604020202020204" pitchFamily="34" charset="0"/>
                        <a:cs typeface="Arial" panose="020B0604020202020204" pitchFamily="34" charset="0"/>
                      </a:endParaRPr>
                    </a:p>
                  </a:txBody>
                  <a:tcPr marL="91451" marR="91451" marT="45708" marB="45708"/>
                </a:tc>
                <a:tc>
                  <a:txBody>
                    <a:bodyPr/>
                    <a:lstStyle/>
                    <a:p>
                      <a:r>
                        <a:rPr lang="en-US" sz="2000" dirty="0" err="1" smtClean="0"/>
                        <a:t>une</a:t>
                      </a:r>
                      <a:r>
                        <a:rPr lang="en-US" sz="2000" dirty="0" smtClean="0"/>
                        <a:t> </a:t>
                      </a:r>
                      <a:r>
                        <a:rPr lang="en-US" sz="2000" dirty="0" err="1" smtClean="0"/>
                        <a:t>limonade</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a:latin typeface="Arial" panose="020B0604020202020204" pitchFamily="34" charset="0"/>
                        <a:cs typeface="Arial" panose="020B0604020202020204" pitchFamily="34" charset="0"/>
                      </a:endParaRPr>
                    </a:p>
                  </a:txBody>
                  <a:tcPr marL="91451" marR="91451" marT="45708" marB="45708"/>
                </a:tc>
                <a:tc>
                  <a:txBody>
                    <a:bodyPr/>
                    <a:lstStyle/>
                    <a:p>
                      <a:r>
                        <a:rPr lang="en-US" sz="2000" dirty="0" smtClean="0">
                          <a:latin typeface="+mn-lt"/>
                          <a:cs typeface="+mn-cs"/>
                        </a:rPr>
                        <a:t>un</a:t>
                      </a:r>
                      <a:r>
                        <a:rPr lang="en-US" sz="2000" baseline="0" dirty="0" smtClean="0">
                          <a:latin typeface="+mn-lt"/>
                          <a:cs typeface="+mn-cs"/>
                        </a:rPr>
                        <a:t> </a:t>
                      </a:r>
                      <a:r>
                        <a:rPr lang="en-US" sz="2000" baseline="0" dirty="0" err="1" smtClean="0">
                          <a:latin typeface="+mn-lt"/>
                          <a:cs typeface="+mn-cs"/>
                        </a:rPr>
                        <a:t>verre</a:t>
                      </a:r>
                      <a:r>
                        <a:rPr lang="en-US" sz="2000" baseline="0" dirty="0" smtClean="0">
                          <a:latin typeface="+mn-lt"/>
                          <a:cs typeface="+mn-cs"/>
                        </a:rPr>
                        <a:t> de </a:t>
                      </a:r>
                      <a:r>
                        <a:rPr lang="en-US" sz="2000" baseline="0" dirty="0" err="1" smtClean="0">
                          <a:latin typeface="+mn-lt"/>
                          <a:cs typeface="+mn-cs"/>
                        </a:rPr>
                        <a:t>lait</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r h="396195">
                <a:tc>
                  <a:txBody>
                    <a:bodyPr/>
                    <a:lstStyle/>
                    <a:p>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endParaRPr lang="en-US" sz="2000" dirty="0">
                        <a:latin typeface="Arial" panose="020B0604020202020204" pitchFamily="34" charset="0"/>
                        <a:cs typeface="Arial" panose="020B0604020202020204" pitchFamily="34" charset="0"/>
                      </a:endParaRPr>
                    </a:p>
                  </a:txBody>
                  <a:tcPr marL="91451" marR="91451" marT="45708" marB="45708"/>
                </a:tc>
                <a:tc>
                  <a:txBody>
                    <a:bodyPr/>
                    <a:lstStyle/>
                    <a:p>
                      <a:r>
                        <a:rPr lang="en-US" sz="2000" dirty="0" smtClean="0"/>
                        <a:t>un </a:t>
                      </a:r>
                      <a:r>
                        <a:rPr lang="en-US" sz="2000" dirty="0" err="1" smtClean="0"/>
                        <a:t>chocolat</a:t>
                      </a:r>
                      <a:r>
                        <a:rPr lang="en-US" sz="2000" dirty="0" smtClean="0"/>
                        <a:t> </a:t>
                      </a:r>
                      <a:r>
                        <a:rPr lang="en-US" sz="2000" dirty="0" err="1" smtClean="0"/>
                        <a:t>chaud</a:t>
                      </a:r>
                      <a:endParaRPr lang="en-US" sz="2000" dirty="0">
                        <a:latin typeface="Arial" panose="020B0604020202020204" pitchFamily="34" charset="0"/>
                        <a:cs typeface="Arial" panose="020B0604020202020204" pitchFamily="34" charset="0"/>
                      </a:endParaRPr>
                    </a:p>
                  </a:txBody>
                  <a:tcPr marL="91451" marR="91451" marT="45708" marB="45708"/>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0788" y="139700"/>
            <a:ext cx="3649662"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525" y="661988"/>
            <a:ext cx="345757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0788" y="3652838"/>
            <a:ext cx="3775075"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5"/>
          <p:cNvSpPr txBox="1">
            <a:spLocks noChangeArrowheads="1"/>
          </p:cNvSpPr>
          <p:nvPr/>
        </p:nvSpPr>
        <p:spPr bwMode="auto">
          <a:xfrm rot="-1565437">
            <a:off x="768350" y="3062288"/>
            <a:ext cx="8004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b="1">
                <a:latin typeface="Arial" panose="020B0604020202020204" pitchFamily="34" charset="0"/>
              </a:rPr>
              <a:t>La nourriture au collège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395288" y="836613"/>
            <a:ext cx="3889375" cy="5400675"/>
            <a:chOff x="249" y="527"/>
            <a:chExt cx="2450" cy="3402"/>
          </a:xfrm>
        </p:grpSpPr>
        <p:sp>
          <p:nvSpPr>
            <p:cNvPr id="36894" name="Rectangle 3"/>
            <p:cNvSpPr>
              <a:spLocks noChangeArrowheads="1"/>
            </p:cNvSpPr>
            <p:nvPr/>
          </p:nvSpPr>
          <p:spPr bwMode="auto">
            <a:xfrm>
              <a:off x="249" y="527"/>
              <a:ext cx="2450" cy="34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6895" name="Line 4"/>
            <p:cNvSpPr>
              <a:spLocks noChangeShapeType="1"/>
            </p:cNvSpPr>
            <p:nvPr/>
          </p:nvSpPr>
          <p:spPr bwMode="auto">
            <a:xfrm>
              <a:off x="1156" y="527"/>
              <a:ext cx="0" cy="3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96" name="Line 5"/>
            <p:cNvSpPr>
              <a:spLocks noChangeShapeType="1"/>
            </p:cNvSpPr>
            <p:nvPr/>
          </p:nvSpPr>
          <p:spPr bwMode="auto">
            <a:xfrm>
              <a:off x="1927" y="527"/>
              <a:ext cx="0" cy="3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97" name="Text Box 6"/>
            <p:cNvSpPr txBox="1">
              <a:spLocks noChangeArrowheads="1"/>
            </p:cNvSpPr>
            <p:nvPr/>
          </p:nvSpPr>
          <p:spPr bwMode="auto">
            <a:xfrm>
              <a:off x="249" y="570"/>
              <a:ext cx="60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Lundi, </a:t>
              </a:r>
            </a:p>
            <a:p>
              <a:pPr eaLnBrk="1" hangingPunct="1">
                <a:lnSpc>
                  <a:spcPct val="100000"/>
                </a:lnSpc>
                <a:spcBef>
                  <a:spcPct val="0"/>
                </a:spcBef>
                <a:buFontTx/>
                <a:buNone/>
              </a:pPr>
              <a:r>
                <a:rPr lang="cy-GB" altLang="en-US" sz="2000">
                  <a:latin typeface="Arial" panose="020B0604020202020204" pitchFamily="34" charset="0"/>
                </a:rPr>
                <a:t>je bois</a:t>
              </a:r>
              <a:endParaRPr lang="en-US" altLang="en-US" sz="2000">
                <a:latin typeface="Arial" panose="020B0604020202020204" pitchFamily="34" charset="0"/>
              </a:endParaRPr>
            </a:p>
          </p:txBody>
        </p:sp>
        <p:sp>
          <p:nvSpPr>
            <p:cNvPr id="36898" name="Text Box 7"/>
            <p:cNvSpPr txBox="1">
              <a:spLocks noChangeArrowheads="1"/>
            </p:cNvSpPr>
            <p:nvPr/>
          </p:nvSpPr>
          <p:spPr bwMode="auto">
            <a:xfrm>
              <a:off x="249" y="1207"/>
              <a:ext cx="2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m</a:t>
              </a:r>
              <a:endParaRPr lang="en-US" altLang="en-US" sz="2000">
                <a:latin typeface="Arial" panose="020B0604020202020204" pitchFamily="34" charset="0"/>
              </a:endParaRPr>
            </a:p>
          </p:txBody>
        </p:sp>
        <p:sp>
          <p:nvSpPr>
            <p:cNvPr id="36899" name="Text Box 8"/>
            <p:cNvSpPr txBox="1">
              <a:spLocks noChangeArrowheads="1"/>
            </p:cNvSpPr>
            <p:nvPr/>
          </p:nvSpPr>
          <p:spPr bwMode="auto">
            <a:xfrm>
              <a:off x="249" y="1661"/>
              <a:ext cx="2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m</a:t>
              </a:r>
              <a:endParaRPr lang="en-US" altLang="en-US" sz="2000">
                <a:latin typeface="Arial" panose="020B0604020202020204" pitchFamily="34" charset="0"/>
              </a:endParaRPr>
            </a:p>
          </p:txBody>
        </p:sp>
        <p:sp>
          <p:nvSpPr>
            <p:cNvPr id="36900" name="Text Box 9"/>
            <p:cNvSpPr txBox="1">
              <a:spLocks noChangeArrowheads="1"/>
            </p:cNvSpPr>
            <p:nvPr/>
          </p:nvSpPr>
          <p:spPr bwMode="auto">
            <a:xfrm>
              <a:off x="249" y="2069"/>
              <a:ext cx="15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j</a:t>
              </a:r>
              <a:endParaRPr lang="en-US" altLang="en-US" sz="2000">
                <a:latin typeface="Arial" panose="020B0604020202020204" pitchFamily="34" charset="0"/>
              </a:endParaRPr>
            </a:p>
          </p:txBody>
        </p:sp>
        <p:sp>
          <p:nvSpPr>
            <p:cNvPr id="36901" name="Text Box 10"/>
            <p:cNvSpPr txBox="1">
              <a:spLocks noChangeArrowheads="1"/>
            </p:cNvSpPr>
            <p:nvPr/>
          </p:nvSpPr>
          <p:spPr bwMode="auto">
            <a:xfrm>
              <a:off x="249" y="2523"/>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v</a:t>
              </a:r>
              <a:endParaRPr lang="en-US" altLang="en-US" sz="2000">
                <a:latin typeface="Arial" panose="020B0604020202020204" pitchFamily="34" charset="0"/>
              </a:endParaRPr>
            </a:p>
          </p:txBody>
        </p:sp>
        <p:sp>
          <p:nvSpPr>
            <p:cNvPr id="36902" name="Text Box 11"/>
            <p:cNvSpPr txBox="1">
              <a:spLocks noChangeArrowheads="1"/>
            </p:cNvSpPr>
            <p:nvPr/>
          </p:nvSpPr>
          <p:spPr bwMode="auto">
            <a:xfrm>
              <a:off x="249" y="2976"/>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s</a:t>
              </a:r>
              <a:endParaRPr lang="en-US" altLang="en-US" sz="2000">
                <a:latin typeface="Arial" panose="020B0604020202020204" pitchFamily="34" charset="0"/>
              </a:endParaRPr>
            </a:p>
          </p:txBody>
        </p:sp>
        <p:sp>
          <p:nvSpPr>
            <p:cNvPr id="36903" name="Text Box 12"/>
            <p:cNvSpPr txBox="1">
              <a:spLocks noChangeArrowheads="1"/>
            </p:cNvSpPr>
            <p:nvPr/>
          </p:nvSpPr>
          <p:spPr bwMode="auto">
            <a:xfrm>
              <a:off x="249" y="3430"/>
              <a:ext cx="2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d</a:t>
              </a:r>
              <a:endParaRPr lang="en-US" altLang="en-US" sz="2000">
                <a:latin typeface="Arial" panose="020B0604020202020204" pitchFamily="34" charset="0"/>
              </a:endParaRPr>
            </a:p>
          </p:txBody>
        </p:sp>
      </p:grpSp>
      <p:grpSp>
        <p:nvGrpSpPr>
          <p:cNvPr id="36867" name="Group 13"/>
          <p:cNvGrpSpPr>
            <a:grpSpLocks/>
          </p:cNvGrpSpPr>
          <p:nvPr/>
        </p:nvGrpSpPr>
        <p:grpSpPr bwMode="auto">
          <a:xfrm>
            <a:off x="5076825" y="836613"/>
            <a:ext cx="3889375" cy="5400675"/>
            <a:chOff x="3198" y="527"/>
            <a:chExt cx="2450" cy="3402"/>
          </a:xfrm>
        </p:grpSpPr>
        <p:sp>
          <p:nvSpPr>
            <p:cNvPr id="36884" name="Rectangle 14"/>
            <p:cNvSpPr>
              <a:spLocks noChangeArrowheads="1"/>
            </p:cNvSpPr>
            <p:nvPr/>
          </p:nvSpPr>
          <p:spPr bwMode="auto">
            <a:xfrm>
              <a:off x="3198" y="527"/>
              <a:ext cx="2450" cy="34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6885" name="Line 15"/>
            <p:cNvSpPr>
              <a:spLocks noChangeShapeType="1"/>
            </p:cNvSpPr>
            <p:nvPr/>
          </p:nvSpPr>
          <p:spPr bwMode="auto">
            <a:xfrm>
              <a:off x="4105" y="527"/>
              <a:ext cx="0" cy="3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86" name="Line 16"/>
            <p:cNvSpPr>
              <a:spLocks noChangeShapeType="1"/>
            </p:cNvSpPr>
            <p:nvPr/>
          </p:nvSpPr>
          <p:spPr bwMode="auto">
            <a:xfrm>
              <a:off x="4876" y="527"/>
              <a:ext cx="0" cy="3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87" name="Text Box 17"/>
            <p:cNvSpPr txBox="1">
              <a:spLocks noChangeArrowheads="1"/>
            </p:cNvSpPr>
            <p:nvPr/>
          </p:nvSpPr>
          <p:spPr bwMode="auto">
            <a:xfrm>
              <a:off x="3198" y="617"/>
              <a:ext cx="77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Lundi,</a:t>
              </a:r>
            </a:p>
            <a:p>
              <a:pPr eaLnBrk="1" hangingPunct="1">
                <a:lnSpc>
                  <a:spcPct val="100000"/>
                </a:lnSpc>
                <a:spcBef>
                  <a:spcPct val="0"/>
                </a:spcBef>
                <a:buFontTx/>
                <a:buNone/>
              </a:pPr>
              <a:r>
                <a:rPr lang="cy-GB" altLang="en-US" sz="2000">
                  <a:latin typeface="Arial" panose="020B0604020202020204" pitchFamily="34" charset="0"/>
                </a:rPr>
                <a:t>je  bois</a:t>
              </a:r>
              <a:endParaRPr lang="en-US" altLang="en-US" sz="2000">
                <a:latin typeface="Arial" panose="020B0604020202020204" pitchFamily="34" charset="0"/>
              </a:endParaRPr>
            </a:p>
          </p:txBody>
        </p:sp>
        <p:sp>
          <p:nvSpPr>
            <p:cNvPr id="36888" name="Text Box 18"/>
            <p:cNvSpPr txBox="1">
              <a:spLocks noChangeArrowheads="1"/>
            </p:cNvSpPr>
            <p:nvPr/>
          </p:nvSpPr>
          <p:spPr bwMode="auto">
            <a:xfrm>
              <a:off x="3198" y="1207"/>
              <a:ext cx="2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m</a:t>
              </a:r>
              <a:endParaRPr lang="en-US" altLang="en-US" sz="2000">
                <a:latin typeface="Arial" panose="020B0604020202020204" pitchFamily="34" charset="0"/>
              </a:endParaRPr>
            </a:p>
          </p:txBody>
        </p:sp>
        <p:sp>
          <p:nvSpPr>
            <p:cNvPr id="36889" name="Text Box 19"/>
            <p:cNvSpPr txBox="1">
              <a:spLocks noChangeArrowheads="1"/>
            </p:cNvSpPr>
            <p:nvPr/>
          </p:nvSpPr>
          <p:spPr bwMode="auto">
            <a:xfrm>
              <a:off x="3198" y="1661"/>
              <a:ext cx="2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m</a:t>
              </a:r>
              <a:endParaRPr lang="en-US" altLang="en-US" sz="2000">
                <a:latin typeface="Arial" panose="020B0604020202020204" pitchFamily="34" charset="0"/>
              </a:endParaRPr>
            </a:p>
          </p:txBody>
        </p:sp>
        <p:sp>
          <p:nvSpPr>
            <p:cNvPr id="36890" name="Text Box 20"/>
            <p:cNvSpPr txBox="1">
              <a:spLocks noChangeArrowheads="1"/>
            </p:cNvSpPr>
            <p:nvPr/>
          </p:nvSpPr>
          <p:spPr bwMode="auto">
            <a:xfrm>
              <a:off x="3198" y="2069"/>
              <a:ext cx="15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j</a:t>
              </a:r>
              <a:endParaRPr lang="en-US" altLang="en-US" sz="2000">
                <a:latin typeface="Arial" panose="020B0604020202020204" pitchFamily="34" charset="0"/>
              </a:endParaRPr>
            </a:p>
          </p:txBody>
        </p:sp>
        <p:sp>
          <p:nvSpPr>
            <p:cNvPr id="36891" name="Text Box 21"/>
            <p:cNvSpPr txBox="1">
              <a:spLocks noChangeArrowheads="1"/>
            </p:cNvSpPr>
            <p:nvPr/>
          </p:nvSpPr>
          <p:spPr bwMode="auto">
            <a:xfrm>
              <a:off x="3198" y="2523"/>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v</a:t>
              </a:r>
              <a:endParaRPr lang="en-US" altLang="en-US" sz="2000">
                <a:latin typeface="Arial" panose="020B0604020202020204" pitchFamily="34" charset="0"/>
              </a:endParaRPr>
            </a:p>
          </p:txBody>
        </p:sp>
        <p:sp>
          <p:nvSpPr>
            <p:cNvPr id="36892" name="Text Box 22"/>
            <p:cNvSpPr txBox="1">
              <a:spLocks noChangeArrowheads="1"/>
            </p:cNvSpPr>
            <p:nvPr/>
          </p:nvSpPr>
          <p:spPr bwMode="auto">
            <a:xfrm>
              <a:off x="3198" y="2976"/>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s</a:t>
              </a:r>
              <a:endParaRPr lang="en-US" altLang="en-US" sz="2000">
                <a:latin typeface="Arial" panose="020B0604020202020204" pitchFamily="34" charset="0"/>
              </a:endParaRPr>
            </a:p>
          </p:txBody>
        </p:sp>
        <p:sp>
          <p:nvSpPr>
            <p:cNvPr id="36893" name="Text Box 23"/>
            <p:cNvSpPr txBox="1">
              <a:spLocks noChangeArrowheads="1"/>
            </p:cNvSpPr>
            <p:nvPr/>
          </p:nvSpPr>
          <p:spPr bwMode="auto">
            <a:xfrm>
              <a:off x="3198" y="3430"/>
              <a:ext cx="2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d</a:t>
              </a:r>
              <a:endParaRPr lang="en-US" altLang="en-US" sz="2000">
                <a:latin typeface="Arial" panose="020B0604020202020204" pitchFamily="34" charset="0"/>
              </a:endParaRPr>
            </a:p>
          </p:txBody>
        </p:sp>
      </p:grpSp>
      <p:sp>
        <p:nvSpPr>
          <p:cNvPr id="36868" name="Text Box 24"/>
          <p:cNvSpPr txBox="1">
            <a:spLocks noChangeArrowheads="1"/>
          </p:cNvSpPr>
          <p:nvPr/>
        </p:nvSpPr>
        <p:spPr bwMode="auto">
          <a:xfrm>
            <a:off x="1042988" y="260350"/>
            <a:ext cx="306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A: </a:t>
            </a:r>
            <a:r>
              <a:rPr lang="en-GB" altLang="en-US" sz="2000">
                <a:latin typeface="Arial" panose="020B0604020202020204" pitchFamily="34" charset="0"/>
              </a:rPr>
              <a:t>Qu’est-ce que tu bois</a:t>
            </a:r>
            <a:r>
              <a:rPr lang="cy-GB" altLang="en-US" sz="2000">
                <a:latin typeface="Arial" panose="020B0604020202020204" pitchFamily="34" charset="0"/>
              </a:rPr>
              <a:t>?</a:t>
            </a:r>
            <a:endParaRPr lang="en-US" altLang="en-US" sz="2000">
              <a:latin typeface="Arial" panose="020B0604020202020204" pitchFamily="34" charset="0"/>
            </a:endParaRPr>
          </a:p>
        </p:txBody>
      </p:sp>
      <p:sp>
        <p:nvSpPr>
          <p:cNvPr id="36869" name="Text Box 25"/>
          <p:cNvSpPr txBox="1">
            <a:spLocks noChangeArrowheads="1"/>
          </p:cNvSpPr>
          <p:nvPr/>
        </p:nvSpPr>
        <p:spPr bwMode="auto">
          <a:xfrm>
            <a:off x="5795963" y="260350"/>
            <a:ext cx="313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y-GB" altLang="en-US" sz="2000">
                <a:latin typeface="Arial" panose="020B0604020202020204" pitchFamily="34" charset="0"/>
              </a:rPr>
              <a:t>B: </a:t>
            </a:r>
            <a:r>
              <a:rPr lang="en-GB" altLang="en-US" sz="2000">
                <a:latin typeface="Arial" panose="020B0604020202020204" pitchFamily="34" charset="0"/>
              </a:rPr>
              <a:t>Qu’est-ce que tu bois? </a:t>
            </a:r>
            <a:endParaRPr lang="en-US" altLang="en-US" sz="2000">
              <a:latin typeface="Arial" panose="020B0604020202020204" pitchFamily="34" charset="0"/>
            </a:endParaRPr>
          </a:p>
        </p:txBody>
      </p:sp>
      <p:pic>
        <p:nvPicPr>
          <p:cNvPr id="3687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3138" y="871538"/>
            <a:ext cx="5905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8175" y="904875"/>
            <a:ext cx="74771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1443038"/>
            <a:ext cx="6000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1825" y="1652588"/>
            <a:ext cx="3825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7588" y="2352675"/>
            <a:ext cx="5715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29413" y="2312988"/>
            <a:ext cx="9445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3062288"/>
            <a:ext cx="782638"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62138" y="2989263"/>
            <a:ext cx="7842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470150" y="3633788"/>
            <a:ext cx="4159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5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6113" y="4400550"/>
            <a:ext cx="6000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5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81213" y="5302250"/>
            <a:ext cx="78263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5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6225" y="3906838"/>
            <a:ext cx="3825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5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91338" y="4440238"/>
            <a:ext cx="7826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5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10350" y="5194300"/>
            <a:ext cx="4143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962400" y="165100"/>
            <a:ext cx="4991100" cy="1600200"/>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2800" b="1" dirty="0">
                <a:solidFill>
                  <a:schemeClr val="tx1"/>
                </a:solidFill>
                <a:latin typeface="Arial" panose="020B0604020202020204" pitchFamily="34" charset="0"/>
                <a:cs typeface="Arial" panose="020B0604020202020204" pitchFamily="34" charset="0"/>
              </a:rPr>
              <a:t>À </a:t>
            </a:r>
            <a:r>
              <a:rPr lang="en-GB" sz="2800" b="1" dirty="0" err="1">
                <a:solidFill>
                  <a:schemeClr val="tx1"/>
                </a:solidFill>
                <a:latin typeface="Arial" panose="020B0604020202020204" pitchFamily="34" charset="0"/>
                <a:cs typeface="Arial" panose="020B0604020202020204" pitchFamily="34" charset="0"/>
              </a:rPr>
              <a:t>quelle</a:t>
            </a:r>
            <a:r>
              <a:rPr lang="en-GB" sz="2800" b="1" dirty="0">
                <a:solidFill>
                  <a:schemeClr val="tx1"/>
                </a:solidFill>
                <a:latin typeface="Arial" panose="020B0604020202020204" pitchFamily="34" charset="0"/>
                <a:cs typeface="Arial" panose="020B0604020202020204" pitchFamily="34" charset="0"/>
              </a:rPr>
              <a:t> </a:t>
            </a:r>
            <a:r>
              <a:rPr lang="en-GB" sz="2800" b="1" dirty="0" err="1">
                <a:solidFill>
                  <a:schemeClr val="tx1"/>
                </a:solidFill>
                <a:latin typeface="Arial" panose="020B0604020202020204" pitchFamily="34" charset="0"/>
                <a:cs typeface="Arial" panose="020B0604020202020204" pitchFamily="34" charset="0"/>
              </a:rPr>
              <a:t>heure</a:t>
            </a:r>
            <a:r>
              <a:rPr lang="en-GB" sz="2800" b="1" dirty="0">
                <a:solidFill>
                  <a:schemeClr val="tx1"/>
                </a:solidFill>
                <a:latin typeface="Arial" panose="020B0604020202020204" pitchFamily="34" charset="0"/>
                <a:cs typeface="Arial" panose="020B0604020202020204" pitchFamily="34" charset="0"/>
              </a:rPr>
              <a:t> </a:t>
            </a:r>
            <a:r>
              <a:rPr lang="en-GB" sz="2800" b="1" dirty="0" err="1">
                <a:solidFill>
                  <a:schemeClr val="tx1"/>
                </a:solidFill>
                <a:latin typeface="Arial" panose="020B0604020202020204" pitchFamily="34" charset="0"/>
                <a:cs typeface="Arial" panose="020B0604020202020204" pitchFamily="34" charset="0"/>
              </a:rPr>
              <a:t>manges-tu</a:t>
            </a:r>
            <a:r>
              <a:rPr lang="en-GB" sz="2800" b="1" dirty="0">
                <a:solidFill>
                  <a:schemeClr val="tx1"/>
                </a:solidFill>
                <a:latin typeface="Arial" panose="020B0604020202020204" pitchFamily="34" charset="0"/>
                <a:cs typeface="Arial" panose="020B0604020202020204" pitchFamily="34" charset="0"/>
              </a:rPr>
              <a:t> au </a:t>
            </a:r>
            <a:r>
              <a:rPr lang="en-GB" sz="2800" b="1" dirty="0" err="1">
                <a:solidFill>
                  <a:schemeClr val="tx1"/>
                </a:solidFill>
                <a:latin typeface="Arial" panose="020B0604020202020204" pitchFamily="34" charset="0"/>
                <a:cs typeface="Arial" panose="020B0604020202020204" pitchFamily="34" charset="0"/>
              </a:rPr>
              <a:t>collège</a:t>
            </a:r>
            <a:r>
              <a:rPr lang="en-GB" sz="2800" b="1" dirty="0">
                <a:solidFill>
                  <a:schemeClr val="tx1"/>
                </a:solidFill>
                <a:latin typeface="Arial" panose="020B0604020202020204" pitchFamily="34" charset="0"/>
                <a:cs typeface="Arial" panose="020B0604020202020204" pitchFamily="34" charset="0"/>
              </a:rPr>
              <a:t> ?</a:t>
            </a:r>
          </a:p>
        </p:txBody>
      </p:sp>
      <p:pic>
        <p:nvPicPr>
          <p:cNvPr id="61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025" y="4418013"/>
            <a:ext cx="173513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163" y="4418013"/>
            <a:ext cx="1847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96100" y="4430713"/>
            <a:ext cx="1747838"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11550" y="1893888"/>
            <a:ext cx="18097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1893888"/>
            <a:ext cx="1722437"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1084263" y="165100"/>
            <a:ext cx="3149600" cy="1587500"/>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Je mang</a:t>
            </a:r>
            <a:r>
              <a:rPr lang="en-GB" sz="3600" b="1" u="sng" dirty="0">
                <a:solidFill>
                  <a:schemeClr val="bg1"/>
                </a:solidFill>
                <a:latin typeface="Arial" panose="020B0604020202020204" pitchFamily="34" charset="0"/>
                <a:cs typeface="Arial" panose="020B0604020202020204" pitchFamily="34" charset="0"/>
              </a:rPr>
              <a:t>e</a:t>
            </a:r>
            <a:r>
              <a:rPr lang="en-GB" sz="3600" b="1" dirty="0">
                <a:solidFill>
                  <a:schemeClr val="bg1"/>
                </a:solidFill>
                <a:latin typeface="Arial" panose="020B0604020202020204" pitchFamily="34" charset="0"/>
                <a:cs typeface="Arial" panose="020B0604020202020204" pitchFamily="34" charset="0"/>
              </a:rPr>
              <a:t>…</a:t>
            </a:r>
          </a:p>
        </p:txBody>
      </p:sp>
      <p:sp>
        <p:nvSpPr>
          <p:cNvPr id="10" name="Rectangle 9"/>
          <p:cNvSpPr/>
          <p:nvPr/>
        </p:nvSpPr>
        <p:spPr>
          <a:xfrm>
            <a:off x="244475" y="4246563"/>
            <a:ext cx="611188" cy="922337"/>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D</a:t>
            </a:r>
          </a:p>
        </p:txBody>
      </p:sp>
      <p:sp>
        <p:nvSpPr>
          <p:cNvPr id="11" name="Rectangle 10"/>
          <p:cNvSpPr/>
          <p:nvPr/>
        </p:nvSpPr>
        <p:spPr>
          <a:xfrm>
            <a:off x="3149600" y="1658938"/>
            <a:ext cx="560388" cy="923925"/>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B</a:t>
            </a:r>
          </a:p>
        </p:txBody>
      </p:sp>
      <p:sp>
        <p:nvSpPr>
          <p:cNvPr id="12" name="Rectangle 11"/>
          <p:cNvSpPr/>
          <p:nvPr/>
        </p:nvSpPr>
        <p:spPr>
          <a:xfrm>
            <a:off x="6481763" y="1651000"/>
            <a:ext cx="554037" cy="923925"/>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C</a:t>
            </a:r>
          </a:p>
        </p:txBody>
      </p:sp>
      <p:sp>
        <p:nvSpPr>
          <p:cNvPr id="13" name="Rectangle 12"/>
          <p:cNvSpPr/>
          <p:nvPr/>
        </p:nvSpPr>
        <p:spPr>
          <a:xfrm>
            <a:off x="246063" y="1651000"/>
            <a:ext cx="585787" cy="923925"/>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A</a:t>
            </a:r>
          </a:p>
        </p:txBody>
      </p:sp>
      <p:sp>
        <p:nvSpPr>
          <p:cNvPr id="14" name="Rectangle 13"/>
          <p:cNvSpPr/>
          <p:nvPr/>
        </p:nvSpPr>
        <p:spPr>
          <a:xfrm>
            <a:off x="3222625" y="4349750"/>
            <a:ext cx="523875" cy="923925"/>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E</a:t>
            </a:r>
          </a:p>
        </p:txBody>
      </p:sp>
      <p:sp>
        <p:nvSpPr>
          <p:cNvPr id="15" name="Rectangle 14"/>
          <p:cNvSpPr/>
          <p:nvPr/>
        </p:nvSpPr>
        <p:spPr>
          <a:xfrm>
            <a:off x="6604000" y="4222750"/>
            <a:ext cx="501650" cy="923925"/>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outerShdw blurRad="38100" dist="19050" dir="2700000" algn="tl" rotWithShape="0">
                    <a:schemeClr val="dk1">
                      <a:alpha val="40000"/>
                    </a:schemeClr>
                  </a:outerShdw>
                </a:effectLst>
                <a:latin typeface="+mn-lt"/>
                <a:cs typeface="+mn-cs"/>
              </a:rPr>
              <a:t>F</a:t>
            </a:r>
          </a:p>
        </p:txBody>
      </p:sp>
      <p:sp>
        <p:nvSpPr>
          <p:cNvPr id="16" name="TextBox 15"/>
          <p:cNvSpPr txBox="1">
            <a:spLocks noChangeArrowheads="1"/>
          </p:cNvSpPr>
          <p:nvPr/>
        </p:nvSpPr>
        <p:spPr bwMode="auto">
          <a:xfrm>
            <a:off x="203200" y="3586163"/>
            <a:ext cx="2424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latin typeface="Arial" panose="020B0604020202020204" pitchFamily="34" charset="0"/>
              </a:rPr>
              <a:t>…à midi.</a:t>
            </a:r>
          </a:p>
        </p:txBody>
      </p:sp>
      <p:sp>
        <p:nvSpPr>
          <p:cNvPr id="17" name="TextBox 16"/>
          <p:cNvSpPr txBox="1">
            <a:spLocks noChangeArrowheads="1"/>
          </p:cNvSpPr>
          <p:nvPr/>
        </p:nvSpPr>
        <p:spPr bwMode="auto">
          <a:xfrm>
            <a:off x="2716213" y="3640138"/>
            <a:ext cx="3398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latin typeface="Arial" panose="020B0604020202020204" pitchFamily="34" charset="0"/>
              </a:rPr>
              <a:t>…à midi et demi.</a:t>
            </a:r>
          </a:p>
        </p:txBody>
      </p:sp>
      <p:sp>
        <p:nvSpPr>
          <p:cNvPr id="18" name="TextBox 17"/>
          <p:cNvSpPr txBox="1">
            <a:spLocks noChangeArrowheads="1"/>
          </p:cNvSpPr>
          <p:nvPr/>
        </p:nvSpPr>
        <p:spPr bwMode="auto">
          <a:xfrm>
            <a:off x="5908675" y="3586163"/>
            <a:ext cx="3044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latin typeface="Arial" panose="020B0604020202020204" pitchFamily="34" charset="0"/>
              </a:rPr>
              <a:t>…à une heure moins le quart.</a:t>
            </a:r>
          </a:p>
        </p:txBody>
      </p:sp>
      <p:sp>
        <p:nvSpPr>
          <p:cNvPr id="19" name="TextBox 18"/>
          <p:cNvSpPr txBox="1">
            <a:spLocks noChangeArrowheads="1"/>
          </p:cNvSpPr>
          <p:nvPr/>
        </p:nvSpPr>
        <p:spPr bwMode="auto">
          <a:xfrm>
            <a:off x="203200" y="6130925"/>
            <a:ext cx="2424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latin typeface="Arial" panose="020B0604020202020204" pitchFamily="34" charset="0"/>
              </a:rPr>
              <a:t>…à une heure.</a:t>
            </a:r>
          </a:p>
        </p:txBody>
      </p:sp>
      <p:sp>
        <p:nvSpPr>
          <p:cNvPr id="20" name="TextBox 19"/>
          <p:cNvSpPr txBox="1">
            <a:spLocks noChangeArrowheads="1"/>
          </p:cNvSpPr>
          <p:nvPr/>
        </p:nvSpPr>
        <p:spPr bwMode="auto">
          <a:xfrm>
            <a:off x="3297238" y="6115050"/>
            <a:ext cx="2425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latin typeface="Arial" panose="020B0604020202020204" pitchFamily="34" charset="0"/>
              </a:rPr>
              <a:t>…à une heure et quart.</a:t>
            </a:r>
          </a:p>
        </p:txBody>
      </p:sp>
      <p:sp>
        <p:nvSpPr>
          <p:cNvPr id="21" name="TextBox 20"/>
          <p:cNvSpPr txBox="1">
            <a:spLocks noChangeArrowheads="1"/>
          </p:cNvSpPr>
          <p:nvPr/>
        </p:nvSpPr>
        <p:spPr bwMode="auto">
          <a:xfrm>
            <a:off x="6481763" y="6092825"/>
            <a:ext cx="2425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latin typeface="Arial" panose="020B0604020202020204" pitchFamily="34" charset="0"/>
              </a:rPr>
              <a:t>…à une heure et demie.</a:t>
            </a:r>
          </a:p>
        </p:txBody>
      </p:sp>
      <p:pic>
        <p:nvPicPr>
          <p:cNvPr id="6165"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8663" y="1871663"/>
            <a:ext cx="17938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962400" y="165100"/>
            <a:ext cx="4991100" cy="2039938"/>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2400" b="1" dirty="0" err="1" smtClean="0">
                <a:solidFill>
                  <a:schemeClr val="tx1"/>
                </a:solidFill>
                <a:latin typeface="Arial" panose="020B0604020202020204" pitchFamily="34" charset="0"/>
                <a:cs typeface="Arial" panose="020B0604020202020204" pitchFamily="34" charset="0"/>
              </a:rPr>
              <a:t>Qu’est-ce</a:t>
            </a:r>
            <a:r>
              <a:rPr lang="en-GB" sz="2400" b="1" dirty="0" smtClean="0">
                <a:solidFill>
                  <a:schemeClr val="tx1"/>
                </a:solidFill>
                <a:latin typeface="Arial" panose="020B0604020202020204" pitchFamily="34" charset="0"/>
                <a:cs typeface="Arial" panose="020B0604020202020204" pitchFamily="34" charset="0"/>
              </a:rPr>
              <a:t> que </a:t>
            </a:r>
            <a:r>
              <a:rPr lang="en-GB" sz="2400" b="1" dirty="0" err="1" smtClean="0">
                <a:solidFill>
                  <a:schemeClr val="tx1"/>
                </a:solidFill>
                <a:latin typeface="Arial" panose="020B0604020202020204" pitchFamily="34" charset="0"/>
                <a:cs typeface="Arial" panose="020B0604020202020204" pitchFamily="34" charset="0"/>
              </a:rPr>
              <a:t>tu</a:t>
            </a:r>
            <a:r>
              <a:rPr lang="en-GB" sz="2400" b="1" dirty="0" smtClean="0">
                <a:solidFill>
                  <a:schemeClr val="tx1"/>
                </a:solidFill>
                <a:latin typeface="Arial" panose="020B0604020202020204" pitchFamily="34" charset="0"/>
                <a:cs typeface="Arial" panose="020B0604020202020204" pitchFamily="34" charset="0"/>
              </a:rPr>
              <a:t> </a:t>
            </a:r>
            <a:r>
              <a:rPr lang="en-GB" sz="2400" b="1" dirty="0" err="1" smtClean="0">
                <a:solidFill>
                  <a:schemeClr val="tx1"/>
                </a:solidFill>
                <a:latin typeface="Arial" panose="020B0604020202020204" pitchFamily="34" charset="0"/>
                <a:cs typeface="Arial" panose="020B0604020202020204" pitchFamily="34" charset="0"/>
              </a:rPr>
              <a:t>manges</a:t>
            </a:r>
            <a:r>
              <a:rPr lang="en-GB" sz="2400" b="1" dirty="0" smtClean="0">
                <a:solidFill>
                  <a:schemeClr val="tx1"/>
                </a:solidFill>
                <a:latin typeface="Arial" panose="020B0604020202020204" pitchFamily="34" charset="0"/>
                <a:cs typeface="Arial" panose="020B0604020202020204" pitchFamily="34" charset="0"/>
              </a:rPr>
              <a:t>? </a:t>
            </a:r>
            <a:endParaRPr lang="en-GB" sz="2400"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GB" sz="2400" b="1" dirty="0">
                <a:solidFill>
                  <a:schemeClr val="tx1"/>
                </a:solidFill>
                <a:latin typeface="Arial" panose="020B0604020202020204" pitchFamily="34" charset="0"/>
                <a:cs typeface="Arial" panose="020B0604020202020204" pitchFamily="34" charset="0"/>
              </a:rPr>
              <a:t>La </a:t>
            </a:r>
            <a:r>
              <a:rPr lang="en-GB" sz="2400" b="1" dirty="0" err="1">
                <a:solidFill>
                  <a:schemeClr val="tx1"/>
                </a:solidFill>
                <a:latin typeface="Arial" panose="020B0604020202020204" pitchFamily="34" charset="0"/>
                <a:cs typeface="Arial" panose="020B0604020202020204" pitchFamily="34" charset="0"/>
              </a:rPr>
              <a:t>nourriture</a:t>
            </a:r>
            <a:r>
              <a:rPr lang="en-GB" sz="2400" b="1" dirty="0">
                <a:solidFill>
                  <a:schemeClr val="tx1"/>
                </a:solidFill>
                <a:latin typeface="Arial" panose="020B0604020202020204" pitchFamily="34" charset="0"/>
                <a:cs typeface="Arial" panose="020B0604020202020204" pitchFamily="34" charset="0"/>
              </a:rPr>
              <a:t> du </a:t>
            </a:r>
            <a:r>
              <a:rPr lang="en-GB" sz="2400" b="1" dirty="0" err="1">
                <a:solidFill>
                  <a:schemeClr val="tx1"/>
                </a:solidFill>
                <a:latin typeface="Arial" panose="020B0604020202020204" pitchFamily="34" charset="0"/>
                <a:cs typeface="Arial" panose="020B0604020202020204" pitchFamily="34" charset="0"/>
              </a:rPr>
              <a:t>collège</a:t>
            </a:r>
            <a:r>
              <a:rPr lang="en-GB" sz="2400" b="1" dirty="0">
                <a:solidFill>
                  <a:schemeClr val="tx1"/>
                </a:solidFill>
                <a:latin typeface="Arial" panose="020B0604020202020204" pitchFamily="34" charset="0"/>
                <a:cs typeface="Arial" panose="020B0604020202020204" pitchFamily="34" charset="0"/>
              </a:rPr>
              <a:t> </a:t>
            </a:r>
            <a:r>
              <a:rPr lang="en-GB" sz="2400" b="1" dirty="0" err="1">
                <a:solidFill>
                  <a:schemeClr val="tx1"/>
                </a:solidFill>
                <a:latin typeface="Arial" panose="020B0604020202020204" pitchFamily="34" charset="0"/>
                <a:cs typeface="Arial" panose="020B0604020202020204" pitchFamily="34" charset="0"/>
              </a:rPr>
              <a:t>ou</a:t>
            </a:r>
            <a:r>
              <a:rPr lang="en-GB" sz="2400" b="1" dirty="0">
                <a:solidFill>
                  <a:schemeClr val="tx1"/>
                </a:solidFill>
                <a:latin typeface="Arial" panose="020B0604020202020204" pitchFamily="34" charset="0"/>
                <a:cs typeface="Arial" panose="020B0604020202020204" pitchFamily="34" charset="0"/>
              </a:rPr>
              <a:t> un panier </a:t>
            </a:r>
            <a:r>
              <a:rPr lang="en-GB" sz="2400" b="1" dirty="0" err="1">
                <a:solidFill>
                  <a:schemeClr val="tx1"/>
                </a:solidFill>
                <a:latin typeface="Arial" panose="020B0604020202020204" pitchFamily="34" charset="0"/>
                <a:cs typeface="Arial" panose="020B0604020202020204" pitchFamily="34" charset="0"/>
              </a:rPr>
              <a:t>repas</a:t>
            </a:r>
            <a:r>
              <a:rPr lang="en-GB" sz="2400" b="1" dirty="0">
                <a:solidFill>
                  <a:schemeClr val="tx1"/>
                </a:solidFill>
                <a:latin typeface="Arial" panose="020B0604020202020204" pitchFamily="34" charset="0"/>
                <a:cs typeface="Arial" panose="020B0604020202020204" pitchFamily="34" charset="0"/>
              </a:rPr>
              <a:t>?</a:t>
            </a:r>
          </a:p>
        </p:txBody>
      </p:sp>
      <p:pic>
        <p:nvPicPr>
          <p:cNvPr id="81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2763838"/>
            <a:ext cx="3775075"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0325" y="3125788"/>
            <a:ext cx="34575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1128713" y="165100"/>
            <a:ext cx="3105150" cy="1587500"/>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Je mange…</a:t>
            </a:r>
          </a:p>
        </p:txBody>
      </p:sp>
      <p:sp>
        <p:nvSpPr>
          <p:cNvPr id="6" name="TextBox 5"/>
          <p:cNvSpPr txBox="1">
            <a:spLocks noChangeArrowheads="1"/>
          </p:cNvSpPr>
          <p:nvPr/>
        </p:nvSpPr>
        <p:spPr bwMode="auto">
          <a:xfrm>
            <a:off x="862013" y="5611813"/>
            <a:ext cx="3132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200" b="1">
                <a:latin typeface="Arial" panose="020B0604020202020204" pitchFamily="34" charset="0"/>
              </a:rPr>
              <a:t>… la nourriture du collège.</a:t>
            </a:r>
          </a:p>
        </p:txBody>
      </p:sp>
      <p:sp>
        <p:nvSpPr>
          <p:cNvPr id="7" name="TextBox 6"/>
          <p:cNvSpPr txBox="1">
            <a:spLocks noChangeArrowheads="1"/>
          </p:cNvSpPr>
          <p:nvPr/>
        </p:nvSpPr>
        <p:spPr bwMode="auto">
          <a:xfrm>
            <a:off x="5903913" y="5611813"/>
            <a:ext cx="3240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200" b="1">
                <a:latin typeface="Arial" panose="020B0604020202020204" pitchFamily="34" charset="0"/>
              </a:rPr>
              <a:t>…un panier repas.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794125" y="0"/>
            <a:ext cx="4991100" cy="1760538"/>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2400" b="1" dirty="0" err="1" smtClean="0">
                <a:solidFill>
                  <a:schemeClr val="tx1"/>
                </a:solidFill>
                <a:latin typeface="Arial" panose="020B0604020202020204" pitchFamily="34" charset="0"/>
                <a:cs typeface="Arial" panose="020B0604020202020204" pitchFamily="34" charset="0"/>
              </a:rPr>
              <a:t>Qu’est-ce</a:t>
            </a:r>
            <a:r>
              <a:rPr lang="en-GB" sz="2400" b="1" dirty="0" smtClean="0">
                <a:solidFill>
                  <a:schemeClr val="tx1"/>
                </a:solidFill>
                <a:latin typeface="Arial" panose="020B0604020202020204" pitchFamily="34" charset="0"/>
                <a:cs typeface="Arial" panose="020B0604020202020204" pitchFamily="34" charset="0"/>
              </a:rPr>
              <a:t> que </a:t>
            </a:r>
            <a:r>
              <a:rPr lang="en-GB" sz="2400" b="1" dirty="0" err="1" smtClean="0">
                <a:solidFill>
                  <a:schemeClr val="tx1"/>
                </a:solidFill>
                <a:latin typeface="Arial" panose="020B0604020202020204" pitchFamily="34" charset="0"/>
                <a:cs typeface="Arial" panose="020B0604020202020204" pitchFamily="34" charset="0"/>
              </a:rPr>
              <a:t>tu</a:t>
            </a:r>
            <a:r>
              <a:rPr lang="en-GB" sz="2400" b="1" dirty="0" smtClean="0">
                <a:solidFill>
                  <a:schemeClr val="tx1"/>
                </a:solidFill>
                <a:latin typeface="Arial" panose="020B0604020202020204" pitchFamily="34" charset="0"/>
                <a:cs typeface="Arial" panose="020B0604020202020204" pitchFamily="34" charset="0"/>
              </a:rPr>
              <a:t> </a:t>
            </a:r>
            <a:r>
              <a:rPr lang="en-GB" sz="2400" b="1" dirty="0" err="1" smtClean="0">
                <a:solidFill>
                  <a:schemeClr val="tx1"/>
                </a:solidFill>
                <a:latin typeface="Arial" panose="020B0604020202020204" pitchFamily="34" charset="0"/>
                <a:cs typeface="Arial" panose="020B0604020202020204" pitchFamily="34" charset="0"/>
              </a:rPr>
              <a:t>préfères</a:t>
            </a:r>
            <a:r>
              <a:rPr lang="en-GB" sz="2400" b="1" dirty="0" smtClean="0">
                <a:solidFill>
                  <a:schemeClr val="tx1"/>
                </a:solidFill>
                <a:latin typeface="Arial" panose="020B0604020202020204" pitchFamily="34" charset="0"/>
                <a:cs typeface="Arial" panose="020B0604020202020204" pitchFamily="34" charset="0"/>
              </a:rPr>
              <a:t>? </a:t>
            </a:r>
            <a:r>
              <a:rPr lang="en-GB" sz="2400" b="1" dirty="0">
                <a:solidFill>
                  <a:schemeClr val="tx1"/>
                </a:solidFill>
                <a:latin typeface="Arial" panose="020B0604020202020204" pitchFamily="34" charset="0"/>
                <a:cs typeface="Arial" panose="020B0604020202020204" pitchFamily="34" charset="0"/>
              </a:rPr>
              <a:t>la </a:t>
            </a:r>
            <a:r>
              <a:rPr lang="en-GB" sz="2400" b="1" dirty="0" err="1">
                <a:solidFill>
                  <a:schemeClr val="tx1"/>
                </a:solidFill>
                <a:latin typeface="Arial" panose="020B0604020202020204" pitchFamily="34" charset="0"/>
                <a:cs typeface="Arial" panose="020B0604020202020204" pitchFamily="34" charset="0"/>
              </a:rPr>
              <a:t>nourriture</a:t>
            </a:r>
            <a:r>
              <a:rPr lang="en-GB" sz="2400" b="1" dirty="0">
                <a:solidFill>
                  <a:schemeClr val="tx1"/>
                </a:solidFill>
                <a:latin typeface="Arial" panose="020B0604020202020204" pitchFamily="34" charset="0"/>
                <a:cs typeface="Arial" panose="020B0604020202020204" pitchFamily="34" charset="0"/>
              </a:rPr>
              <a:t> du </a:t>
            </a:r>
            <a:r>
              <a:rPr lang="en-GB" sz="2400" b="1" dirty="0" err="1">
                <a:solidFill>
                  <a:schemeClr val="tx1"/>
                </a:solidFill>
                <a:latin typeface="Arial" panose="020B0604020202020204" pitchFamily="34" charset="0"/>
                <a:cs typeface="Arial" panose="020B0604020202020204" pitchFamily="34" charset="0"/>
              </a:rPr>
              <a:t>collège</a:t>
            </a:r>
            <a:endParaRPr lang="en-GB" sz="2400"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GB" sz="2400" b="1" dirty="0">
                <a:solidFill>
                  <a:schemeClr val="tx1"/>
                </a:solidFill>
                <a:latin typeface="Arial" panose="020B0604020202020204" pitchFamily="34" charset="0"/>
                <a:cs typeface="Arial" panose="020B0604020202020204" pitchFamily="34" charset="0"/>
              </a:rPr>
              <a:t> </a:t>
            </a:r>
            <a:r>
              <a:rPr lang="en-GB" sz="2400" b="1" dirty="0" err="1">
                <a:solidFill>
                  <a:schemeClr val="tx1"/>
                </a:solidFill>
                <a:latin typeface="Arial" panose="020B0604020202020204" pitchFamily="34" charset="0"/>
                <a:cs typeface="Arial" panose="020B0604020202020204" pitchFamily="34" charset="0"/>
              </a:rPr>
              <a:t>ou</a:t>
            </a:r>
            <a:r>
              <a:rPr lang="en-GB" sz="2400" b="1" dirty="0">
                <a:solidFill>
                  <a:schemeClr val="tx1"/>
                </a:solidFill>
                <a:latin typeface="Arial" panose="020B0604020202020204" pitchFamily="34" charset="0"/>
                <a:cs typeface="Arial" panose="020B0604020202020204" pitchFamily="34" charset="0"/>
              </a:rPr>
              <a:t> un panier </a:t>
            </a:r>
            <a:r>
              <a:rPr lang="en-GB" sz="2400" b="1" dirty="0" err="1">
                <a:solidFill>
                  <a:schemeClr val="tx1"/>
                </a:solidFill>
                <a:latin typeface="Arial" panose="020B0604020202020204" pitchFamily="34" charset="0"/>
                <a:cs typeface="Arial" panose="020B0604020202020204" pitchFamily="34" charset="0"/>
              </a:rPr>
              <a:t>repas</a:t>
            </a:r>
            <a:r>
              <a:rPr lang="en-GB" sz="2400" b="1" dirty="0">
                <a:solidFill>
                  <a:schemeClr val="tx1"/>
                </a:solidFill>
                <a:latin typeface="Arial" panose="020B0604020202020204" pitchFamily="34" charset="0"/>
                <a:cs typeface="Arial" panose="020B0604020202020204" pitchFamily="34" charset="0"/>
              </a:rPr>
              <a:t>?</a:t>
            </a:r>
          </a:p>
        </p:txBody>
      </p:sp>
      <p:pic>
        <p:nvPicPr>
          <p:cNvPr id="92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763838"/>
            <a:ext cx="3775075"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3125788"/>
            <a:ext cx="34575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388938" y="0"/>
            <a:ext cx="3844925" cy="1752600"/>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Je </a:t>
            </a:r>
            <a:r>
              <a:rPr lang="en-GB" sz="3600" b="1" dirty="0" err="1">
                <a:solidFill>
                  <a:schemeClr val="bg1"/>
                </a:solidFill>
                <a:latin typeface="Arial" panose="020B0604020202020204" pitchFamily="34" charset="0"/>
                <a:cs typeface="Arial" panose="020B0604020202020204" pitchFamily="34" charset="0"/>
              </a:rPr>
              <a:t>préfère</a:t>
            </a:r>
            <a:r>
              <a:rPr lang="en-GB" sz="3600" b="1" dirty="0">
                <a:solidFill>
                  <a:schemeClr val="bg1"/>
                </a:solidFill>
                <a:latin typeface="Arial" panose="020B0604020202020204" pitchFamily="34" charset="0"/>
                <a:cs typeface="Arial" panose="020B0604020202020204" pitchFamily="34" charset="0"/>
              </a:rPr>
              <a:t>…</a:t>
            </a:r>
          </a:p>
        </p:txBody>
      </p:sp>
      <p:sp>
        <p:nvSpPr>
          <p:cNvPr id="6" name="TextBox 5"/>
          <p:cNvSpPr txBox="1">
            <a:spLocks noChangeArrowheads="1"/>
          </p:cNvSpPr>
          <p:nvPr/>
        </p:nvSpPr>
        <p:spPr bwMode="auto">
          <a:xfrm>
            <a:off x="862013" y="5611813"/>
            <a:ext cx="33004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200" b="1">
                <a:latin typeface="Arial" panose="020B0604020202020204" pitchFamily="34" charset="0"/>
              </a:rPr>
              <a:t>…la nourriture du collège.</a:t>
            </a:r>
          </a:p>
        </p:txBody>
      </p:sp>
      <p:sp>
        <p:nvSpPr>
          <p:cNvPr id="7" name="TextBox 6"/>
          <p:cNvSpPr txBox="1">
            <a:spLocks noChangeArrowheads="1"/>
          </p:cNvSpPr>
          <p:nvPr/>
        </p:nvSpPr>
        <p:spPr bwMode="auto">
          <a:xfrm>
            <a:off x="4884738" y="5287963"/>
            <a:ext cx="38290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200" b="1">
                <a:latin typeface="Arial" panose="020B0604020202020204" pitchFamily="34" charset="0"/>
              </a:rPr>
              <a:t>… un panier repas.</a:t>
            </a:r>
          </a:p>
        </p:txBody>
      </p:sp>
      <p:pic>
        <p:nvPicPr>
          <p:cNvPr id="8"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4075" y="1935163"/>
            <a:ext cx="20542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5140325" y="1900238"/>
            <a:ext cx="2374900" cy="1168400"/>
          </a:xfrm>
          <a:prstGeom prst="wedgeEllipseCallout">
            <a:avLst>
              <a:gd name="adj1" fmla="val -58930"/>
              <a:gd name="adj2" fmla="val -10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2800" b="1" dirty="0" err="1">
                <a:solidFill>
                  <a:schemeClr val="bg1"/>
                </a:solidFill>
                <a:latin typeface="Arial" panose="020B0604020202020204" pitchFamily="34" charset="0"/>
                <a:cs typeface="Arial" panose="020B0604020202020204" pitchFamily="34" charset="0"/>
              </a:rPr>
              <a:t>Ça</a:t>
            </a:r>
            <a:r>
              <a:rPr lang="en-GB" sz="2800" b="1" dirty="0">
                <a:solidFill>
                  <a:schemeClr val="bg1"/>
                </a:solidFill>
                <a:latin typeface="Arial" panose="020B0604020202020204" pitchFamily="34" charset="0"/>
                <a:cs typeface="Arial" panose="020B0604020202020204" pitchFamily="34" charset="0"/>
              </a:rPr>
              <a:t> </a:t>
            </a:r>
            <a:r>
              <a:rPr lang="en-GB" sz="2800" b="1" dirty="0" err="1">
                <a:solidFill>
                  <a:schemeClr val="bg1"/>
                </a:solidFill>
                <a:latin typeface="Arial" panose="020B0604020202020204" pitchFamily="34" charset="0"/>
                <a:cs typeface="Arial" panose="020B0604020202020204" pitchFamily="34" charset="0"/>
              </a:rPr>
              <a:t>m’est</a:t>
            </a:r>
            <a:r>
              <a:rPr lang="en-GB" sz="2800" b="1" dirty="0">
                <a:solidFill>
                  <a:schemeClr val="bg1"/>
                </a:solidFill>
                <a:latin typeface="Arial" panose="020B0604020202020204" pitchFamily="34" charset="0"/>
                <a:cs typeface="Arial" panose="020B0604020202020204" pitchFamily="34" charset="0"/>
              </a:rPr>
              <a:t> </a:t>
            </a:r>
            <a:r>
              <a:rPr lang="en-GB" sz="2800" b="1" dirty="0" err="1">
                <a:solidFill>
                  <a:schemeClr val="bg1"/>
                </a:solidFill>
                <a:latin typeface="Arial" panose="020B0604020202020204" pitchFamily="34" charset="0"/>
                <a:cs typeface="Arial" panose="020B0604020202020204" pitchFamily="34" charset="0"/>
              </a:rPr>
              <a:t>égal</a:t>
            </a:r>
            <a:endParaRPr lang="en-GB"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962400" y="165100"/>
            <a:ext cx="4991100" cy="1600200"/>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que </a:t>
            </a:r>
            <a:r>
              <a:rPr lang="en-GB" sz="3200" b="1" dirty="0" err="1">
                <a:solidFill>
                  <a:schemeClr val="tx1"/>
                </a:solidFill>
                <a:latin typeface="Arial" panose="020B0604020202020204" pitchFamily="34" charset="0"/>
                <a:cs typeface="Arial" panose="020B0604020202020204" pitchFamily="34" charset="0"/>
              </a:rPr>
              <a:t>tu</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manges</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normalement</a:t>
            </a:r>
            <a:r>
              <a:rPr lang="en-GB" sz="3200" b="1" dirty="0">
                <a:solidFill>
                  <a:schemeClr val="tx1"/>
                </a:solidFill>
                <a:latin typeface="Arial" panose="020B0604020202020204" pitchFamily="34" charset="0"/>
                <a:cs typeface="Arial" panose="020B0604020202020204" pitchFamily="34" charset="0"/>
              </a:rPr>
              <a:t>? </a:t>
            </a:r>
          </a:p>
        </p:txBody>
      </p:sp>
      <p:sp>
        <p:nvSpPr>
          <p:cNvPr id="5" name="Oval Callout 4"/>
          <p:cNvSpPr/>
          <p:nvPr/>
        </p:nvSpPr>
        <p:spPr>
          <a:xfrm>
            <a:off x="796925" y="165100"/>
            <a:ext cx="3436938" cy="1587500"/>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Je mange…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919288"/>
            <a:ext cx="3649662"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3992563" y="2160588"/>
            <a:ext cx="4503737" cy="2747962"/>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sandwich et </a:t>
            </a:r>
            <a:r>
              <a:rPr lang="en-GB" sz="3600" b="1" dirty="0" err="1">
                <a:solidFill>
                  <a:schemeClr val="bg1"/>
                </a:solidFill>
                <a:latin typeface="Arial" panose="020B0604020202020204" pitchFamily="34" charset="0"/>
                <a:cs typeface="Arial" panose="020B0604020202020204" pitchFamily="34" charset="0"/>
              </a:rPr>
              <a:t>une</a:t>
            </a:r>
            <a:r>
              <a:rPr lang="en-GB" sz="3600" b="1" dirty="0">
                <a:solidFill>
                  <a:schemeClr val="bg1"/>
                </a:solidFill>
                <a:latin typeface="Arial" panose="020B0604020202020204" pitchFamily="34" charset="0"/>
                <a:cs typeface="Arial" panose="020B0604020202020204" pitchFamily="34" charset="0"/>
              </a:rPr>
              <a:t> </a:t>
            </a:r>
            <a:r>
              <a:rPr lang="en-GB" sz="3600" b="1" dirty="0" err="1">
                <a:solidFill>
                  <a:schemeClr val="bg1"/>
                </a:solidFill>
                <a:latin typeface="Arial" panose="020B0604020202020204" pitchFamily="34" charset="0"/>
                <a:cs typeface="Arial" panose="020B0604020202020204" pitchFamily="34" charset="0"/>
              </a:rPr>
              <a:t>pomme</a:t>
            </a:r>
            <a:endParaRPr lang="en-GB" sz="3600" b="1" dirty="0">
              <a:solidFill>
                <a:schemeClr val="bg1"/>
              </a:solidFill>
              <a:latin typeface="Arial" panose="020B0604020202020204" pitchFamily="34" charset="0"/>
              <a:cs typeface="Arial" panose="020B0604020202020204" pitchFamily="34" charset="0"/>
            </a:endParaRPr>
          </a:p>
        </p:txBody>
      </p:sp>
      <p:sp>
        <p:nvSpPr>
          <p:cNvPr id="6" name="Oval Callout 5"/>
          <p:cNvSpPr/>
          <p:nvPr/>
        </p:nvSpPr>
        <p:spPr>
          <a:xfrm>
            <a:off x="796925" y="5310188"/>
            <a:ext cx="2755900" cy="1177925"/>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et je bois …</a:t>
            </a:r>
          </a:p>
        </p:txBody>
      </p:sp>
      <p:sp>
        <p:nvSpPr>
          <p:cNvPr id="11271" name="Rectangle 2"/>
          <p:cNvSpPr>
            <a:spLocks noChangeArrowheads="1"/>
          </p:cNvSpPr>
          <p:nvPr/>
        </p:nvSpPr>
        <p:spPr bwMode="auto">
          <a:xfrm>
            <a:off x="10972800" y="4816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GB" altLang="en-US" sz="1800" b="1">
              <a:solidFill>
                <a:schemeClr val="bg1"/>
              </a:solidFill>
              <a:latin typeface="Arial" panose="020B0604020202020204" pitchFamily="34" charset="0"/>
            </a:endParaRPr>
          </a:p>
        </p:txBody>
      </p:sp>
      <p:sp>
        <p:nvSpPr>
          <p:cNvPr id="10" name="Oval Callout 9"/>
          <p:cNvSpPr/>
          <p:nvPr/>
        </p:nvSpPr>
        <p:spPr>
          <a:xfrm>
            <a:off x="4106863" y="5041900"/>
            <a:ext cx="4503737" cy="1481138"/>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jus de raisin.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962400" y="165100"/>
            <a:ext cx="4991100" cy="1600200"/>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que </a:t>
            </a:r>
            <a:r>
              <a:rPr lang="en-GB" sz="3200" b="1" dirty="0" err="1">
                <a:solidFill>
                  <a:schemeClr val="tx1"/>
                </a:solidFill>
                <a:latin typeface="Arial" panose="020B0604020202020204" pitchFamily="34" charset="0"/>
                <a:cs typeface="Arial" panose="020B0604020202020204" pitchFamily="34" charset="0"/>
              </a:rPr>
              <a:t>tu</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manges</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normalement</a:t>
            </a:r>
            <a:r>
              <a:rPr lang="en-GB" sz="3200" b="1" dirty="0">
                <a:solidFill>
                  <a:schemeClr val="tx1"/>
                </a:solidFill>
                <a:latin typeface="Arial" panose="020B0604020202020204" pitchFamily="34" charset="0"/>
                <a:cs typeface="Arial" panose="020B0604020202020204" pitchFamily="34" charset="0"/>
              </a:rPr>
              <a:t>? </a:t>
            </a:r>
          </a:p>
        </p:txBody>
      </p:sp>
      <p:sp>
        <p:nvSpPr>
          <p:cNvPr id="5" name="Oval Callout 4"/>
          <p:cNvSpPr/>
          <p:nvPr/>
        </p:nvSpPr>
        <p:spPr>
          <a:xfrm>
            <a:off x="641350" y="165100"/>
            <a:ext cx="3592513" cy="1844675"/>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Je mange…</a:t>
            </a:r>
          </a:p>
        </p:txBody>
      </p:sp>
      <p:sp>
        <p:nvSpPr>
          <p:cNvPr id="9" name="Oval Callout 8"/>
          <p:cNvSpPr/>
          <p:nvPr/>
        </p:nvSpPr>
        <p:spPr>
          <a:xfrm>
            <a:off x="4233863" y="1962150"/>
            <a:ext cx="4719637" cy="2944813"/>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a:t>
            </a:r>
            <a:r>
              <a:rPr lang="en-GB" sz="3600" b="1" dirty="0" smtClean="0">
                <a:solidFill>
                  <a:schemeClr val="bg1"/>
                </a:solidFill>
                <a:latin typeface="Arial" panose="020B0604020202020204" pitchFamily="34" charset="0"/>
                <a:cs typeface="Arial" panose="020B0604020202020204" pitchFamily="34" charset="0"/>
              </a:rPr>
              <a:t>s_______, </a:t>
            </a:r>
            <a:r>
              <a:rPr lang="en-GB" sz="3600" b="1" dirty="0" err="1" smtClean="0">
                <a:solidFill>
                  <a:schemeClr val="bg1"/>
                </a:solidFill>
                <a:latin typeface="Arial" panose="020B0604020202020204" pitchFamily="34" charset="0"/>
                <a:cs typeface="Arial" panose="020B0604020202020204" pitchFamily="34" charset="0"/>
              </a:rPr>
              <a:t>une</a:t>
            </a:r>
            <a:r>
              <a:rPr lang="en-GB" sz="3600" b="1" dirty="0" smtClean="0">
                <a:solidFill>
                  <a:schemeClr val="bg1"/>
                </a:solidFill>
                <a:latin typeface="Arial" panose="020B0604020202020204" pitchFamily="34" charset="0"/>
                <a:cs typeface="Arial" panose="020B0604020202020204" pitchFamily="34" charset="0"/>
              </a:rPr>
              <a:t> p________ et </a:t>
            </a:r>
            <a:r>
              <a:rPr lang="en-GB" sz="3600" b="1" dirty="0" err="1" smtClean="0">
                <a:solidFill>
                  <a:schemeClr val="bg1"/>
                </a:solidFill>
                <a:latin typeface="Arial" panose="020B0604020202020204" pitchFamily="34" charset="0"/>
                <a:cs typeface="Arial" panose="020B0604020202020204" pitchFamily="34" charset="0"/>
              </a:rPr>
              <a:t>une</a:t>
            </a:r>
            <a:r>
              <a:rPr lang="en-GB" sz="3600" b="1" dirty="0" smtClean="0">
                <a:solidFill>
                  <a:schemeClr val="bg1"/>
                </a:solidFill>
                <a:latin typeface="Arial" panose="020B0604020202020204" pitchFamily="34" charset="0"/>
                <a:cs typeface="Arial" panose="020B0604020202020204" pitchFamily="34" charset="0"/>
              </a:rPr>
              <a:t> c_______</a:t>
            </a:r>
            <a:endParaRPr lang="en-GB" sz="36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962150"/>
            <a:ext cx="3700463"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4233863" y="2009775"/>
            <a:ext cx="4719637" cy="2851150"/>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sandwich, </a:t>
            </a:r>
            <a:r>
              <a:rPr lang="en-GB" sz="3600" b="1" dirty="0" err="1">
                <a:solidFill>
                  <a:schemeClr val="bg1"/>
                </a:solidFill>
                <a:latin typeface="Arial" panose="020B0604020202020204" pitchFamily="34" charset="0"/>
                <a:cs typeface="Arial" panose="020B0604020202020204" pitchFamily="34" charset="0"/>
              </a:rPr>
              <a:t>une</a:t>
            </a:r>
            <a:r>
              <a:rPr lang="en-GB" sz="3600" b="1" dirty="0">
                <a:solidFill>
                  <a:schemeClr val="bg1"/>
                </a:solidFill>
                <a:latin typeface="Arial" panose="020B0604020202020204" pitchFamily="34" charset="0"/>
                <a:cs typeface="Arial" panose="020B0604020202020204" pitchFamily="34" charset="0"/>
              </a:rPr>
              <a:t> </a:t>
            </a:r>
            <a:r>
              <a:rPr lang="en-GB" sz="3600" b="1" dirty="0" err="1">
                <a:solidFill>
                  <a:schemeClr val="bg1"/>
                </a:solidFill>
                <a:latin typeface="Arial" panose="020B0604020202020204" pitchFamily="34" charset="0"/>
                <a:cs typeface="Arial" panose="020B0604020202020204" pitchFamily="34" charset="0"/>
              </a:rPr>
              <a:t>pomme</a:t>
            </a:r>
            <a:r>
              <a:rPr lang="en-GB" sz="3600" b="1" dirty="0">
                <a:solidFill>
                  <a:schemeClr val="bg1"/>
                </a:solidFill>
                <a:latin typeface="Arial" panose="020B0604020202020204" pitchFamily="34" charset="0"/>
                <a:cs typeface="Arial" panose="020B0604020202020204" pitchFamily="34" charset="0"/>
              </a:rPr>
              <a:t> et </a:t>
            </a:r>
            <a:r>
              <a:rPr lang="en-GB" sz="3600" b="1" dirty="0" err="1">
                <a:solidFill>
                  <a:schemeClr val="bg1"/>
                </a:solidFill>
                <a:latin typeface="Arial" panose="020B0604020202020204" pitchFamily="34" charset="0"/>
                <a:cs typeface="Arial" panose="020B0604020202020204" pitchFamily="34" charset="0"/>
              </a:rPr>
              <a:t>une</a:t>
            </a:r>
            <a:r>
              <a:rPr lang="en-GB" sz="3600" b="1" dirty="0">
                <a:solidFill>
                  <a:schemeClr val="bg1"/>
                </a:solidFill>
                <a:latin typeface="Arial" panose="020B0604020202020204" pitchFamily="34" charset="0"/>
                <a:cs typeface="Arial" panose="020B0604020202020204" pitchFamily="34" charset="0"/>
              </a:rPr>
              <a:t> </a:t>
            </a:r>
            <a:r>
              <a:rPr lang="en-GB" sz="3600" b="1" dirty="0" err="1">
                <a:solidFill>
                  <a:schemeClr val="bg1"/>
                </a:solidFill>
                <a:latin typeface="Arial" panose="020B0604020202020204" pitchFamily="34" charset="0"/>
                <a:cs typeface="Arial" panose="020B0604020202020204" pitchFamily="34" charset="0"/>
              </a:rPr>
              <a:t>carotte</a:t>
            </a:r>
            <a:endParaRPr lang="en-GB" sz="3600" b="1" dirty="0">
              <a:solidFill>
                <a:schemeClr val="bg1"/>
              </a:solidFill>
              <a:latin typeface="Arial" panose="020B0604020202020204" pitchFamily="34" charset="0"/>
              <a:cs typeface="Arial" panose="020B0604020202020204" pitchFamily="34" charset="0"/>
            </a:endParaRPr>
          </a:p>
        </p:txBody>
      </p:sp>
      <p:sp>
        <p:nvSpPr>
          <p:cNvPr id="8" name="Oval Callout 7"/>
          <p:cNvSpPr/>
          <p:nvPr/>
        </p:nvSpPr>
        <p:spPr>
          <a:xfrm>
            <a:off x="796925" y="5310188"/>
            <a:ext cx="2755900" cy="1177925"/>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et je bois…</a:t>
            </a:r>
          </a:p>
        </p:txBody>
      </p:sp>
      <p:sp>
        <p:nvSpPr>
          <p:cNvPr id="10" name="Oval Callout 9"/>
          <p:cNvSpPr/>
          <p:nvPr/>
        </p:nvSpPr>
        <p:spPr>
          <a:xfrm>
            <a:off x="4497388" y="5056188"/>
            <a:ext cx="4064000" cy="1685925"/>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a:t>
            </a:r>
            <a:r>
              <a:rPr lang="en-GB" sz="3600" b="1" dirty="0" err="1">
                <a:solidFill>
                  <a:schemeClr val="bg1"/>
                </a:solidFill>
                <a:latin typeface="Arial" panose="020B0604020202020204" pitchFamily="34" charset="0"/>
                <a:cs typeface="Arial" panose="020B0604020202020204" pitchFamily="34" charset="0"/>
              </a:rPr>
              <a:t>cartón</a:t>
            </a:r>
            <a:r>
              <a:rPr lang="en-GB" sz="3600" b="1" dirty="0">
                <a:solidFill>
                  <a:schemeClr val="bg1"/>
                </a:solidFill>
                <a:latin typeface="Arial" panose="020B0604020202020204" pitchFamily="34" charset="0"/>
                <a:cs typeface="Arial" panose="020B0604020202020204" pitchFamily="34" charset="0"/>
              </a:rPr>
              <a:t> de l______</a:t>
            </a:r>
          </a:p>
        </p:txBody>
      </p:sp>
      <p:sp>
        <p:nvSpPr>
          <p:cNvPr id="11" name="Oval Callout 10"/>
          <p:cNvSpPr/>
          <p:nvPr/>
        </p:nvSpPr>
        <p:spPr>
          <a:xfrm>
            <a:off x="4497388" y="5056188"/>
            <a:ext cx="4064000" cy="1685925"/>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carton de </a:t>
            </a:r>
            <a:r>
              <a:rPr lang="en-GB" sz="3600" b="1" dirty="0" err="1">
                <a:solidFill>
                  <a:schemeClr val="bg1"/>
                </a:solidFill>
                <a:latin typeface="Arial" panose="020B0604020202020204" pitchFamily="34" charset="0"/>
                <a:cs typeface="Arial" panose="020B0604020202020204" pitchFamily="34" charset="0"/>
              </a:rPr>
              <a:t>lait</a:t>
            </a:r>
            <a:r>
              <a:rPr lang="en-GB" sz="3600" b="1" dirty="0">
                <a:solidFill>
                  <a:schemeClr val="bg1"/>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962400" y="165100"/>
            <a:ext cx="4991100" cy="1600200"/>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que </a:t>
            </a:r>
            <a:r>
              <a:rPr lang="en-GB" sz="3200" b="1" dirty="0" err="1">
                <a:solidFill>
                  <a:schemeClr val="tx1"/>
                </a:solidFill>
                <a:latin typeface="Arial" panose="020B0604020202020204" pitchFamily="34" charset="0"/>
                <a:cs typeface="Arial" panose="020B0604020202020204" pitchFamily="34" charset="0"/>
              </a:rPr>
              <a:t>tu</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manges</a:t>
            </a:r>
            <a:endParaRPr lang="en-GB" sz="3200"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normalement</a:t>
            </a:r>
            <a:r>
              <a:rPr lang="en-GB" sz="3200" b="1" dirty="0">
                <a:solidFill>
                  <a:schemeClr val="tx1"/>
                </a:solidFill>
                <a:latin typeface="Arial" panose="020B0604020202020204" pitchFamily="34" charset="0"/>
                <a:cs typeface="Arial" panose="020B0604020202020204" pitchFamily="34" charset="0"/>
              </a:rPr>
              <a:t>? </a:t>
            </a:r>
          </a:p>
        </p:txBody>
      </p:sp>
      <p:sp>
        <p:nvSpPr>
          <p:cNvPr id="5" name="Oval Callout 4"/>
          <p:cNvSpPr/>
          <p:nvPr/>
        </p:nvSpPr>
        <p:spPr>
          <a:xfrm>
            <a:off x="411163" y="165100"/>
            <a:ext cx="3822700" cy="1587500"/>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Je mange…</a:t>
            </a:r>
          </a:p>
        </p:txBody>
      </p:sp>
      <p:sp>
        <p:nvSpPr>
          <p:cNvPr id="9" name="Oval Callout 8"/>
          <p:cNvSpPr/>
          <p:nvPr/>
        </p:nvSpPr>
        <p:spPr>
          <a:xfrm>
            <a:off x="4321175" y="1908175"/>
            <a:ext cx="4632325" cy="3235325"/>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a:t>
            </a:r>
            <a:r>
              <a:rPr lang="en-GB" sz="3600" b="1" dirty="0" smtClean="0">
                <a:solidFill>
                  <a:schemeClr val="bg1"/>
                </a:solidFill>
                <a:latin typeface="Arial" panose="020B0604020202020204" pitchFamily="34" charset="0"/>
                <a:cs typeface="Arial" panose="020B0604020202020204" pitchFamily="34" charset="0"/>
              </a:rPr>
              <a:t>un </a:t>
            </a:r>
            <a:r>
              <a:rPr lang="en-GB" sz="3600" b="1" dirty="0">
                <a:solidFill>
                  <a:schemeClr val="bg1"/>
                </a:solidFill>
                <a:latin typeface="Arial" panose="020B0604020202020204" pitchFamily="34" charset="0"/>
                <a:cs typeface="Arial" panose="020B0604020202020204" pitchFamily="34" charset="0"/>
              </a:rPr>
              <a:t>h__________ y </a:t>
            </a:r>
            <a:br>
              <a:rPr lang="en-GB" sz="3600" b="1" dirty="0">
                <a:solidFill>
                  <a:schemeClr val="bg1"/>
                </a:solidFill>
                <a:latin typeface="Arial" panose="020B0604020202020204" pitchFamily="34" charset="0"/>
                <a:cs typeface="Arial" panose="020B0604020202020204" pitchFamily="34" charset="0"/>
              </a:rPr>
            </a:br>
            <a:r>
              <a:rPr lang="en-GB" sz="3600" b="1" dirty="0" err="1" smtClean="0">
                <a:solidFill>
                  <a:schemeClr val="bg1"/>
                </a:solidFill>
                <a:latin typeface="Arial" panose="020B0604020202020204" pitchFamily="34" charset="0"/>
                <a:cs typeface="Arial" panose="020B0604020202020204" pitchFamily="34" charset="0"/>
              </a:rPr>
              <a:t>une</a:t>
            </a:r>
            <a:r>
              <a:rPr lang="en-GB" sz="3600" b="1" dirty="0" smtClean="0">
                <a:solidFill>
                  <a:schemeClr val="bg1"/>
                </a:solidFill>
                <a:latin typeface="Arial" panose="020B0604020202020204" pitchFamily="34" charset="0"/>
                <a:cs typeface="Arial" panose="020B0604020202020204" pitchFamily="34" charset="0"/>
              </a:rPr>
              <a:t> </a:t>
            </a:r>
            <a:r>
              <a:rPr lang="en-GB" sz="3600" b="1" dirty="0">
                <a:solidFill>
                  <a:schemeClr val="bg1"/>
                </a:solidFill>
                <a:latin typeface="Arial" panose="020B0604020202020204" pitchFamily="34" charset="0"/>
                <a:cs typeface="Arial" panose="020B0604020202020204" pitchFamily="34" charset="0"/>
              </a:rPr>
              <a:t>p</a:t>
            </a:r>
            <a:r>
              <a:rPr lang="en-GB" sz="3600" b="1" dirty="0" smtClean="0">
                <a:solidFill>
                  <a:schemeClr val="bg1"/>
                </a:solidFill>
                <a:latin typeface="Arial" panose="020B0604020202020204" pitchFamily="34" charset="0"/>
                <a:cs typeface="Arial" panose="020B0604020202020204" pitchFamily="34" charset="0"/>
              </a:rPr>
              <a:t>________</a:t>
            </a:r>
            <a:endParaRPr lang="en-GB" sz="36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263775"/>
            <a:ext cx="355123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4321175" y="1908174"/>
            <a:ext cx="4632325" cy="3235325"/>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hamburger et </a:t>
            </a:r>
            <a:r>
              <a:rPr lang="en-GB" sz="3600" b="1" dirty="0" err="1">
                <a:solidFill>
                  <a:schemeClr val="bg1"/>
                </a:solidFill>
                <a:latin typeface="Arial" panose="020B0604020202020204" pitchFamily="34" charset="0"/>
                <a:cs typeface="Arial" panose="020B0604020202020204" pitchFamily="34" charset="0"/>
              </a:rPr>
              <a:t>une</a:t>
            </a:r>
            <a:r>
              <a:rPr lang="en-GB" sz="3600" b="1" dirty="0">
                <a:solidFill>
                  <a:schemeClr val="bg1"/>
                </a:solidFill>
                <a:latin typeface="Arial" panose="020B0604020202020204" pitchFamily="34" charset="0"/>
                <a:cs typeface="Arial" panose="020B0604020202020204" pitchFamily="34" charset="0"/>
              </a:rPr>
              <a:t> </a:t>
            </a:r>
            <a:r>
              <a:rPr lang="en-GB" sz="3600" b="1" dirty="0" err="1">
                <a:solidFill>
                  <a:schemeClr val="bg1"/>
                </a:solidFill>
                <a:latin typeface="Arial" panose="020B0604020202020204" pitchFamily="34" charset="0"/>
                <a:cs typeface="Arial" panose="020B0604020202020204" pitchFamily="34" charset="0"/>
              </a:rPr>
              <a:t>pomme</a:t>
            </a:r>
            <a:endParaRPr lang="en-GB" sz="3600" b="1" dirty="0">
              <a:solidFill>
                <a:schemeClr val="bg1"/>
              </a:solidFill>
              <a:latin typeface="Arial" panose="020B0604020202020204" pitchFamily="34" charset="0"/>
              <a:cs typeface="Arial" panose="020B0604020202020204" pitchFamily="34" charset="0"/>
            </a:endParaRPr>
          </a:p>
        </p:txBody>
      </p:sp>
      <p:sp>
        <p:nvSpPr>
          <p:cNvPr id="8" name="Oval Callout 7"/>
          <p:cNvSpPr/>
          <p:nvPr/>
        </p:nvSpPr>
        <p:spPr>
          <a:xfrm>
            <a:off x="796925" y="5310188"/>
            <a:ext cx="2755900" cy="1177925"/>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et je bois…</a:t>
            </a:r>
          </a:p>
        </p:txBody>
      </p:sp>
      <p:sp>
        <p:nvSpPr>
          <p:cNvPr id="10" name="Oval Callout 9"/>
          <p:cNvSpPr/>
          <p:nvPr/>
        </p:nvSpPr>
        <p:spPr>
          <a:xfrm>
            <a:off x="4683125" y="5041900"/>
            <a:ext cx="3906838" cy="1712913"/>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err="1">
                <a:solidFill>
                  <a:schemeClr val="bg1"/>
                </a:solidFill>
                <a:latin typeface="Arial" panose="020B0604020202020204" pitchFamily="34" charset="0"/>
                <a:cs typeface="Arial" panose="020B0604020202020204" pitchFamily="34" charset="0"/>
              </a:rPr>
              <a:t>una</a:t>
            </a:r>
            <a:r>
              <a:rPr lang="en-GB" sz="3600" b="1" dirty="0">
                <a:solidFill>
                  <a:schemeClr val="bg1"/>
                </a:solidFill>
                <a:latin typeface="Arial" panose="020B0604020202020204" pitchFamily="34" charset="0"/>
                <a:cs typeface="Arial" panose="020B0604020202020204" pitchFamily="34" charset="0"/>
              </a:rPr>
              <a:t> c_____ ______</a:t>
            </a:r>
          </a:p>
        </p:txBody>
      </p:sp>
      <p:sp>
        <p:nvSpPr>
          <p:cNvPr id="11" name="Oval Callout 10"/>
          <p:cNvSpPr/>
          <p:nvPr/>
        </p:nvSpPr>
        <p:spPr>
          <a:xfrm>
            <a:off x="4683125" y="5070475"/>
            <a:ext cx="3906838" cy="1712913"/>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coca.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3" y="2552700"/>
            <a:ext cx="41465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3771900" y="133350"/>
            <a:ext cx="4991100" cy="1600200"/>
          </a:xfrm>
          <a:prstGeom prst="wedgeEllipseCallout">
            <a:avLst/>
          </a:prstGeom>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Qu’est-ce</a:t>
            </a:r>
            <a:r>
              <a:rPr lang="en-GB" sz="3200" b="1" dirty="0">
                <a:solidFill>
                  <a:schemeClr val="tx1"/>
                </a:solidFill>
                <a:latin typeface="Arial" panose="020B0604020202020204" pitchFamily="34" charset="0"/>
                <a:cs typeface="Arial" panose="020B0604020202020204" pitchFamily="34" charset="0"/>
              </a:rPr>
              <a:t> que </a:t>
            </a:r>
            <a:r>
              <a:rPr lang="en-GB" sz="3200" b="1" dirty="0" err="1">
                <a:solidFill>
                  <a:schemeClr val="tx1"/>
                </a:solidFill>
                <a:latin typeface="Arial" panose="020B0604020202020204" pitchFamily="34" charset="0"/>
                <a:cs typeface="Arial" panose="020B0604020202020204" pitchFamily="34" charset="0"/>
              </a:rPr>
              <a:t>tu</a:t>
            </a:r>
            <a:r>
              <a:rPr lang="en-GB" sz="3200" b="1" dirty="0">
                <a:solidFill>
                  <a:schemeClr val="tx1"/>
                </a:solidFill>
                <a:latin typeface="Arial" panose="020B0604020202020204" pitchFamily="34" charset="0"/>
                <a:cs typeface="Arial" panose="020B0604020202020204" pitchFamily="34" charset="0"/>
              </a:rPr>
              <a:t> </a:t>
            </a:r>
            <a:r>
              <a:rPr lang="en-GB" sz="3200" b="1" dirty="0" err="1">
                <a:solidFill>
                  <a:schemeClr val="tx1"/>
                </a:solidFill>
                <a:latin typeface="Arial" panose="020B0604020202020204" pitchFamily="34" charset="0"/>
                <a:cs typeface="Arial" panose="020B0604020202020204" pitchFamily="34" charset="0"/>
              </a:rPr>
              <a:t>manges</a:t>
            </a:r>
            <a:endParaRPr lang="en-GB" sz="3200"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GB" sz="3200" b="1" dirty="0" err="1">
                <a:solidFill>
                  <a:schemeClr val="tx1"/>
                </a:solidFill>
                <a:latin typeface="Arial" panose="020B0604020202020204" pitchFamily="34" charset="0"/>
                <a:cs typeface="Arial" panose="020B0604020202020204" pitchFamily="34" charset="0"/>
              </a:rPr>
              <a:t>normalement</a:t>
            </a:r>
            <a:r>
              <a:rPr lang="en-GB" sz="3200" b="1" dirty="0">
                <a:solidFill>
                  <a:schemeClr val="tx1"/>
                </a:solidFill>
                <a:latin typeface="Arial" panose="020B0604020202020204" pitchFamily="34" charset="0"/>
                <a:cs typeface="Arial" panose="020B0604020202020204" pitchFamily="34" charset="0"/>
              </a:rPr>
              <a:t>? </a:t>
            </a:r>
          </a:p>
        </p:txBody>
      </p:sp>
      <p:sp>
        <p:nvSpPr>
          <p:cNvPr id="5" name="Oval Callout 4"/>
          <p:cNvSpPr/>
          <p:nvPr/>
        </p:nvSpPr>
        <p:spPr>
          <a:xfrm>
            <a:off x="641350" y="0"/>
            <a:ext cx="3308350" cy="1752600"/>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Je mange…</a:t>
            </a:r>
          </a:p>
        </p:txBody>
      </p:sp>
      <p:sp>
        <p:nvSpPr>
          <p:cNvPr id="9" name="Oval Callout 8"/>
          <p:cNvSpPr/>
          <p:nvPr/>
        </p:nvSpPr>
        <p:spPr>
          <a:xfrm>
            <a:off x="3771900" y="1882775"/>
            <a:ext cx="5181600" cy="3427413"/>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a:t>
            </a:r>
            <a:r>
              <a:rPr lang="en-GB" sz="3600" b="1" dirty="0" smtClean="0">
                <a:solidFill>
                  <a:schemeClr val="bg1"/>
                </a:solidFill>
                <a:latin typeface="Arial" panose="020B0604020202020204" pitchFamily="34" charset="0"/>
                <a:cs typeface="Arial" panose="020B0604020202020204" pitchFamily="34" charset="0"/>
              </a:rPr>
              <a:t>h__ d__ et des f_______</a:t>
            </a:r>
            <a:endParaRPr lang="en-GB" sz="3600" b="1" dirty="0">
              <a:solidFill>
                <a:schemeClr val="bg1"/>
              </a:solidFill>
              <a:latin typeface="Arial" panose="020B0604020202020204" pitchFamily="34" charset="0"/>
              <a:cs typeface="Arial" panose="020B0604020202020204" pitchFamily="34" charset="0"/>
            </a:endParaRPr>
          </a:p>
        </p:txBody>
      </p:sp>
      <p:sp>
        <p:nvSpPr>
          <p:cNvPr id="8" name="Oval Callout 7"/>
          <p:cNvSpPr/>
          <p:nvPr/>
        </p:nvSpPr>
        <p:spPr>
          <a:xfrm>
            <a:off x="3801002" y="1882775"/>
            <a:ext cx="5181600" cy="3427413"/>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hot dog et des frites</a:t>
            </a:r>
          </a:p>
        </p:txBody>
      </p:sp>
      <p:sp>
        <p:nvSpPr>
          <p:cNvPr id="7" name="Oval Callout 6"/>
          <p:cNvSpPr/>
          <p:nvPr/>
        </p:nvSpPr>
        <p:spPr>
          <a:xfrm>
            <a:off x="796925" y="5310188"/>
            <a:ext cx="2755900" cy="1177925"/>
          </a:xfrm>
          <a:prstGeom prst="wedgeEllipseCallout">
            <a:avLst>
              <a:gd name="adj1" fmla="val 38102"/>
              <a:gd name="adj2" fmla="val 60936"/>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et je bois…</a:t>
            </a:r>
          </a:p>
        </p:txBody>
      </p:sp>
      <p:sp>
        <p:nvSpPr>
          <p:cNvPr id="10" name="Oval Callout 9"/>
          <p:cNvSpPr/>
          <p:nvPr/>
        </p:nvSpPr>
        <p:spPr>
          <a:xfrm>
            <a:off x="4233863" y="4773613"/>
            <a:ext cx="4302125" cy="1935162"/>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c_______ de l________</a:t>
            </a:r>
          </a:p>
        </p:txBody>
      </p:sp>
      <p:sp>
        <p:nvSpPr>
          <p:cNvPr id="11" name="Oval Callout 10"/>
          <p:cNvSpPr/>
          <p:nvPr/>
        </p:nvSpPr>
        <p:spPr>
          <a:xfrm>
            <a:off x="4233863" y="4773613"/>
            <a:ext cx="4302125" cy="1935162"/>
          </a:xfrm>
          <a:prstGeom prst="wedgeEllipseCallout">
            <a:avLst>
              <a:gd name="adj1" fmla="val 27094"/>
              <a:gd name="adj2" fmla="val 42280"/>
            </a:avLst>
          </a:prstGeom>
          <a:solidFill>
            <a:srgbClr val="7030A0"/>
          </a:solidFill>
          <a:ln w="76200">
            <a:solidFill>
              <a:schemeClr val="tx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GB" sz="3600" b="1" dirty="0">
                <a:solidFill>
                  <a:schemeClr val="bg1"/>
                </a:solidFill>
                <a:latin typeface="Arial" panose="020B0604020202020204" pitchFamily="34" charset="0"/>
                <a:cs typeface="Arial" panose="020B0604020202020204" pitchFamily="34" charset="0"/>
              </a:rPr>
              <a:t>un carton de </a:t>
            </a:r>
            <a:r>
              <a:rPr lang="en-GB" sz="3600" b="1" dirty="0" err="1">
                <a:solidFill>
                  <a:schemeClr val="bg1"/>
                </a:solidFill>
                <a:latin typeface="Arial" panose="020B0604020202020204" pitchFamily="34" charset="0"/>
                <a:cs typeface="Arial" panose="020B0604020202020204" pitchFamily="34" charset="0"/>
              </a:rPr>
              <a:t>lait</a:t>
            </a:r>
            <a:r>
              <a:rPr lang="en-GB" sz="3600" b="1" dirty="0">
                <a:solidFill>
                  <a:schemeClr val="bg1"/>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8" grpId="0" animBg="1"/>
      <p:bldP spid="7" grpId="0" animBg="1"/>
      <p:bldP spid="10"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TotalTime>
  <Words>891</Words>
  <Application>Microsoft Office PowerPoint</Application>
  <PresentationFormat>On-screen Show (4:3)</PresentationFormat>
  <Paragraphs>198</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Tw Cen MT</vt:lpstr>
      <vt:lpstr>Office Theme</vt:lpstr>
      <vt:lpstr>Quelle est la date aujourd’hui?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44</cp:revision>
  <dcterms:created xsi:type="dcterms:W3CDTF">2014-08-23T16:13:19Z</dcterms:created>
  <dcterms:modified xsi:type="dcterms:W3CDTF">2018-10-19T12:33:45Z</dcterms:modified>
</cp:coreProperties>
</file>