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6000" autoAdjust="0"/>
  </p:normalViewPr>
  <p:slideViewPr>
    <p:cSldViewPr snapToGrid="0">
      <p:cViewPr varScale="1">
        <p:scale>
          <a:sx n="96" d="100"/>
          <a:sy n="96" d="100"/>
        </p:scale>
        <p:origin x="199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A694B1B-4BC8-4243-A193-E5B364FC0206}" type="datetimeFigureOut">
              <a:rPr lang="en-GB"/>
              <a:pPr>
                <a:defRPr/>
              </a:pPr>
              <a:t>02/08/2018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E3C4447-245E-40D4-9200-7DA012A8814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59132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smtClean="0"/>
              <a:t>NB: Not for displaying to the class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mtClean="0"/>
              <a:t>Copy of a pairwork speaking sheet, using days of the week too.</a:t>
            </a:r>
            <a:br>
              <a:rPr lang="en-GB" altLang="en-US" smtClean="0"/>
            </a:br>
            <a:r>
              <a:rPr lang="en-GB" altLang="en-US" smtClean="0"/>
              <a:t>Pupils ask and answer and the 3</a:t>
            </a:r>
            <a:r>
              <a:rPr lang="en-GB" altLang="en-US" baseline="30000" smtClean="0"/>
              <a:t>rd</a:t>
            </a:r>
            <a:r>
              <a:rPr lang="en-GB" altLang="en-US" smtClean="0"/>
              <a:t> column is for drawing or writing their partner’s answers.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37FD910-3F35-4E92-905B-E4889B51B4E3}" type="slidenum">
              <a:rPr lang="en-GB" altLang="en-US">
                <a:latin typeface="Calibri" panose="020F0502020204030204" pitchFamily="34" charset="0"/>
              </a:rPr>
              <a:pPr/>
              <a:t>1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7743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DE509-E453-41D2-95A2-EE3BC101DAD3}" type="datetimeFigureOut">
              <a:rPr lang="en-GB"/>
              <a:pPr>
                <a:defRPr/>
              </a:pPr>
              <a:t>02/08/2018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B5844-6E1A-4E3E-90BB-F004C4CAE1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15119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8C5F5-9ABF-49D6-BC95-54F66BB66A95}" type="datetimeFigureOut">
              <a:rPr lang="en-GB"/>
              <a:pPr>
                <a:defRPr/>
              </a:pPr>
              <a:t>02/08/2018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008DA-382B-4FAB-8F1D-DDE3893C7C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765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B7B19-AC69-42F3-97EF-C6195E0140F9}" type="datetimeFigureOut">
              <a:rPr lang="en-GB"/>
              <a:pPr>
                <a:defRPr/>
              </a:pPr>
              <a:t>02/08/2018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D87BA-3AB8-4F77-9617-40837CC8BD9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6287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7DD43-5AB1-4B09-B933-B723EAF8F4DA}" type="datetimeFigureOut">
              <a:rPr lang="en-GB"/>
              <a:pPr>
                <a:defRPr/>
              </a:pPr>
              <a:t>02/08/2018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3051A-876D-47FA-9A8D-A7312B0704E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0510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E498B-A3E3-44F2-98C1-F187DC3412DD}" type="datetimeFigureOut">
              <a:rPr lang="en-GB"/>
              <a:pPr>
                <a:defRPr/>
              </a:pPr>
              <a:t>02/08/2018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7B782-A14D-4124-96AC-4853D74B206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2482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41F9E-DB1C-4ED3-A509-4454C4DE5948}" type="datetimeFigureOut">
              <a:rPr lang="en-GB"/>
              <a:pPr>
                <a:defRPr/>
              </a:pPr>
              <a:t>02/08/2018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09B74-9569-42AA-8710-87CBC884B45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4997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4FF49-8D8F-4B07-9F13-41B32C747400}" type="datetimeFigureOut">
              <a:rPr lang="en-GB"/>
              <a:pPr>
                <a:defRPr/>
              </a:pPr>
              <a:t>02/08/2018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F5D1C-47E4-4D08-986C-A943D37B604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35532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1385E-695E-4AF0-84AF-50B828D20795}" type="datetimeFigureOut">
              <a:rPr lang="en-GB"/>
              <a:pPr>
                <a:defRPr/>
              </a:pPr>
              <a:t>02/08/2018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1B12D-F425-4E3E-B359-6ED7728304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96221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B18C7-6806-4B0C-9740-A6BAE623B76A}" type="datetimeFigureOut">
              <a:rPr lang="en-GB"/>
              <a:pPr>
                <a:defRPr/>
              </a:pPr>
              <a:t>02/08/2018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34C57-5A36-44E3-A9CE-D85DB13C52B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00397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62E16-C757-413D-9758-2DE7B040C11A}" type="datetimeFigureOut">
              <a:rPr lang="en-GB"/>
              <a:pPr>
                <a:defRPr/>
              </a:pPr>
              <a:t>02/08/2018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17886-7DCF-4035-8328-28F3E6A8DE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6664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E31DB-501C-43E9-A1FF-73299FD7FEBA}" type="datetimeFigureOut">
              <a:rPr lang="en-GB"/>
              <a:pPr>
                <a:defRPr/>
              </a:pPr>
              <a:t>02/08/2018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1D66B-AE54-44BF-B447-0B3443215CD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2882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43135F6-F0F9-4CAF-B870-1CEFB38483A5}" type="datetimeFigureOut">
              <a:rPr lang="en-GB"/>
              <a:pPr>
                <a:defRPr/>
              </a:pPr>
              <a:t>02/08/2018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EED39C0-A6C9-4AB1-9210-F1BDD318B7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395288" y="836613"/>
            <a:ext cx="3889375" cy="5400675"/>
            <a:chOff x="249" y="527"/>
            <a:chExt cx="2450" cy="3402"/>
          </a:xfrm>
        </p:grpSpPr>
        <p:sp>
          <p:nvSpPr>
            <p:cNvPr id="3102" name="Rectangle 3"/>
            <p:cNvSpPr>
              <a:spLocks noChangeArrowheads="1"/>
            </p:cNvSpPr>
            <p:nvPr/>
          </p:nvSpPr>
          <p:spPr bwMode="auto">
            <a:xfrm>
              <a:off x="249" y="527"/>
              <a:ext cx="2450" cy="340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3103" name="Line 4"/>
            <p:cNvSpPr>
              <a:spLocks noChangeShapeType="1"/>
            </p:cNvSpPr>
            <p:nvPr/>
          </p:nvSpPr>
          <p:spPr bwMode="auto">
            <a:xfrm>
              <a:off x="1156" y="527"/>
              <a:ext cx="0" cy="34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4" name="Line 5"/>
            <p:cNvSpPr>
              <a:spLocks noChangeShapeType="1"/>
            </p:cNvSpPr>
            <p:nvPr/>
          </p:nvSpPr>
          <p:spPr bwMode="auto">
            <a:xfrm>
              <a:off x="1927" y="527"/>
              <a:ext cx="0" cy="34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5" name="Text Box 6"/>
            <p:cNvSpPr txBox="1">
              <a:spLocks noChangeArrowheads="1"/>
            </p:cNvSpPr>
            <p:nvPr/>
          </p:nvSpPr>
          <p:spPr bwMode="auto">
            <a:xfrm>
              <a:off x="249" y="617"/>
              <a:ext cx="865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cy-GB" altLang="en-US" sz="2000">
                  <a:latin typeface="Arial" panose="020B0604020202020204" pitchFamily="34" charset="0"/>
                </a:rPr>
                <a:t>Lundi, 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cy-GB" altLang="en-US" sz="2000">
                  <a:latin typeface="Arial" panose="020B0604020202020204" pitchFamily="34" charset="0"/>
                </a:rPr>
                <a:t>je bois....</a:t>
              </a:r>
              <a:endParaRPr lang="en-US" altLang="en-US" sz="2000">
                <a:latin typeface="Arial" panose="020B0604020202020204" pitchFamily="34" charset="0"/>
              </a:endParaRPr>
            </a:p>
          </p:txBody>
        </p:sp>
        <p:sp>
          <p:nvSpPr>
            <p:cNvPr id="3106" name="Text Box 7"/>
            <p:cNvSpPr txBox="1">
              <a:spLocks noChangeArrowheads="1"/>
            </p:cNvSpPr>
            <p:nvPr/>
          </p:nvSpPr>
          <p:spPr bwMode="auto">
            <a:xfrm>
              <a:off x="249" y="1207"/>
              <a:ext cx="25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cy-GB" altLang="en-US" sz="2000">
                  <a:latin typeface="Arial" panose="020B0604020202020204" pitchFamily="34" charset="0"/>
                </a:rPr>
                <a:t>m</a:t>
              </a:r>
              <a:endParaRPr lang="en-US" altLang="en-US" sz="2000">
                <a:latin typeface="Arial" panose="020B0604020202020204" pitchFamily="34" charset="0"/>
              </a:endParaRPr>
            </a:p>
          </p:txBody>
        </p:sp>
        <p:sp>
          <p:nvSpPr>
            <p:cNvPr id="3107" name="Text Box 8"/>
            <p:cNvSpPr txBox="1">
              <a:spLocks noChangeArrowheads="1"/>
            </p:cNvSpPr>
            <p:nvPr/>
          </p:nvSpPr>
          <p:spPr bwMode="auto">
            <a:xfrm>
              <a:off x="249" y="1661"/>
              <a:ext cx="25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cy-GB" altLang="en-US" sz="2000">
                  <a:latin typeface="Arial" panose="020B0604020202020204" pitchFamily="34" charset="0"/>
                </a:rPr>
                <a:t>m</a:t>
              </a:r>
              <a:endParaRPr lang="en-US" altLang="en-US" sz="2000">
                <a:latin typeface="Arial" panose="020B0604020202020204" pitchFamily="34" charset="0"/>
              </a:endParaRPr>
            </a:p>
          </p:txBody>
        </p:sp>
        <p:sp>
          <p:nvSpPr>
            <p:cNvPr id="3108" name="Text Box 9"/>
            <p:cNvSpPr txBox="1">
              <a:spLocks noChangeArrowheads="1"/>
            </p:cNvSpPr>
            <p:nvPr/>
          </p:nvSpPr>
          <p:spPr bwMode="auto">
            <a:xfrm>
              <a:off x="249" y="2069"/>
              <a:ext cx="153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cy-GB" altLang="en-US" sz="2000">
                  <a:latin typeface="Arial" panose="020B0604020202020204" pitchFamily="34" charset="0"/>
                </a:rPr>
                <a:t>j</a:t>
              </a:r>
              <a:endParaRPr lang="en-US" altLang="en-US" sz="2000">
                <a:latin typeface="Arial" panose="020B0604020202020204" pitchFamily="34" charset="0"/>
              </a:endParaRPr>
            </a:p>
          </p:txBody>
        </p:sp>
        <p:sp>
          <p:nvSpPr>
            <p:cNvPr id="3109" name="Text Box 10"/>
            <p:cNvSpPr txBox="1">
              <a:spLocks noChangeArrowheads="1"/>
            </p:cNvSpPr>
            <p:nvPr/>
          </p:nvSpPr>
          <p:spPr bwMode="auto">
            <a:xfrm>
              <a:off x="249" y="2523"/>
              <a:ext cx="197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cy-GB" altLang="en-US" sz="2000">
                  <a:latin typeface="Arial" panose="020B0604020202020204" pitchFamily="34" charset="0"/>
                </a:rPr>
                <a:t>v</a:t>
              </a:r>
              <a:endParaRPr lang="en-US" altLang="en-US" sz="2000">
                <a:latin typeface="Arial" panose="020B0604020202020204" pitchFamily="34" charset="0"/>
              </a:endParaRPr>
            </a:p>
          </p:txBody>
        </p:sp>
        <p:sp>
          <p:nvSpPr>
            <p:cNvPr id="3110" name="Text Box 11"/>
            <p:cNvSpPr txBox="1">
              <a:spLocks noChangeArrowheads="1"/>
            </p:cNvSpPr>
            <p:nvPr/>
          </p:nvSpPr>
          <p:spPr bwMode="auto">
            <a:xfrm>
              <a:off x="249" y="2976"/>
              <a:ext cx="197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cy-GB" altLang="en-US" sz="2000">
                  <a:latin typeface="Arial" panose="020B0604020202020204" pitchFamily="34" charset="0"/>
                </a:rPr>
                <a:t>s</a:t>
              </a:r>
              <a:endParaRPr lang="en-US" altLang="en-US" sz="2000">
                <a:latin typeface="Arial" panose="020B0604020202020204" pitchFamily="34" charset="0"/>
              </a:endParaRPr>
            </a:p>
          </p:txBody>
        </p:sp>
        <p:sp>
          <p:nvSpPr>
            <p:cNvPr id="3111" name="Text Box 12"/>
            <p:cNvSpPr txBox="1">
              <a:spLocks noChangeArrowheads="1"/>
            </p:cNvSpPr>
            <p:nvPr/>
          </p:nvSpPr>
          <p:spPr bwMode="auto">
            <a:xfrm>
              <a:off x="249" y="3430"/>
              <a:ext cx="20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cy-GB" altLang="en-US" sz="2000">
                  <a:latin typeface="Arial" panose="020B0604020202020204" pitchFamily="34" charset="0"/>
                </a:rPr>
                <a:t>d</a:t>
              </a:r>
              <a:endParaRPr lang="en-US" altLang="en-US" sz="2000">
                <a:latin typeface="Arial" panose="020B0604020202020204" pitchFamily="34" charset="0"/>
              </a:endParaRPr>
            </a:p>
          </p:txBody>
        </p:sp>
      </p:grpSp>
      <p:grpSp>
        <p:nvGrpSpPr>
          <p:cNvPr id="3075" name="Group 13"/>
          <p:cNvGrpSpPr>
            <a:grpSpLocks/>
          </p:cNvGrpSpPr>
          <p:nvPr/>
        </p:nvGrpSpPr>
        <p:grpSpPr bwMode="auto">
          <a:xfrm>
            <a:off x="5076825" y="836613"/>
            <a:ext cx="3889375" cy="5400675"/>
            <a:chOff x="3198" y="527"/>
            <a:chExt cx="2450" cy="3402"/>
          </a:xfrm>
        </p:grpSpPr>
        <p:sp>
          <p:nvSpPr>
            <p:cNvPr id="3092" name="Rectangle 14"/>
            <p:cNvSpPr>
              <a:spLocks noChangeArrowheads="1"/>
            </p:cNvSpPr>
            <p:nvPr/>
          </p:nvSpPr>
          <p:spPr bwMode="auto">
            <a:xfrm>
              <a:off x="3198" y="527"/>
              <a:ext cx="2450" cy="340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GB" altLang="en-US" sz="1800"/>
            </a:p>
          </p:txBody>
        </p:sp>
        <p:sp>
          <p:nvSpPr>
            <p:cNvPr id="3093" name="Line 15"/>
            <p:cNvSpPr>
              <a:spLocks noChangeShapeType="1"/>
            </p:cNvSpPr>
            <p:nvPr/>
          </p:nvSpPr>
          <p:spPr bwMode="auto">
            <a:xfrm>
              <a:off x="4105" y="527"/>
              <a:ext cx="0" cy="34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4" name="Line 16"/>
            <p:cNvSpPr>
              <a:spLocks noChangeShapeType="1"/>
            </p:cNvSpPr>
            <p:nvPr/>
          </p:nvSpPr>
          <p:spPr bwMode="auto">
            <a:xfrm>
              <a:off x="4876" y="527"/>
              <a:ext cx="0" cy="34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5" name="Text Box 17"/>
            <p:cNvSpPr txBox="1">
              <a:spLocks noChangeArrowheads="1"/>
            </p:cNvSpPr>
            <p:nvPr/>
          </p:nvSpPr>
          <p:spPr bwMode="auto">
            <a:xfrm>
              <a:off x="3198" y="584"/>
              <a:ext cx="762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cy-GB" altLang="en-US" sz="2000">
                  <a:latin typeface="Arial" panose="020B0604020202020204" pitchFamily="34" charset="0"/>
                </a:rPr>
                <a:t>Lundi, 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cy-GB" altLang="en-US" sz="2000">
                  <a:latin typeface="Arial" panose="020B0604020202020204" pitchFamily="34" charset="0"/>
                </a:rPr>
                <a:t>je bois....</a:t>
              </a:r>
              <a:endParaRPr lang="en-US" altLang="en-US" sz="2000">
                <a:latin typeface="Arial" panose="020B0604020202020204" pitchFamily="34" charset="0"/>
              </a:endParaRPr>
            </a:p>
          </p:txBody>
        </p:sp>
        <p:sp>
          <p:nvSpPr>
            <p:cNvPr id="3096" name="Text Box 18"/>
            <p:cNvSpPr txBox="1">
              <a:spLocks noChangeArrowheads="1"/>
            </p:cNvSpPr>
            <p:nvPr/>
          </p:nvSpPr>
          <p:spPr bwMode="auto">
            <a:xfrm>
              <a:off x="3198" y="1207"/>
              <a:ext cx="25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cy-GB" altLang="en-US" sz="2000">
                  <a:latin typeface="Arial" panose="020B0604020202020204" pitchFamily="34" charset="0"/>
                </a:rPr>
                <a:t>m</a:t>
              </a:r>
              <a:endParaRPr lang="en-US" altLang="en-US" sz="2000">
                <a:latin typeface="Arial" panose="020B0604020202020204" pitchFamily="34" charset="0"/>
              </a:endParaRPr>
            </a:p>
          </p:txBody>
        </p:sp>
        <p:sp>
          <p:nvSpPr>
            <p:cNvPr id="3097" name="Text Box 19"/>
            <p:cNvSpPr txBox="1">
              <a:spLocks noChangeArrowheads="1"/>
            </p:cNvSpPr>
            <p:nvPr/>
          </p:nvSpPr>
          <p:spPr bwMode="auto">
            <a:xfrm>
              <a:off x="3198" y="1661"/>
              <a:ext cx="25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cy-GB" altLang="en-US" sz="2000">
                  <a:latin typeface="Arial" panose="020B0604020202020204" pitchFamily="34" charset="0"/>
                </a:rPr>
                <a:t>m</a:t>
              </a:r>
              <a:endParaRPr lang="en-US" altLang="en-US" sz="2000">
                <a:latin typeface="Arial" panose="020B0604020202020204" pitchFamily="34" charset="0"/>
              </a:endParaRPr>
            </a:p>
          </p:txBody>
        </p:sp>
        <p:sp>
          <p:nvSpPr>
            <p:cNvPr id="3098" name="Text Box 20"/>
            <p:cNvSpPr txBox="1">
              <a:spLocks noChangeArrowheads="1"/>
            </p:cNvSpPr>
            <p:nvPr/>
          </p:nvSpPr>
          <p:spPr bwMode="auto">
            <a:xfrm>
              <a:off x="3198" y="2069"/>
              <a:ext cx="153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cy-GB" altLang="en-US" sz="2000">
                  <a:latin typeface="Arial" panose="020B0604020202020204" pitchFamily="34" charset="0"/>
                </a:rPr>
                <a:t>j</a:t>
              </a:r>
              <a:endParaRPr lang="en-US" altLang="en-US" sz="2000">
                <a:latin typeface="Arial" panose="020B0604020202020204" pitchFamily="34" charset="0"/>
              </a:endParaRPr>
            </a:p>
          </p:txBody>
        </p:sp>
        <p:sp>
          <p:nvSpPr>
            <p:cNvPr id="3099" name="Text Box 21"/>
            <p:cNvSpPr txBox="1">
              <a:spLocks noChangeArrowheads="1"/>
            </p:cNvSpPr>
            <p:nvPr/>
          </p:nvSpPr>
          <p:spPr bwMode="auto">
            <a:xfrm>
              <a:off x="3198" y="2523"/>
              <a:ext cx="197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cy-GB" altLang="en-US" sz="2000">
                  <a:latin typeface="Arial" panose="020B0604020202020204" pitchFamily="34" charset="0"/>
                </a:rPr>
                <a:t>v</a:t>
              </a:r>
              <a:endParaRPr lang="en-US" altLang="en-US" sz="2000">
                <a:latin typeface="Arial" panose="020B0604020202020204" pitchFamily="34" charset="0"/>
              </a:endParaRPr>
            </a:p>
          </p:txBody>
        </p:sp>
        <p:sp>
          <p:nvSpPr>
            <p:cNvPr id="3100" name="Text Box 22"/>
            <p:cNvSpPr txBox="1">
              <a:spLocks noChangeArrowheads="1"/>
            </p:cNvSpPr>
            <p:nvPr/>
          </p:nvSpPr>
          <p:spPr bwMode="auto">
            <a:xfrm>
              <a:off x="3198" y="2976"/>
              <a:ext cx="197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cy-GB" altLang="en-US" sz="2000">
                  <a:latin typeface="Arial" panose="020B0604020202020204" pitchFamily="34" charset="0"/>
                </a:rPr>
                <a:t>s</a:t>
              </a:r>
              <a:endParaRPr lang="en-US" altLang="en-US" sz="2000">
                <a:latin typeface="Arial" panose="020B0604020202020204" pitchFamily="34" charset="0"/>
              </a:endParaRPr>
            </a:p>
          </p:txBody>
        </p:sp>
        <p:sp>
          <p:nvSpPr>
            <p:cNvPr id="3101" name="Text Box 23"/>
            <p:cNvSpPr txBox="1">
              <a:spLocks noChangeArrowheads="1"/>
            </p:cNvSpPr>
            <p:nvPr/>
          </p:nvSpPr>
          <p:spPr bwMode="auto">
            <a:xfrm>
              <a:off x="3198" y="3430"/>
              <a:ext cx="20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cy-GB" altLang="en-US" sz="2000">
                  <a:latin typeface="Arial" panose="020B0604020202020204" pitchFamily="34" charset="0"/>
                </a:rPr>
                <a:t>d</a:t>
              </a:r>
              <a:endParaRPr lang="en-US" altLang="en-US" sz="2000">
                <a:latin typeface="Arial" panose="020B0604020202020204" pitchFamily="34" charset="0"/>
              </a:endParaRPr>
            </a:p>
          </p:txBody>
        </p:sp>
      </p:grpSp>
      <p:sp>
        <p:nvSpPr>
          <p:cNvPr id="3076" name="Text Box 24"/>
          <p:cNvSpPr txBox="1">
            <a:spLocks noChangeArrowheads="1"/>
          </p:cNvSpPr>
          <p:nvPr/>
        </p:nvSpPr>
        <p:spPr bwMode="auto">
          <a:xfrm>
            <a:off x="1042988" y="260350"/>
            <a:ext cx="3060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y-GB" altLang="en-US" sz="2000">
                <a:latin typeface="Arial" panose="020B0604020202020204" pitchFamily="34" charset="0"/>
              </a:rPr>
              <a:t>A: </a:t>
            </a:r>
            <a:r>
              <a:rPr lang="en-GB" altLang="en-US" sz="2000">
                <a:latin typeface="Arial" panose="020B0604020202020204" pitchFamily="34" charset="0"/>
              </a:rPr>
              <a:t>Qu’est-ce que tu bois?</a:t>
            </a: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3077" name="Text Box 25"/>
          <p:cNvSpPr txBox="1">
            <a:spLocks noChangeArrowheads="1"/>
          </p:cNvSpPr>
          <p:nvPr/>
        </p:nvSpPr>
        <p:spPr bwMode="auto">
          <a:xfrm>
            <a:off x="5795963" y="260350"/>
            <a:ext cx="3060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y-GB" altLang="en-US" sz="2000">
                <a:latin typeface="Arial" panose="020B0604020202020204" pitchFamily="34" charset="0"/>
              </a:rPr>
              <a:t>B: </a:t>
            </a:r>
            <a:r>
              <a:rPr lang="en-GB" altLang="en-US" sz="2000">
                <a:latin typeface="Arial" panose="020B0604020202020204" pitchFamily="34" charset="0"/>
              </a:rPr>
              <a:t>Qu’est-ce que tu bois</a:t>
            </a:r>
            <a:r>
              <a:rPr lang="cy-GB" altLang="en-US" sz="2000">
                <a:latin typeface="Arial" panose="020B0604020202020204" pitchFamily="34" charset="0"/>
              </a:rPr>
              <a:t>?</a:t>
            </a:r>
            <a:endParaRPr lang="en-US" altLang="en-US" sz="2000">
              <a:latin typeface="Arial" panose="020B0604020202020204" pitchFamily="34" charset="0"/>
            </a:endParaRPr>
          </a:p>
        </p:txBody>
      </p:sp>
      <p:pic>
        <p:nvPicPr>
          <p:cNvPr id="3078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3138" y="871538"/>
            <a:ext cx="590550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8175" y="904875"/>
            <a:ext cx="747713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443038"/>
            <a:ext cx="600075" cy="877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1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1825" y="1652588"/>
            <a:ext cx="382588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7588" y="2352675"/>
            <a:ext cx="57150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1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9413" y="2312988"/>
            <a:ext cx="944562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Picture 1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062288"/>
            <a:ext cx="782638" cy="72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5" name="Picture 1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138" y="2989263"/>
            <a:ext cx="784225" cy="874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6" name="Picture 2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0150" y="3633788"/>
            <a:ext cx="415925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7" name="Picture 5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6113" y="4400550"/>
            <a:ext cx="600075" cy="877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8" name="Picture 5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1213" y="5302250"/>
            <a:ext cx="782637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9" name="Picture 5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6225" y="3906838"/>
            <a:ext cx="382588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0" name="Picture 5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1338" y="4440238"/>
            <a:ext cx="782637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1" name="Picture 59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0350" y="5194300"/>
            <a:ext cx="414338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59</Words>
  <Application>Microsoft Office PowerPoint</Application>
  <PresentationFormat>On-screen Show (4:3)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 Light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55WD</dc:creator>
  <cp:lastModifiedBy>Study</cp:lastModifiedBy>
  <cp:revision>4</cp:revision>
  <dcterms:created xsi:type="dcterms:W3CDTF">2014-08-24T08:50:18Z</dcterms:created>
  <dcterms:modified xsi:type="dcterms:W3CDTF">2018-08-02T09:34:15Z</dcterms:modified>
</cp:coreProperties>
</file>