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000" autoAdjust="0"/>
  </p:normalViewPr>
  <p:slideViewPr>
    <p:cSldViewPr snapToGrid="0">
      <p:cViewPr varScale="1">
        <p:scale>
          <a:sx n="96" d="100"/>
          <a:sy n="96" d="100"/>
        </p:scale>
        <p:origin x="19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694B1B-4BC8-4243-A193-E5B364FC0206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3C4447-245E-40D4-9200-7DA012A881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913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NB: Not for displaying to the class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Copy of a pairwork speaking sheet, using days of the week too.</a:t>
            </a:r>
            <a:br>
              <a:rPr lang="en-GB" altLang="en-US" smtClean="0"/>
            </a:br>
            <a:r>
              <a:rPr lang="en-GB" altLang="en-US" smtClean="0"/>
              <a:t>Pupils ask and answer and the 3</a:t>
            </a:r>
            <a:r>
              <a:rPr lang="en-GB" altLang="en-US" baseline="30000" smtClean="0"/>
              <a:t>rd</a:t>
            </a:r>
            <a:r>
              <a:rPr lang="en-GB" altLang="en-US" smtClean="0"/>
              <a:t> column is for drawing or writing their partner’s answers.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7FD910-3F35-4E92-905B-E4889B51B4E3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4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E509-E453-41D2-95A2-EE3BC101DAD3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5844-6E1A-4E3E-90BB-F004C4CAE1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11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C5F5-9ABF-49D6-BC95-54F66BB66A9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08DA-382B-4FAB-8F1D-DDE3893C7C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6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7B19-AC69-42F3-97EF-C6195E0140F9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87BA-3AB8-4F77-9617-40837CC8BD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287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DD43-5AB1-4B09-B933-B723EAF8F4D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3051A-876D-47FA-9A8D-A7312B070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51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498B-A3E3-44F2-98C1-F187DC3412DD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B782-A14D-4124-96AC-4853D74B20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48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1F9E-DB1C-4ED3-A509-4454C4DE5948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9B74-9569-42AA-8710-87CBC884B4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9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FF49-8D8F-4B07-9F13-41B32C747400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5D1C-47E4-4D08-986C-A943D37B6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553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385E-695E-4AF0-84AF-50B828D2079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B12D-F425-4E3E-B359-6ED7728304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2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18C7-6806-4B0C-9740-A6BAE623B76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4C57-5A36-44E3-A9CE-D85DB13C5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3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2E16-C757-413D-9758-2DE7B040C11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7886-7DCF-4035-8328-28F3E6A8D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6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31DB-501C-43E9-A1FF-73299FD7FEB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D66B-AE54-44BF-B447-0B3443215C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88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3135F6-F0F9-4CAF-B870-1CEFB38483A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ED39C0-A6C9-4AB1-9210-F1BDD318B7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95288" y="836613"/>
            <a:ext cx="3889375" cy="5400675"/>
            <a:chOff x="249" y="527"/>
            <a:chExt cx="2450" cy="3402"/>
          </a:xfrm>
        </p:grpSpPr>
        <p:sp>
          <p:nvSpPr>
            <p:cNvPr id="3102" name="Rectangle 3"/>
            <p:cNvSpPr>
              <a:spLocks noChangeArrowheads="1"/>
            </p:cNvSpPr>
            <p:nvPr/>
          </p:nvSpPr>
          <p:spPr bwMode="auto">
            <a:xfrm>
              <a:off x="249" y="527"/>
              <a:ext cx="2450" cy="3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03" name="Line 4"/>
            <p:cNvSpPr>
              <a:spLocks noChangeShapeType="1"/>
            </p:cNvSpPr>
            <p:nvPr/>
          </p:nvSpPr>
          <p:spPr bwMode="auto">
            <a:xfrm>
              <a:off x="1156" y="527"/>
              <a:ext cx="0" cy="3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Line 5"/>
            <p:cNvSpPr>
              <a:spLocks noChangeShapeType="1"/>
            </p:cNvSpPr>
            <p:nvPr/>
          </p:nvSpPr>
          <p:spPr bwMode="auto">
            <a:xfrm>
              <a:off x="1927" y="527"/>
              <a:ext cx="0" cy="3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Text Box 6"/>
            <p:cNvSpPr txBox="1">
              <a:spLocks noChangeArrowheads="1"/>
            </p:cNvSpPr>
            <p:nvPr/>
          </p:nvSpPr>
          <p:spPr bwMode="auto">
            <a:xfrm>
              <a:off x="249" y="617"/>
              <a:ext cx="86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Lundi,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je bois....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6" name="Text Box 7"/>
            <p:cNvSpPr txBox="1">
              <a:spLocks noChangeArrowheads="1"/>
            </p:cNvSpPr>
            <p:nvPr/>
          </p:nvSpPr>
          <p:spPr bwMode="auto">
            <a:xfrm>
              <a:off x="249" y="1207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m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7" name="Text Box 8"/>
            <p:cNvSpPr txBox="1">
              <a:spLocks noChangeArrowheads="1"/>
            </p:cNvSpPr>
            <p:nvPr/>
          </p:nvSpPr>
          <p:spPr bwMode="auto">
            <a:xfrm>
              <a:off x="249" y="166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m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8" name="Text Box 9"/>
            <p:cNvSpPr txBox="1">
              <a:spLocks noChangeArrowheads="1"/>
            </p:cNvSpPr>
            <p:nvPr/>
          </p:nvSpPr>
          <p:spPr bwMode="auto">
            <a:xfrm>
              <a:off x="249" y="2069"/>
              <a:ext cx="1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j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9" name="Text Box 10"/>
            <p:cNvSpPr txBox="1">
              <a:spLocks noChangeArrowheads="1"/>
            </p:cNvSpPr>
            <p:nvPr/>
          </p:nvSpPr>
          <p:spPr bwMode="auto">
            <a:xfrm>
              <a:off x="249" y="2523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v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10" name="Text Box 11"/>
            <p:cNvSpPr txBox="1">
              <a:spLocks noChangeArrowheads="1"/>
            </p:cNvSpPr>
            <p:nvPr/>
          </p:nvSpPr>
          <p:spPr bwMode="auto">
            <a:xfrm>
              <a:off x="249" y="2976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s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11" name="Text Box 12"/>
            <p:cNvSpPr txBox="1">
              <a:spLocks noChangeArrowheads="1"/>
            </p:cNvSpPr>
            <p:nvPr/>
          </p:nvSpPr>
          <p:spPr bwMode="auto">
            <a:xfrm>
              <a:off x="249" y="3430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d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3075" name="Group 13"/>
          <p:cNvGrpSpPr>
            <a:grpSpLocks/>
          </p:cNvGrpSpPr>
          <p:nvPr/>
        </p:nvGrpSpPr>
        <p:grpSpPr bwMode="auto">
          <a:xfrm>
            <a:off x="5076825" y="836613"/>
            <a:ext cx="3889375" cy="5400675"/>
            <a:chOff x="3198" y="527"/>
            <a:chExt cx="2450" cy="3402"/>
          </a:xfrm>
        </p:grpSpPr>
        <p:sp>
          <p:nvSpPr>
            <p:cNvPr id="3092" name="Rectangle 14"/>
            <p:cNvSpPr>
              <a:spLocks noChangeArrowheads="1"/>
            </p:cNvSpPr>
            <p:nvPr/>
          </p:nvSpPr>
          <p:spPr bwMode="auto">
            <a:xfrm>
              <a:off x="3198" y="527"/>
              <a:ext cx="2450" cy="3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>
              <a:off x="4105" y="527"/>
              <a:ext cx="0" cy="3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16"/>
            <p:cNvSpPr>
              <a:spLocks noChangeShapeType="1"/>
            </p:cNvSpPr>
            <p:nvPr/>
          </p:nvSpPr>
          <p:spPr bwMode="auto">
            <a:xfrm>
              <a:off x="4876" y="527"/>
              <a:ext cx="0" cy="3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3198" y="584"/>
              <a:ext cx="7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Lundi,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je bois....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3198" y="1207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m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097" name="Text Box 19"/>
            <p:cNvSpPr txBox="1">
              <a:spLocks noChangeArrowheads="1"/>
            </p:cNvSpPr>
            <p:nvPr/>
          </p:nvSpPr>
          <p:spPr bwMode="auto">
            <a:xfrm>
              <a:off x="3198" y="166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m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098" name="Text Box 20"/>
            <p:cNvSpPr txBox="1">
              <a:spLocks noChangeArrowheads="1"/>
            </p:cNvSpPr>
            <p:nvPr/>
          </p:nvSpPr>
          <p:spPr bwMode="auto">
            <a:xfrm>
              <a:off x="3198" y="2069"/>
              <a:ext cx="1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j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3198" y="2523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v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0" name="Text Box 22"/>
            <p:cNvSpPr txBox="1">
              <a:spLocks noChangeArrowheads="1"/>
            </p:cNvSpPr>
            <p:nvPr/>
          </p:nvSpPr>
          <p:spPr bwMode="auto">
            <a:xfrm>
              <a:off x="3198" y="2976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s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01" name="Text Box 23"/>
            <p:cNvSpPr txBox="1">
              <a:spLocks noChangeArrowheads="1"/>
            </p:cNvSpPr>
            <p:nvPr/>
          </p:nvSpPr>
          <p:spPr bwMode="auto">
            <a:xfrm>
              <a:off x="3198" y="3430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y-GB" altLang="en-US" sz="2000">
                  <a:latin typeface="Arial" panose="020B0604020202020204" pitchFamily="34" charset="0"/>
                </a:rPr>
                <a:t>d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076" name="Text Box 24"/>
          <p:cNvSpPr txBox="1">
            <a:spLocks noChangeArrowheads="1"/>
          </p:cNvSpPr>
          <p:nvPr/>
        </p:nvSpPr>
        <p:spPr bwMode="auto">
          <a:xfrm>
            <a:off x="1042988" y="260350"/>
            <a:ext cx="306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y-GB" altLang="en-US" sz="2000">
                <a:latin typeface="Arial" panose="020B0604020202020204" pitchFamily="34" charset="0"/>
              </a:rPr>
              <a:t>A: </a:t>
            </a:r>
            <a:r>
              <a:rPr lang="en-GB" altLang="en-US" sz="2000">
                <a:latin typeface="Arial" panose="020B0604020202020204" pitchFamily="34" charset="0"/>
              </a:rPr>
              <a:t>Qu’est-ce que tu bois?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077" name="Text Box 25"/>
          <p:cNvSpPr txBox="1">
            <a:spLocks noChangeArrowheads="1"/>
          </p:cNvSpPr>
          <p:nvPr/>
        </p:nvSpPr>
        <p:spPr bwMode="auto">
          <a:xfrm>
            <a:off x="5795963" y="260350"/>
            <a:ext cx="306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y-GB" altLang="en-US" sz="2000">
                <a:latin typeface="Arial" panose="020B0604020202020204" pitchFamily="34" charset="0"/>
              </a:rPr>
              <a:t>B: </a:t>
            </a:r>
            <a:r>
              <a:rPr lang="en-GB" altLang="en-US" sz="2000">
                <a:latin typeface="Arial" panose="020B0604020202020204" pitchFamily="34" charset="0"/>
              </a:rPr>
              <a:t>Qu’est-ce que tu bois</a:t>
            </a:r>
            <a:r>
              <a:rPr lang="cy-GB" altLang="en-US" sz="2000">
                <a:latin typeface="Arial" panose="020B0604020202020204" pitchFamily="34" charset="0"/>
              </a:rPr>
              <a:t>?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pic>
        <p:nvPicPr>
          <p:cNvPr id="307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871538"/>
            <a:ext cx="59055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904875"/>
            <a:ext cx="7477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3038"/>
            <a:ext cx="60007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1652588"/>
            <a:ext cx="38258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2352675"/>
            <a:ext cx="5715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2312988"/>
            <a:ext cx="9445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62288"/>
            <a:ext cx="78263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2989263"/>
            <a:ext cx="78422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3633788"/>
            <a:ext cx="415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4400550"/>
            <a:ext cx="60007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5302250"/>
            <a:ext cx="7826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3906838"/>
            <a:ext cx="38258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4440238"/>
            <a:ext cx="78263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5194300"/>
            <a:ext cx="4143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4</cp:revision>
  <dcterms:created xsi:type="dcterms:W3CDTF">2014-08-24T08:50:18Z</dcterms:created>
  <dcterms:modified xsi:type="dcterms:W3CDTF">2018-08-02T09:34:15Z</dcterms:modified>
</cp:coreProperties>
</file>