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5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636" autoAdjust="0"/>
  </p:normalViewPr>
  <p:slideViewPr>
    <p:cSldViewPr snapToGrid="0">
      <p:cViewPr>
        <p:scale>
          <a:sx n="73" d="100"/>
          <a:sy n="73" d="100"/>
        </p:scale>
        <p:origin x="1002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2A30D3-6FD5-495E-B2F6-3BE99C792D89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F77C90-A94F-4907-BAB0-480F7C8F64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252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Pupils were introduced to this routine in the summer term of Y3 and in Y4 but may need reminding.</a:t>
            </a:r>
          </a:p>
          <a:p>
            <a:pPr eaLnBrk="1" hangingPunct="1"/>
            <a:r>
              <a:rPr lang="en-GB" altLang="en-US" smtClean="0"/>
              <a:t>This will help remind them of the days of the week, keep working the numbers and help them remember some essential vocabulary e.g. day / month etc.</a:t>
            </a:r>
            <a:br>
              <a:rPr lang="en-GB" altLang="en-US" smtClean="0"/>
            </a:br>
            <a:r>
              <a:rPr lang="en-GB" altLang="en-US" smtClean="0"/>
              <a:t>This slide can be adapted obviously to fit the day of the week / month.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F6202D-F967-4866-843C-CA43D28E0455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42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NB: after ‘j</a:t>
            </a:r>
            <a:r>
              <a:rPr lang="en-US" altLang="en-US" dirty="0" smtClean="0"/>
              <a:t>e mange’ du (</a:t>
            </a:r>
            <a:r>
              <a:rPr lang="en-US" altLang="en-US" dirty="0" err="1" smtClean="0"/>
              <a:t>masc</a:t>
            </a:r>
            <a:r>
              <a:rPr lang="en-US" altLang="en-US" dirty="0" smtClean="0"/>
              <a:t>) /de l ‘ (starts with vowel)/de la (fem)  /des (</a:t>
            </a:r>
            <a:r>
              <a:rPr lang="en-US" altLang="en-US" dirty="0" err="1" smtClean="0"/>
              <a:t>pl</a:t>
            </a:r>
            <a:r>
              <a:rPr lang="en-US" altLang="en-US" dirty="0" smtClean="0"/>
              <a:t>) is needed for most items of food /drink depending on if they are masculine/start with  vowel/feminine/ </a:t>
            </a:r>
            <a:r>
              <a:rPr lang="en-US" altLang="en-US" dirty="0" smtClean="0"/>
              <a:t>plural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Audio</a:t>
            </a:r>
            <a:br>
              <a:rPr lang="en-US" altLang="en-US" dirty="0" smtClean="0"/>
            </a:br>
            <a:r>
              <a:rPr lang="en-US" altLang="en-US" dirty="0" smtClean="0"/>
              <a:t>Click on speech bubble to hear the question</a:t>
            </a:r>
          </a:p>
          <a:p>
            <a:r>
              <a:rPr lang="en-US" altLang="en-US" dirty="0" smtClean="0"/>
              <a:t>After all the options appear, the next click highlights the correct answer in red and you hear the audio for the correct full sentence.</a:t>
            </a:r>
            <a:br>
              <a:rPr lang="en-US" altLang="en-US" dirty="0" smtClean="0"/>
            </a:br>
            <a:r>
              <a:rPr lang="en-US" altLang="en-US" dirty="0" smtClean="0"/>
              <a:t>To</a:t>
            </a:r>
            <a:r>
              <a:rPr lang="en-US" altLang="en-US" baseline="0" dirty="0" smtClean="0"/>
              <a:t> hear the sentence again, click on the picture of the cupcakes.</a:t>
            </a:r>
            <a:endParaRPr lang="en-GB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A1AEAB-844A-4B87-94E7-78B3EEEA3563}" type="slidenum">
              <a:rPr lang="en-GB" altLang="en-US" smtClean="0">
                <a:latin typeface="Calibri" panose="020F0502020204030204" pitchFamily="34" charset="0"/>
              </a:rPr>
              <a:pPr/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5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NB: after ‘j</a:t>
            </a:r>
            <a:r>
              <a:rPr lang="en-US" altLang="en-US" dirty="0" smtClean="0"/>
              <a:t>e mange’ du (</a:t>
            </a:r>
            <a:r>
              <a:rPr lang="en-US" altLang="en-US" dirty="0" err="1" smtClean="0"/>
              <a:t>masc</a:t>
            </a:r>
            <a:r>
              <a:rPr lang="en-US" altLang="en-US" dirty="0" smtClean="0"/>
              <a:t>) /de l ‘ (starts with vowel)/de la (fem)  /des (</a:t>
            </a:r>
            <a:r>
              <a:rPr lang="en-US" altLang="en-US" dirty="0" err="1" smtClean="0"/>
              <a:t>pl</a:t>
            </a:r>
            <a:r>
              <a:rPr lang="en-US" altLang="en-US" dirty="0" smtClean="0"/>
              <a:t>) is needed for most items of food /drink depending on if they are masculine/start with  vowel/feminine/ plural</a:t>
            </a:r>
            <a:endParaRPr lang="en-GB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Audio</a:t>
            </a:r>
            <a:br>
              <a:rPr lang="en-US" altLang="en-US" dirty="0" smtClean="0"/>
            </a:br>
            <a:r>
              <a:rPr lang="en-US" altLang="en-US" dirty="0" smtClean="0"/>
              <a:t>Click on speech bubble to hear the question</a:t>
            </a:r>
          </a:p>
          <a:p>
            <a:r>
              <a:rPr lang="en-US" altLang="en-US" dirty="0" smtClean="0"/>
              <a:t>After all the options appear, the next click highlights the correct answer in red and you hear the audio for the correct full sentence.</a:t>
            </a:r>
            <a:br>
              <a:rPr lang="en-US" altLang="en-US" dirty="0" smtClean="0"/>
            </a:br>
            <a:r>
              <a:rPr lang="en-US" altLang="en-US" dirty="0" smtClean="0"/>
              <a:t>To</a:t>
            </a:r>
            <a:r>
              <a:rPr lang="en-US" altLang="en-US" baseline="0" dirty="0" smtClean="0"/>
              <a:t> hear the sentence again, click on the picture of the cupcakes.</a:t>
            </a:r>
            <a:endParaRPr lang="en-GB" altLang="en-US" dirty="0" smtClean="0"/>
          </a:p>
          <a:p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8B84D6-4C95-4610-A28C-3575E87937C7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6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NB: after ‘j</a:t>
            </a:r>
            <a:r>
              <a:rPr lang="en-US" altLang="en-US" smtClean="0"/>
              <a:t>e mange’ du (masc) /de l ‘ (starts with vowel)/de la (fem)  /des (pl) is needed for most items of food /drink depending on if they are masculine/start with  vowel/feminine/ plural</a:t>
            </a:r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3617B4-AB1D-4BD0-A481-AADEBB9E42C1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7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NB: after ‘j</a:t>
            </a:r>
            <a:r>
              <a:rPr lang="en-US" altLang="en-US" smtClean="0"/>
              <a:t>e mange’ du (masc) /de l ‘ (starts with vowel)/de la (fem)  /des (pl) is needed for most items of food /drink depending on if they are masculine/start with  vowel/feminine/ plural</a:t>
            </a:r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28E280-CB90-4405-9C3D-639A02B2AC2A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38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D3E34-9F81-45D7-AC40-81ECB8D87C7A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J’aime= I like, je n’aime pas = I don’t like, j’adore = I love, je d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éteste</a:t>
            </a:r>
            <a:r>
              <a:rPr lang="en-GB" altLang="en-US" smtClean="0"/>
              <a:t> = I hate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The picture appears first on mouse click and then the opinion.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NB: definite article  needed after opinion in French</a:t>
            </a:r>
          </a:p>
        </p:txBody>
      </p:sp>
    </p:spTree>
    <p:extLst>
      <p:ext uri="{BB962C8B-B14F-4D97-AF65-F5344CB8AC3E}">
        <p14:creationId xmlns:p14="http://schemas.microsoft.com/office/powerpoint/2010/main" val="85684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No audio needed on this slide.</a:t>
            </a: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8519CE-DEC2-4BCC-A1A6-6FAF13E2CD11}" type="slidenum">
              <a:rPr lang="en-GB" altLang="en-US" smtClean="0">
                <a:latin typeface="Calibri" panose="020F0502020204030204" pitchFamily="34" charset="0"/>
              </a:rPr>
              <a:pPr/>
              <a:t>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8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err="1" smtClean="0"/>
              <a:t>Tu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aimes</a:t>
            </a:r>
            <a:r>
              <a:rPr lang="en-GB" altLang="en-US" dirty="0" smtClean="0"/>
              <a:t> …? Do you like</a:t>
            </a:r>
            <a:r>
              <a:rPr lang="en-GB" altLang="en-US" dirty="0" smtClean="0"/>
              <a:t>?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In this audio version of the worksheet, the teacher can:</a:t>
            </a:r>
          </a:p>
          <a:p>
            <a:pPr marL="228600" indent="-228600">
              <a:buAutoNum type="arabicPeriod"/>
            </a:pPr>
            <a:r>
              <a:rPr lang="en-GB" altLang="en-US" baseline="0" dirty="0" smtClean="0"/>
              <a:t>Play the full sentences in exercise A by clicking on each orange number.</a:t>
            </a:r>
          </a:p>
          <a:p>
            <a:pPr marL="228600" indent="-228600">
              <a:buAutoNum type="arabicPeriod"/>
            </a:pPr>
            <a:r>
              <a:rPr lang="en-GB" altLang="en-US" baseline="0" dirty="0" smtClean="0"/>
              <a:t>Click on the pictures 1-5 in </a:t>
            </a:r>
            <a:r>
              <a:rPr lang="en-GB" altLang="en-US" baseline="0" dirty="0" err="1" smtClean="0"/>
              <a:t>ex.C</a:t>
            </a:r>
            <a:r>
              <a:rPr lang="en-GB" altLang="en-US" baseline="0" dirty="0" smtClean="0"/>
              <a:t> to hear the questions ‘Do you like + item’ audios</a:t>
            </a:r>
          </a:p>
          <a:p>
            <a:pPr marL="228600" indent="-228600">
              <a:buAutoNum type="arabicPeriod"/>
            </a:pPr>
            <a:r>
              <a:rPr lang="en-GB" altLang="en-US" baseline="0" dirty="0" smtClean="0"/>
              <a:t>Click on the photo of Veronique and Franck to hear the texts read aloud.</a:t>
            </a: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AB0840-75A3-438A-80CF-A898165878E1}" type="slidenum">
              <a:rPr lang="en-GB" altLang="en-US" smtClean="0">
                <a:latin typeface="Calibri" panose="020F0502020204030204" pitchFamily="34" charset="0"/>
              </a:rPr>
              <a:pPr/>
              <a:t>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3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0A4B-66F4-4ED0-BFDB-B694F4504C04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6923-1B78-4674-87BA-7D069D37F3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832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9E92-8B44-41F1-9FFC-3B98C7923B91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5C82-83E1-4973-A7E0-60EBB034F6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9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6D93-6360-4A24-9B1D-9B6C31D3C55F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8842-8527-45A1-9C57-EC198862D5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310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FBD1-7247-4FEE-B012-5984F2C0BF9B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FC54-379F-4EC7-9475-253FE6EF41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506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8693-3AC9-4816-8267-A75E3E088FDA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3345-1D69-4D74-87A3-A5BD82B8E2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58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6D8B-FAC4-482D-88A8-BA0D04AABDBD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4442-7421-4613-A89D-6A015CA609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71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2FF8-1B89-4BAE-A6DD-39C27A134E64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4D4F-F728-4EB9-889C-409792E9FF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8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7A8F-93DD-43FE-81CD-74994BE59219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BEE8-DB1A-43F2-8025-B0D9657B9C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475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EC11-890D-480A-815F-04D9F27149BE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1630-83C9-4CE0-B5AC-758E707FA9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227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F3FD-2157-4593-A982-D1095166CC4A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1322-DF05-41A1-8F32-3801675594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683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DBE5-C549-4216-B165-1E8E1874D8BE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ABAA-3EB7-4B6B-86C1-CB6AE7A06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83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737556-D3D5-4A9E-AF80-5FDA10AB858B}" type="datetimeFigureOut">
              <a:rPr lang="en-GB"/>
              <a:pPr>
                <a:defRPr/>
              </a:pPr>
              <a:t>19/10/2018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B13345-ABDD-46D5-8165-33206D152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wmf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wmf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audio" Target="../media/audio14.wav"/><Relationship Id="rId18" Type="http://schemas.openxmlformats.org/officeDocument/2006/relationships/image" Target="../media/image9.pn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12" Type="http://schemas.openxmlformats.org/officeDocument/2006/relationships/image" Target="../media/image7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6" Type="http://schemas.openxmlformats.org/officeDocument/2006/relationships/audio" Target="../media/audio16.wav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audio" Target="../media/audio13.wav"/><Relationship Id="rId5" Type="http://schemas.openxmlformats.org/officeDocument/2006/relationships/audio" Target="../media/audio7.wav"/><Relationship Id="rId15" Type="http://schemas.openxmlformats.org/officeDocument/2006/relationships/audio" Target="../media/audio15.wav"/><Relationship Id="rId10" Type="http://schemas.openxmlformats.org/officeDocument/2006/relationships/audio" Target="../media/audio12.wav"/><Relationship Id="rId19" Type="http://schemas.openxmlformats.org/officeDocument/2006/relationships/image" Target="../media/image10.png"/><Relationship Id="rId4" Type="http://schemas.openxmlformats.org/officeDocument/2006/relationships/audio" Target="../media/audio6.wav"/><Relationship Id="rId9" Type="http://schemas.openxmlformats.org/officeDocument/2006/relationships/audio" Target="../media/audio11.wav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microsoft.com/office/2007/relationships/media" Target="../media/media10.mp3"/><Relationship Id="rId18" Type="http://schemas.openxmlformats.org/officeDocument/2006/relationships/audio" Target="../media/media12.mp3"/><Relationship Id="rId26" Type="http://schemas.openxmlformats.org/officeDocument/2006/relationships/notesSlide" Target="../notesSlides/notesSlide8.xml"/><Relationship Id="rId39" Type="http://schemas.openxmlformats.org/officeDocument/2006/relationships/image" Target="../media/image34.png"/><Relationship Id="rId3" Type="http://schemas.microsoft.com/office/2007/relationships/media" Target="../media/media5.mp3"/><Relationship Id="rId21" Type="http://schemas.microsoft.com/office/2007/relationships/media" Target="../media/media14.mp3"/><Relationship Id="rId34" Type="http://schemas.openxmlformats.org/officeDocument/2006/relationships/image" Target="../media/image30.png"/><Relationship Id="rId42" Type="http://schemas.openxmlformats.org/officeDocument/2006/relationships/image" Target="../media/image14.png"/><Relationship Id="rId7" Type="http://schemas.microsoft.com/office/2007/relationships/media" Target="../media/media7.mp3"/><Relationship Id="rId12" Type="http://schemas.openxmlformats.org/officeDocument/2006/relationships/audio" Target="../media/media9.mp3"/><Relationship Id="rId17" Type="http://schemas.microsoft.com/office/2007/relationships/media" Target="../media/media12.mp3"/><Relationship Id="rId25" Type="http://schemas.openxmlformats.org/officeDocument/2006/relationships/slideLayout" Target="../slideLayouts/slideLayout1.xml"/><Relationship Id="rId33" Type="http://schemas.openxmlformats.org/officeDocument/2006/relationships/image" Target="../media/image29.png"/><Relationship Id="rId38" Type="http://schemas.openxmlformats.org/officeDocument/2006/relationships/audio" Target="../media/audio15.wav"/><Relationship Id="rId2" Type="http://schemas.openxmlformats.org/officeDocument/2006/relationships/audio" Target="../media/media4.mp3"/><Relationship Id="rId16" Type="http://schemas.openxmlformats.org/officeDocument/2006/relationships/audio" Target="../media/media11.mp3"/><Relationship Id="rId20" Type="http://schemas.openxmlformats.org/officeDocument/2006/relationships/audio" Target="../media/media13.mp3"/><Relationship Id="rId29" Type="http://schemas.openxmlformats.org/officeDocument/2006/relationships/image" Target="../media/image26.png"/><Relationship Id="rId41" Type="http://schemas.openxmlformats.org/officeDocument/2006/relationships/image" Target="../media/image12.wmf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microsoft.com/office/2007/relationships/media" Target="../media/media9.mp3"/><Relationship Id="rId24" Type="http://schemas.openxmlformats.org/officeDocument/2006/relationships/audio" Target="../media/media15.mp3"/><Relationship Id="rId32" Type="http://schemas.openxmlformats.org/officeDocument/2006/relationships/image" Target="../media/image28.wmf"/><Relationship Id="rId37" Type="http://schemas.openxmlformats.org/officeDocument/2006/relationships/image" Target="../media/image33.png"/><Relationship Id="rId40" Type="http://schemas.openxmlformats.org/officeDocument/2006/relationships/image" Target="../media/image35.png"/><Relationship Id="rId5" Type="http://schemas.microsoft.com/office/2007/relationships/media" Target="../media/media6.mp3"/><Relationship Id="rId15" Type="http://schemas.microsoft.com/office/2007/relationships/media" Target="../media/media11.mp3"/><Relationship Id="rId23" Type="http://schemas.microsoft.com/office/2007/relationships/media" Target="../media/media15.mp3"/><Relationship Id="rId28" Type="http://schemas.openxmlformats.org/officeDocument/2006/relationships/image" Target="../media/image22.wmf"/><Relationship Id="rId36" Type="http://schemas.openxmlformats.org/officeDocument/2006/relationships/image" Target="../media/image32.png"/><Relationship Id="rId10" Type="http://schemas.openxmlformats.org/officeDocument/2006/relationships/audio" Target="../media/media8.mp3"/><Relationship Id="rId19" Type="http://schemas.microsoft.com/office/2007/relationships/media" Target="../media/media13.mp3"/><Relationship Id="rId31" Type="http://schemas.openxmlformats.org/officeDocument/2006/relationships/image" Target="../media/image27.wmf"/><Relationship Id="rId44" Type="http://schemas.openxmlformats.org/officeDocument/2006/relationships/image" Target="../media/image1.png"/><Relationship Id="rId4" Type="http://schemas.openxmlformats.org/officeDocument/2006/relationships/audio" Target="../media/media5.mp3"/><Relationship Id="rId9" Type="http://schemas.microsoft.com/office/2007/relationships/media" Target="../media/media8.mp3"/><Relationship Id="rId14" Type="http://schemas.openxmlformats.org/officeDocument/2006/relationships/audio" Target="../media/media10.mp3"/><Relationship Id="rId22" Type="http://schemas.openxmlformats.org/officeDocument/2006/relationships/audio" Target="../media/media14.mp3"/><Relationship Id="rId27" Type="http://schemas.openxmlformats.org/officeDocument/2006/relationships/image" Target="../media/image21.wmf"/><Relationship Id="rId30" Type="http://schemas.openxmlformats.org/officeDocument/2006/relationships/image" Target="../media/image19.wmf"/><Relationship Id="rId35" Type="http://schemas.openxmlformats.org/officeDocument/2006/relationships/image" Target="../media/image31.jpeg"/><Relationship Id="rId4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3.wmf"/><Relationship Id="rId3" Type="http://schemas.openxmlformats.org/officeDocument/2006/relationships/image" Target="../media/image22.wmf"/><Relationship Id="rId7" Type="http://schemas.openxmlformats.org/officeDocument/2006/relationships/image" Target="../media/image27.wmf"/><Relationship Id="rId12" Type="http://schemas.openxmlformats.org/officeDocument/2006/relationships/image" Target="../media/image1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20.wmf"/><Relationship Id="rId4" Type="http://schemas.openxmlformats.org/officeDocument/2006/relationships/image" Target="../media/image30.png"/><Relationship Id="rId9" Type="http://schemas.openxmlformats.org/officeDocument/2006/relationships/image" Target="../media/image37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 err="1" smtClean="0">
                <a:latin typeface="Tw Cen MT" panose="020B0602020104020603" pitchFamily="34" charset="0"/>
              </a:rPr>
              <a:t>Quelle</a:t>
            </a:r>
            <a:r>
              <a:rPr lang="en-GB" altLang="en-US" b="1" dirty="0" smtClean="0">
                <a:latin typeface="Tw Cen MT" panose="020B0602020104020603" pitchFamily="34" charset="0"/>
              </a:rPr>
              <a:t> 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b="1" dirty="0" smtClean="0">
                <a:latin typeface="Tw Cen MT" panose="020B0602020104020603" pitchFamily="34" charset="0"/>
              </a:rPr>
              <a:t> la date 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aujourd’hui</a:t>
            </a:r>
            <a:r>
              <a:rPr lang="en-GB" altLang="en-US" b="1" dirty="0" smtClean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484313"/>
            <a:ext cx="8659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mardi</a:t>
            </a:r>
            <a:r>
              <a:rPr lang="en-GB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202565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B0F0"/>
                </a:solidFill>
                <a:latin typeface="Arial" panose="020B0604020202020204" pitchFamily="34" charset="0"/>
              </a:rPr>
              <a:t>le vingt-sept </a:t>
            </a:r>
            <a:r>
              <a:rPr lang="en-GB" altLang="en-US" sz="3600" b="1">
                <a:solidFill>
                  <a:srgbClr val="7030A0"/>
                </a:solidFill>
                <a:latin typeface="Arial" panose="020B0604020202020204" pitchFamily="34" charset="0"/>
              </a:rPr>
              <a:t>septembre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5572125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jour =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850" y="6148388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date = 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98763" y="5508625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mois = 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43213" y="6075363"/>
            <a:ext cx="422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aujourd’hui = ?</a:t>
            </a:r>
          </a:p>
        </p:txBody>
      </p:sp>
      <p:pic>
        <p:nvPicPr>
          <p:cNvPr id="9" name="2.1_quelle_est_la_date_aujourdh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8478" y="260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661988" y="2024063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Je mange …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38700" y="2405063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céréales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838700" y="3195638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madeleines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838700" y="3987800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oeufs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838700" y="4779963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saucisses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5127" name="Picture 8">
            <a:hlinkClick r:id="" action="ppaction://noaction">
              <a:snd r:embed="rId5" name="7.3_je_mange_des_madeleines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7130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85763" y="231775"/>
            <a:ext cx="4935537" cy="120332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/>
              <a:t>Qu’est-ce</a:t>
            </a:r>
            <a:r>
              <a:rPr lang="en-GB" sz="3200" b="1" dirty="0"/>
              <a:t> que </a:t>
            </a:r>
            <a:r>
              <a:rPr lang="en-GB" sz="3200" b="1" dirty="0" err="1"/>
              <a:t>tu</a:t>
            </a:r>
            <a:r>
              <a:rPr lang="en-GB" sz="3200" b="1" dirty="0"/>
              <a:t> </a:t>
            </a:r>
            <a:r>
              <a:rPr lang="en-GB" sz="3200" b="1" dirty="0" err="1"/>
              <a:t>manges</a:t>
            </a:r>
            <a:r>
              <a:rPr lang="en-GB" sz="3200" b="1" dirty="0"/>
              <a:t> au petit </a:t>
            </a:r>
            <a:r>
              <a:rPr lang="en-GB" sz="3200" b="1" dirty="0" err="1"/>
              <a:t>déjeuner</a:t>
            </a:r>
            <a:r>
              <a:rPr lang="en-GB" sz="3200" b="1" dirty="0"/>
              <a:t>?</a:t>
            </a:r>
          </a:p>
        </p:txBody>
      </p:sp>
      <p:pic>
        <p:nvPicPr>
          <p:cNvPr id="2" name="7.2_qu'est-ce_que_tu_manges_au_petit_dejeu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27760" y="2317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7.3_je_mange_des_madelei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0" grpId="1"/>
      <p:bldP spid="5131" grpId="0" animBg="1"/>
      <p:bldP spid="5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387350" y="1898650"/>
            <a:ext cx="3200400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Je mange…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00563" y="2133600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céréales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00563" y="3748088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du pain grillé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00563" y="2941638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oeufs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500563" y="4508500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saucisses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8438" y="246063"/>
            <a:ext cx="4557712" cy="11366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/>
              <a:t>Qu’est-ce</a:t>
            </a:r>
            <a:r>
              <a:rPr lang="en-GB" sz="3200" b="1" dirty="0"/>
              <a:t> que </a:t>
            </a:r>
            <a:r>
              <a:rPr lang="en-GB" sz="3200" b="1" dirty="0" err="1"/>
              <a:t>tu</a:t>
            </a:r>
            <a:r>
              <a:rPr lang="en-GB" sz="3200" b="1" dirty="0"/>
              <a:t> </a:t>
            </a:r>
            <a:r>
              <a:rPr lang="en-GB" sz="3200" b="1" dirty="0" err="1"/>
              <a:t>manges</a:t>
            </a:r>
            <a:r>
              <a:rPr lang="en-GB" sz="3200" b="1" dirty="0"/>
              <a:t> au petit </a:t>
            </a:r>
            <a:r>
              <a:rPr lang="en-GB" sz="3200" b="1" dirty="0" err="1"/>
              <a:t>déjeuner</a:t>
            </a:r>
            <a:r>
              <a:rPr lang="en-GB" sz="3200" b="1" dirty="0"/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/>
          </a:p>
        </p:txBody>
      </p:sp>
      <p:pic>
        <p:nvPicPr>
          <p:cNvPr id="7176" name="il_fi" descr="http://www.groomgroove.com/images/toast.gif">
            <a:hlinkClick r:id="" action="ppaction://noaction">
              <a:snd r:embed="rId5" name="5.8_je_mange_du_pain_grill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640013"/>
            <a:ext cx="33972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7.2_qu'est-ce_que_tu_manges_au_petit_dejeu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01634" y="29718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.8_je_mange_du_pain_gr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0" grpId="1"/>
      <p:bldP spid="5131" grpId="0" animBg="1"/>
      <p:bldP spid="5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334963" y="1738313"/>
            <a:ext cx="6848475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Je mange des fruits avec…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11675" y="2530475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un yaourt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11675" y="4903788"/>
            <a:ext cx="3240088" cy="585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céréales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511675" y="4113213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croissants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511675" y="3319463"/>
            <a:ext cx="3240088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>
                <a:latin typeface="Arial" panose="020B0604020202020204" pitchFamily="34" charset="0"/>
              </a:rPr>
              <a:t>des saucisses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pic>
        <p:nvPicPr>
          <p:cNvPr id="9223" name="Picture 5" descr="MCj02336810000[1]">
            <a:hlinkClick r:id="" action="ppaction://noaction">
              <a:snd r:embed="rId5" name="7.4_je_mange_des_fruits_avec_des_cereal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792413"/>
            <a:ext cx="30956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46063" y="166688"/>
            <a:ext cx="4422775" cy="10668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Qu’est –</a:t>
            </a:r>
            <a:r>
              <a:rPr lang="en-GB" sz="3200" b="1" dirty="0" err="1"/>
              <a:t>ce</a:t>
            </a:r>
            <a:r>
              <a:rPr lang="en-GB" sz="3200" b="1" dirty="0"/>
              <a:t> que </a:t>
            </a:r>
            <a:r>
              <a:rPr lang="en-GB" sz="3200" b="1" dirty="0" err="1"/>
              <a:t>tu</a:t>
            </a:r>
            <a:r>
              <a:rPr lang="en-GB" sz="3200" b="1" dirty="0"/>
              <a:t> </a:t>
            </a:r>
            <a:r>
              <a:rPr lang="en-GB" sz="3200" b="1" dirty="0" err="1"/>
              <a:t>manges</a:t>
            </a:r>
            <a:r>
              <a:rPr lang="en-GB" sz="3200" b="1" dirty="0"/>
              <a:t> au petit </a:t>
            </a:r>
            <a:r>
              <a:rPr lang="en-GB" sz="3200" b="1" dirty="0" err="1"/>
              <a:t>déj</a:t>
            </a:r>
            <a:r>
              <a:rPr lang="en-GB" sz="3200" b="1" dirty="0"/>
              <a:t>?</a:t>
            </a:r>
          </a:p>
        </p:txBody>
      </p:sp>
      <p:pic>
        <p:nvPicPr>
          <p:cNvPr id="3" name="7.4_qu'est_ce_que_tu_manges_au_petit_de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3075" y="166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33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7.4_je_mange_des_fruits_avec_des_cerea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21" grpId="1"/>
      <p:bldP spid="13322" grpId="0" animBg="1"/>
      <p:bldP spid="133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279400" y="1749425"/>
            <a:ext cx="6299200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Je mange des fruits, un yaourt et je bois </a:t>
            </a:r>
            <a:r>
              <a:rPr lang="en-GB" altLang="en-US" sz="3200"/>
              <a:t>…</a:t>
            </a:r>
            <a:endParaRPr lang="en-US" altLang="en-US" sz="32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456113" y="2541588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/>
              <a:t>de l’eau</a:t>
            </a:r>
            <a:endParaRPr lang="en-US" altLang="en-US" sz="320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456113" y="3332163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/>
              <a:t>du lait </a:t>
            </a:r>
            <a:endParaRPr lang="en-US" altLang="en-US" sz="320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456113" y="4124325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/>
              <a:t>un jus d’orange </a:t>
            </a:r>
            <a:endParaRPr lang="en-US" altLang="en-US" sz="320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456113" y="4916488"/>
            <a:ext cx="32400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200"/>
              <a:t>un jus de fruits</a:t>
            </a:r>
            <a:endParaRPr lang="en-US" altLang="en-US" sz="3200"/>
          </a:p>
        </p:txBody>
      </p:sp>
      <p:pic>
        <p:nvPicPr>
          <p:cNvPr id="11271" name="Picture 5" descr="MCj023368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922588"/>
            <a:ext cx="15748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125413" y="111125"/>
            <a:ext cx="4375150" cy="10223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/>
              <a:t>Qu’est-ce</a:t>
            </a:r>
            <a:r>
              <a:rPr lang="en-GB" sz="3200" b="1" dirty="0"/>
              <a:t> que </a:t>
            </a:r>
            <a:r>
              <a:rPr lang="en-GB" sz="3200" b="1" dirty="0" err="1"/>
              <a:t>tu</a:t>
            </a:r>
            <a:r>
              <a:rPr lang="en-GB" sz="3200" b="1" dirty="0"/>
              <a:t> </a:t>
            </a:r>
            <a:r>
              <a:rPr lang="en-GB" sz="3200" b="1" dirty="0" err="1"/>
              <a:t>manges</a:t>
            </a:r>
            <a:r>
              <a:rPr lang="en-GB" sz="3200" b="1" dirty="0"/>
              <a:t> au petit </a:t>
            </a:r>
            <a:r>
              <a:rPr lang="en-GB" sz="3200" b="1" dirty="0" err="1"/>
              <a:t>déj</a:t>
            </a:r>
            <a:r>
              <a:rPr lang="en-GB" sz="3200" b="1" dirty="0"/>
              <a:t>?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359275"/>
            <a:ext cx="17319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922588"/>
            <a:ext cx="22669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7.4_qu'est_ce_que_tu_manges_au_petit_de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31818" y="1111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7.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44" grpId="0" build="allAtOnce" animBg="1"/>
      <p:bldP spid="14345" grpId="0" animBg="1"/>
      <p:bldP spid="14346" grpId="0" animBg="1"/>
      <p:bldP spid="143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" action="ppaction://noaction">
              <a:snd r:embed="rId11" name="megusta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16906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hlinkClick r:id="" action="ppaction://noaction">
              <a:snd r:embed="rId13" name="nomegusta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16748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4">
            <a:hlinkClick r:id="" action="ppaction://noaction">
              <a:snd r:embed="rId15" name="meencanta.wav"/>
            </a:hlinkClick>
          </p:cNvPr>
          <p:cNvSpPr>
            <a:spLocks noChangeArrowheads="1"/>
          </p:cNvSpPr>
          <p:nvPr/>
        </p:nvSpPr>
        <p:spPr bwMode="auto">
          <a:xfrm>
            <a:off x="250825" y="3429000"/>
            <a:ext cx="1728788" cy="15128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5013325"/>
            <a:ext cx="3313112" cy="1695450"/>
            <a:chOff x="113" y="3158"/>
            <a:chExt cx="2087" cy="1068"/>
          </a:xfrm>
        </p:grpSpPr>
        <p:pic>
          <p:nvPicPr>
            <p:cNvPr id="13330" name="Picture 6">
              <a:hlinkClick r:id="" action="ppaction://noaction">
                <a:snd r:embed="rId16" name="odio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7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158"/>
              <a:ext cx="1055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2" name="Text Box 8">
            <a:hlinkClick r:id="" action="ppaction://noaction">
              <a:snd r:embed="rId11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2151063" y="566738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J’aime …</a:t>
            </a:r>
          </a:p>
        </p:txBody>
      </p:sp>
      <p:sp>
        <p:nvSpPr>
          <p:cNvPr id="6153" name="Text Box 9">
            <a:hlinkClick r:id="" action="ppaction://noaction">
              <a:snd r:embed="rId13" name="nomegusta.wav"/>
            </a:hlinkClick>
          </p:cNvPr>
          <p:cNvSpPr txBox="1">
            <a:spLocks noChangeArrowheads="1"/>
          </p:cNvSpPr>
          <p:nvPr/>
        </p:nvSpPr>
        <p:spPr bwMode="auto">
          <a:xfrm>
            <a:off x="2151063" y="2192338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Je n’aime pas. …</a:t>
            </a:r>
          </a:p>
        </p:txBody>
      </p:sp>
      <p:sp>
        <p:nvSpPr>
          <p:cNvPr id="6154" name="Text Box 10">
            <a:hlinkClick r:id="" action="ppaction://noaction">
              <a:snd r:embed="rId15" name="meencanta.wav"/>
            </a:hlinkClick>
          </p:cNvPr>
          <p:cNvSpPr txBox="1">
            <a:spLocks noChangeArrowheads="1"/>
          </p:cNvSpPr>
          <p:nvPr/>
        </p:nvSpPr>
        <p:spPr bwMode="auto">
          <a:xfrm>
            <a:off x="2379663" y="3863975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J’adore…</a:t>
            </a:r>
          </a:p>
        </p:txBody>
      </p:sp>
      <p:sp>
        <p:nvSpPr>
          <p:cNvPr id="6155" name="Text Box 11">
            <a:hlinkClick r:id="" action="ppaction://noaction">
              <a:snd r:embed="rId16" name="odio.wav"/>
            </a:hlinkClick>
          </p:cNvPr>
          <p:cNvSpPr txBox="1">
            <a:spLocks noChangeArrowheads="1"/>
          </p:cNvSpPr>
          <p:nvPr/>
        </p:nvSpPr>
        <p:spPr bwMode="auto">
          <a:xfrm>
            <a:off x="3590925" y="5668963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Je déteste…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76213"/>
            <a:ext cx="26638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hlinkClick r:id="" action="ppaction://noaction">
              <a:snd r:embed="rId11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6742113" y="508000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les fruits.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016125"/>
            <a:ext cx="2165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>
            <a:hlinkClick r:id="" action="ppaction://noaction">
              <a:snd r:embed="rId11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6430963" y="2192338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le café.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3603625"/>
            <a:ext cx="106521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>
            <a:hlinkClick r:id="" action="ppaction://noaction">
              <a:snd r:embed="rId11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6003925" y="3848100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le yaourt.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143500"/>
            <a:ext cx="12112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8">
            <a:hlinkClick r:id="" action="ppaction://noaction">
              <a:snd r:embed="rId11" name="megusta.wav"/>
            </a:hlinkClick>
          </p:cNvPr>
          <p:cNvSpPr txBox="1">
            <a:spLocks noChangeArrowheads="1"/>
          </p:cNvSpPr>
          <p:nvPr/>
        </p:nvSpPr>
        <p:spPr bwMode="auto">
          <a:xfrm>
            <a:off x="6719888" y="5584825"/>
            <a:ext cx="2136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/>
              <a:t>le lait.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.4_j'a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.7_les_frui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6.4_je_n'aime_p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6.7_le_c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6.4_j'ad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7.6_le_yaou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4_je_dete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6.7_le_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2" grpId="0"/>
      <p:bldP spid="6153" grpId="0"/>
      <p:bldP spid="6154" grpId="0"/>
      <p:bldP spid="6155" grpId="0"/>
      <p:bldP spid="13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41" name="Group 109"/>
          <p:cNvGraphicFramePr>
            <a:graphicFrameLocks noGrp="1"/>
          </p:cNvGraphicFramePr>
          <p:nvPr/>
        </p:nvGraphicFramePr>
        <p:xfrm>
          <a:off x="165100" y="512763"/>
          <a:ext cx="3584575" cy="3863970"/>
        </p:xfrm>
        <a:graphic>
          <a:graphicData uri="http://schemas.openxmlformats.org/drawingml/2006/table">
            <a:tbl>
              <a:tblPr/>
              <a:tblGrid>
                <a:gridCol w="1865328">
                  <a:extLst>
                    <a:ext uri="{9D8B030D-6E8A-4147-A177-3AD203B41FA5}"/>
                  </a:extLst>
                </a:gridCol>
                <a:gridCol w="1719247">
                  <a:extLst>
                    <a:ext uri="{9D8B030D-6E8A-4147-A177-3AD203B41FA5}"/>
                  </a:extLst>
                </a:gridCol>
              </a:tblGrid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 pain </a:t>
                      </a: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bread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yaourt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yoghurt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oeufs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eggs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sandwichs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sandwiches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pâtes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pasta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la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salade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salad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fruits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hamburgers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hamburgers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frites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 pain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grillé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51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 madeleines</a:t>
                      </a:r>
                    </a:p>
                  </a:txBody>
                  <a:tcPr marL="68586" marR="68586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cup cakes</a:t>
                      </a:r>
                    </a:p>
                  </a:txBody>
                  <a:tcPr marL="68586" marR="68586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400" name="Rectangle 70"/>
          <p:cNvSpPr>
            <a:spLocks noChangeArrowheads="1"/>
          </p:cNvSpPr>
          <p:nvPr/>
        </p:nvSpPr>
        <p:spPr bwMode="auto">
          <a:xfrm>
            <a:off x="106363" y="136525"/>
            <a:ext cx="3895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Arial" panose="020B0604020202020204" pitchFamily="34" charset="0"/>
              </a:rPr>
              <a:t>La nourriture et les boissons = food &amp; drink</a:t>
            </a:r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388" y="4545013"/>
          <a:ext cx="3570287" cy="2049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0454">
                  <a:extLst>
                    <a:ext uri="{9D8B030D-6E8A-4147-A177-3AD203B41FA5}"/>
                  </a:extLst>
                </a:gridCol>
                <a:gridCol w="1719833">
                  <a:extLst>
                    <a:ext uri="{9D8B030D-6E8A-4147-A177-3AD203B41FA5}"/>
                  </a:extLst>
                </a:gridCol>
              </a:tblGrid>
              <a:tr h="341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jus</a:t>
                      </a: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d’orange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orange juice</a:t>
                      </a:r>
                    </a:p>
                  </a:txBody>
                  <a:tcPr marL="68591" marR="68591" marT="34292" marB="34292" anchor="ctr" horzOverflow="overflow"/>
                </a:tc>
                <a:extLst>
                  <a:ext uri="{0D108BD9-81ED-4DB2-BD59-A6C34878D82A}"/>
                </a:extLst>
              </a:tr>
              <a:tr h="341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l’eau</a:t>
                      </a: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minérale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mineral water</a:t>
                      </a:r>
                    </a:p>
                  </a:txBody>
                  <a:tcPr marL="68591" marR="68591" marT="34292" marB="34292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41577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le </a:t>
                      </a:r>
                      <a:r>
                        <a:rPr lang="en-GB" sz="1500" dirty="0" err="1" smtClean="0">
                          <a:latin typeface="Arial" pitchFamily="34" charset="0"/>
                          <a:cs typeface="Arial" pitchFamily="34" charset="0"/>
                        </a:rPr>
                        <a:t>thé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tea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341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 café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coffee</a:t>
                      </a:r>
                    </a:p>
                  </a:txBody>
                  <a:tcPr marL="68591" marR="68591" marT="34292" marB="34292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/>
                </a:extLst>
              </a:tr>
              <a:tr h="341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limonade</a:t>
                      </a:r>
                      <a:endParaRPr kumimoji="0" lang="en-GB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lemonade</a:t>
                      </a:r>
                    </a:p>
                  </a:txBody>
                  <a:tcPr marL="68591" marR="68591" marT="34292" marB="34292" anchor="ctr" horzOverflow="overflow"/>
                </a:tc>
                <a:extLst>
                  <a:ext uri="{0D108BD9-81ED-4DB2-BD59-A6C34878D82A}"/>
                </a:extLst>
              </a:tr>
              <a:tr h="341577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le</a:t>
                      </a:r>
                      <a:r>
                        <a:rPr lang="en-GB" sz="15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500" baseline="0" dirty="0" err="1" smtClean="0">
                          <a:latin typeface="Arial" pitchFamily="34" charset="0"/>
                          <a:cs typeface="Arial" pitchFamily="34" charset="0"/>
                        </a:rPr>
                        <a:t>lait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milk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1" marR="68591" marT="34292" marB="3429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430" name="TextBox 2"/>
          <p:cNvSpPr txBox="1">
            <a:spLocks noChangeArrowheads="1"/>
          </p:cNvSpPr>
          <p:nvPr/>
        </p:nvSpPr>
        <p:spPr bwMode="auto">
          <a:xfrm>
            <a:off x="3805238" y="5640388"/>
            <a:ext cx="507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Depending on what you like / dislike,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/>
              <a:t>write </a:t>
            </a:r>
            <a:r>
              <a:rPr lang="en-GB" altLang="en-US" sz="2400"/>
              <a:t>the food/drink into the correct part of the Venn diagram for you!</a:t>
            </a:r>
          </a:p>
        </p:txBody>
      </p:sp>
      <p:pic>
        <p:nvPicPr>
          <p:cNvPr id="15431" name="Picture 8" descr="C:\Users\Antonio\320,000 Imágenes\Content - 25KV1\Food\Food 4\LEMONADJ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4610100"/>
            <a:ext cx="7413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2" name="Picture 9" descr="C:\Users\Antonio\320,000 Imágenes\Content - 25KV1\Food\Food 4\OJUICEL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2775" y="3187700"/>
            <a:ext cx="7048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3" name="Picture 9" descr="http://janeheller.mlblogs.com/lech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016250"/>
            <a:ext cx="8572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4" name="Picture 10" descr="C:\Users\Antonio\320,000 Imágenes\Content - 25KV1\Food\Food 1\HOAGIE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352800"/>
            <a:ext cx="528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5" name="Picture 6" descr="C:\Users\Antonio\320,000 Imágenes\Content - 25KV1\Food\Food 2\CHBURGF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0388" y="3302000"/>
            <a:ext cx="7254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853113" y="581025"/>
            <a:ext cx="2805112" cy="248761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37" name="TextBox 3"/>
          <p:cNvSpPr txBox="1">
            <a:spLocks noChangeArrowheads="1"/>
          </p:cNvSpPr>
          <p:nvPr/>
        </p:nvSpPr>
        <p:spPr bwMode="auto">
          <a:xfrm>
            <a:off x="4492625" y="0"/>
            <a:ext cx="606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Qu’est-ce que tu aimes?</a:t>
            </a:r>
          </a:p>
        </p:txBody>
      </p:sp>
      <p:pic>
        <p:nvPicPr>
          <p:cNvPr id="15438" name="Picture 4" descr="signo-de-interrogacion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47625"/>
            <a:ext cx="75723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art 16"/>
          <p:cNvSpPr/>
          <p:nvPr/>
        </p:nvSpPr>
        <p:spPr>
          <a:xfrm>
            <a:off x="4949825" y="771525"/>
            <a:ext cx="323850" cy="258763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5437188" y="790575"/>
            <a:ext cx="323850" cy="260350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7483475" y="708025"/>
            <a:ext cx="323850" cy="323850"/>
          </a:xfrm>
          <a:prstGeom prst="smileyFace">
            <a:avLst>
              <a:gd name="adj" fmla="val -465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7019925" y="706438"/>
            <a:ext cx="323850" cy="323850"/>
          </a:xfrm>
          <a:prstGeom prst="smileyFace">
            <a:avLst>
              <a:gd name="adj" fmla="val -465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43" name="TextBox 9"/>
          <p:cNvSpPr txBox="1">
            <a:spLocks noChangeArrowheads="1"/>
          </p:cNvSpPr>
          <p:nvPr/>
        </p:nvSpPr>
        <p:spPr bwMode="auto">
          <a:xfrm>
            <a:off x="5853113" y="1103313"/>
            <a:ext cx="784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Ça m’est égal 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5444" name="Picture 56" descr="bread.svg.me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071938"/>
            <a:ext cx="7921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Oval 70"/>
          <p:cNvSpPr/>
          <p:nvPr/>
        </p:nvSpPr>
        <p:spPr>
          <a:xfrm>
            <a:off x="3889375" y="660400"/>
            <a:ext cx="2827338" cy="24860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446" name="Picture 9" descr="FD01031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935413"/>
            <a:ext cx="6302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7" name="Picture 72" descr="MCj0398067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695825"/>
            <a:ext cx="8239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48" name="Group 50"/>
          <p:cNvGrpSpPr>
            <a:grpSpLocks/>
          </p:cNvGrpSpPr>
          <p:nvPr/>
        </p:nvGrpSpPr>
        <p:grpSpPr bwMode="auto">
          <a:xfrm>
            <a:off x="8115300" y="3911600"/>
            <a:ext cx="901700" cy="790575"/>
            <a:chOff x="2880" y="1888"/>
            <a:chExt cx="953" cy="753"/>
          </a:xfrm>
        </p:grpSpPr>
        <p:pic>
          <p:nvPicPr>
            <p:cNvPr id="15452" name="Picture 51" descr="NA01099_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53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15455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2 h 1628"/>
                  <a:gd name="T2" fmla="*/ 1 w 2148"/>
                  <a:gd name="T3" fmla="*/ 2 h 1628"/>
                  <a:gd name="T4" fmla="*/ 1 w 2148"/>
                  <a:gd name="T5" fmla="*/ 2 h 1628"/>
                  <a:gd name="T6" fmla="*/ 1 w 2148"/>
                  <a:gd name="T7" fmla="*/ 2 h 1628"/>
                  <a:gd name="T8" fmla="*/ 1 w 2148"/>
                  <a:gd name="T9" fmla="*/ 2 h 1628"/>
                  <a:gd name="T10" fmla="*/ 1 w 2148"/>
                  <a:gd name="T11" fmla="*/ 2 h 1628"/>
                  <a:gd name="T12" fmla="*/ 1 w 2148"/>
                  <a:gd name="T13" fmla="*/ 2 h 1628"/>
                  <a:gd name="T14" fmla="*/ 1 w 2148"/>
                  <a:gd name="T15" fmla="*/ 2 h 1628"/>
                  <a:gd name="T16" fmla="*/ 1 w 2148"/>
                  <a:gd name="T17" fmla="*/ 2 h 1628"/>
                  <a:gd name="T18" fmla="*/ 1 w 2148"/>
                  <a:gd name="T19" fmla="*/ 2 h 1628"/>
                  <a:gd name="T20" fmla="*/ 1 w 2148"/>
                  <a:gd name="T21" fmla="*/ 2 h 1628"/>
                  <a:gd name="T22" fmla="*/ 1 w 2148"/>
                  <a:gd name="T23" fmla="*/ 2 h 1628"/>
                  <a:gd name="T24" fmla="*/ 1 w 2148"/>
                  <a:gd name="T25" fmla="*/ 2 h 1628"/>
                  <a:gd name="T26" fmla="*/ 1 w 2148"/>
                  <a:gd name="T27" fmla="*/ 2 h 1628"/>
                  <a:gd name="T28" fmla="*/ 2 w 2148"/>
                  <a:gd name="T29" fmla="*/ 2 h 1628"/>
                  <a:gd name="T30" fmla="*/ 2 w 2148"/>
                  <a:gd name="T31" fmla="*/ 2 h 1628"/>
                  <a:gd name="T32" fmla="*/ 2 w 2148"/>
                  <a:gd name="T33" fmla="*/ 2 h 1628"/>
                  <a:gd name="T34" fmla="*/ 2 w 2148"/>
                  <a:gd name="T35" fmla="*/ 2 h 1628"/>
                  <a:gd name="T36" fmla="*/ 2 w 2148"/>
                  <a:gd name="T37" fmla="*/ 2 h 1628"/>
                  <a:gd name="T38" fmla="*/ 2 w 2148"/>
                  <a:gd name="T39" fmla="*/ 2 h 1628"/>
                  <a:gd name="T40" fmla="*/ 2 w 2148"/>
                  <a:gd name="T41" fmla="*/ 2 h 1628"/>
                  <a:gd name="T42" fmla="*/ 2 w 2148"/>
                  <a:gd name="T43" fmla="*/ 2 h 1628"/>
                  <a:gd name="T44" fmla="*/ 2 w 2148"/>
                  <a:gd name="T45" fmla="*/ 2 h 1628"/>
                  <a:gd name="T46" fmla="*/ 2 w 2148"/>
                  <a:gd name="T47" fmla="*/ 2 h 1628"/>
                  <a:gd name="T48" fmla="*/ 2 w 2148"/>
                  <a:gd name="T49" fmla="*/ 2 h 1628"/>
                  <a:gd name="T50" fmla="*/ 2 w 2148"/>
                  <a:gd name="T51" fmla="*/ 1 h 1628"/>
                  <a:gd name="T52" fmla="*/ 2 w 2148"/>
                  <a:gd name="T53" fmla="*/ 1 h 1628"/>
                  <a:gd name="T54" fmla="*/ 2 w 2148"/>
                  <a:gd name="T55" fmla="*/ 1 h 1628"/>
                  <a:gd name="T56" fmla="*/ 2 w 2148"/>
                  <a:gd name="T57" fmla="*/ 1 h 1628"/>
                  <a:gd name="T58" fmla="*/ 2 w 2148"/>
                  <a:gd name="T59" fmla="*/ 1 h 1628"/>
                  <a:gd name="T60" fmla="*/ 2 w 2148"/>
                  <a:gd name="T61" fmla="*/ 1 h 1628"/>
                  <a:gd name="T62" fmla="*/ 2 w 2148"/>
                  <a:gd name="T63" fmla="*/ 1 h 1628"/>
                  <a:gd name="T64" fmla="*/ 2 w 2148"/>
                  <a:gd name="T65" fmla="*/ 1 h 1628"/>
                  <a:gd name="T66" fmla="*/ 2 w 2148"/>
                  <a:gd name="T67" fmla="*/ 1 h 1628"/>
                  <a:gd name="T68" fmla="*/ 2 w 2148"/>
                  <a:gd name="T69" fmla="*/ 1 h 1628"/>
                  <a:gd name="T70" fmla="*/ 2 w 2148"/>
                  <a:gd name="T71" fmla="*/ 1 h 1628"/>
                  <a:gd name="T72" fmla="*/ 2 w 2148"/>
                  <a:gd name="T73" fmla="*/ 1 h 1628"/>
                  <a:gd name="T74" fmla="*/ 2 w 2148"/>
                  <a:gd name="T75" fmla="*/ 1 h 1628"/>
                  <a:gd name="T76" fmla="*/ 2 w 2148"/>
                  <a:gd name="T77" fmla="*/ 1 h 1628"/>
                  <a:gd name="T78" fmla="*/ 2 w 2148"/>
                  <a:gd name="T79" fmla="*/ 1 h 1628"/>
                  <a:gd name="T80" fmla="*/ 2 w 2148"/>
                  <a:gd name="T81" fmla="*/ 1 h 1628"/>
                  <a:gd name="T82" fmla="*/ 2 w 2148"/>
                  <a:gd name="T83" fmla="*/ 1 h 1628"/>
                  <a:gd name="T84" fmla="*/ 2 w 2148"/>
                  <a:gd name="T85" fmla="*/ 1 h 1628"/>
                  <a:gd name="T86" fmla="*/ 2 w 2148"/>
                  <a:gd name="T87" fmla="*/ 1 h 1628"/>
                  <a:gd name="T88" fmla="*/ 2 w 2148"/>
                  <a:gd name="T89" fmla="*/ 1 h 1628"/>
                  <a:gd name="T90" fmla="*/ 2 w 2148"/>
                  <a:gd name="T91" fmla="*/ 1 h 1628"/>
                  <a:gd name="T92" fmla="*/ 2 w 2148"/>
                  <a:gd name="T93" fmla="*/ 1 h 1628"/>
                  <a:gd name="T94" fmla="*/ 2 w 2148"/>
                  <a:gd name="T95" fmla="*/ 2 h 1628"/>
                  <a:gd name="T96" fmla="*/ 2 w 2148"/>
                  <a:gd name="T97" fmla="*/ 2 h 1628"/>
                  <a:gd name="T98" fmla="*/ 1 w 2148"/>
                  <a:gd name="T99" fmla="*/ 2 h 1628"/>
                  <a:gd name="T100" fmla="*/ 1 w 2148"/>
                  <a:gd name="T101" fmla="*/ 2 h 1628"/>
                  <a:gd name="T102" fmla="*/ 1 w 2148"/>
                  <a:gd name="T103" fmla="*/ 2 h 1628"/>
                  <a:gd name="T104" fmla="*/ 1 w 2148"/>
                  <a:gd name="T105" fmla="*/ 2 h 1628"/>
                  <a:gd name="T106" fmla="*/ 1 w 2148"/>
                  <a:gd name="T107" fmla="*/ 2 h 1628"/>
                  <a:gd name="T108" fmla="*/ 1 w 2148"/>
                  <a:gd name="T109" fmla="*/ 2 h 1628"/>
                  <a:gd name="T110" fmla="*/ 1 w 2148"/>
                  <a:gd name="T111" fmla="*/ 2 h 1628"/>
                  <a:gd name="T112" fmla="*/ 1 w 2148"/>
                  <a:gd name="T113" fmla="*/ 1 h 1628"/>
                  <a:gd name="T114" fmla="*/ 1 w 2148"/>
                  <a:gd name="T115" fmla="*/ 1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6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1 h 788"/>
                  <a:gd name="T2" fmla="*/ 1 w 1974"/>
                  <a:gd name="T3" fmla="*/ 1 h 788"/>
                  <a:gd name="T4" fmla="*/ 1 w 1974"/>
                  <a:gd name="T5" fmla="*/ 1 h 788"/>
                  <a:gd name="T6" fmla="*/ 1 w 1974"/>
                  <a:gd name="T7" fmla="*/ 1 h 788"/>
                  <a:gd name="T8" fmla="*/ 1 w 1974"/>
                  <a:gd name="T9" fmla="*/ 1 h 788"/>
                  <a:gd name="T10" fmla="*/ 1 w 1974"/>
                  <a:gd name="T11" fmla="*/ 1 h 788"/>
                  <a:gd name="T12" fmla="*/ 1 w 1974"/>
                  <a:gd name="T13" fmla="*/ 1 h 788"/>
                  <a:gd name="T14" fmla="*/ 1 w 1974"/>
                  <a:gd name="T15" fmla="*/ 1 h 788"/>
                  <a:gd name="T16" fmla="*/ 1 w 1974"/>
                  <a:gd name="T17" fmla="*/ 1 h 788"/>
                  <a:gd name="T18" fmla="*/ 1 w 1974"/>
                  <a:gd name="T19" fmla="*/ 1 h 788"/>
                  <a:gd name="T20" fmla="*/ 1 w 1974"/>
                  <a:gd name="T21" fmla="*/ 1 h 788"/>
                  <a:gd name="T22" fmla="*/ 1 w 1974"/>
                  <a:gd name="T23" fmla="*/ 1 h 788"/>
                  <a:gd name="T24" fmla="*/ 1 w 1974"/>
                  <a:gd name="T25" fmla="*/ 1 h 788"/>
                  <a:gd name="T26" fmla="*/ 1 w 1974"/>
                  <a:gd name="T27" fmla="*/ 1 h 788"/>
                  <a:gd name="T28" fmla="*/ 1 w 1974"/>
                  <a:gd name="T29" fmla="*/ 1 h 788"/>
                  <a:gd name="T30" fmla="*/ 1 w 1974"/>
                  <a:gd name="T31" fmla="*/ 1 h 788"/>
                  <a:gd name="T32" fmla="*/ 1 w 1974"/>
                  <a:gd name="T33" fmla="*/ 1 h 788"/>
                  <a:gd name="T34" fmla="*/ 1 w 1974"/>
                  <a:gd name="T35" fmla="*/ 1 h 788"/>
                  <a:gd name="T36" fmla="*/ 1 w 1974"/>
                  <a:gd name="T37" fmla="*/ 1 h 788"/>
                  <a:gd name="T38" fmla="*/ 2 w 1974"/>
                  <a:gd name="T39" fmla="*/ 1 h 788"/>
                  <a:gd name="T40" fmla="*/ 2 w 1974"/>
                  <a:gd name="T41" fmla="*/ 1 h 788"/>
                  <a:gd name="T42" fmla="*/ 2 w 1974"/>
                  <a:gd name="T43" fmla="*/ 1 h 788"/>
                  <a:gd name="T44" fmla="*/ 2 w 1974"/>
                  <a:gd name="T45" fmla="*/ 1 h 788"/>
                  <a:gd name="T46" fmla="*/ 2 w 1974"/>
                  <a:gd name="T47" fmla="*/ 1 h 788"/>
                  <a:gd name="T48" fmla="*/ 2 w 1974"/>
                  <a:gd name="T49" fmla="*/ 1 h 788"/>
                  <a:gd name="T50" fmla="*/ 2 w 1974"/>
                  <a:gd name="T51" fmla="*/ 1 h 788"/>
                  <a:gd name="T52" fmla="*/ 2 w 1974"/>
                  <a:gd name="T53" fmla="*/ 1 h 788"/>
                  <a:gd name="T54" fmla="*/ 2 w 1974"/>
                  <a:gd name="T55" fmla="*/ 1 h 788"/>
                  <a:gd name="T56" fmla="*/ 2 w 1974"/>
                  <a:gd name="T57" fmla="*/ 1 h 788"/>
                  <a:gd name="T58" fmla="*/ 2 w 1974"/>
                  <a:gd name="T59" fmla="*/ 1 h 788"/>
                  <a:gd name="T60" fmla="*/ 2 w 1974"/>
                  <a:gd name="T61" fmla="*/ 1 h 788"/>
                  <a:gd name="T62" fmla="*/ 2 w 1974"/>
                  <a:gd name="T63" fmla="*/ 1 h 788"/>
                  <a:gd name="T64" fmla="*/ 2 w 1974"/>
                  <a:gd name="T65" fmla="*/ 1 h 788"/>
                  <a:gd name="T66" fmla="*/ 2 w 1974"/>
                  <a:gd name="T67" fmla="*/ 1 h 788"/>
                  <a:gd name="T68" fmla="*/ 2 w 1974"/>
                  <a:gd name="T69" fmla="*/ 1 h 788"/>
                  <a:gd name="T70" fmla="*/ 2 w 1974"/>
                  <a:gd name="T71" fmla="*/ 1 h 788"/>
                  <a:gd name="T72" fmla="*/ 2 w 1974"/>
                  <a:gd name="T73" fmla="*/ 1 h 788"/>
                  <a:gd name="T74" fmla="*/ 2 w 1974"/>
                  <a:gd name="T75" fmla="*/ 1 h 788"/>
                  <a:gd name="T76" fmla="*/ 2 w 1974"/>
                  <a:gd name="T77" fmla="*/ 1 h 788"/>
                  <a:gd name="T78" fmla="*/ 1 w 1974"/>
                  <a:gd name="T79" fmla="*/ 1 h 788"/>
                  <a:gd name="T80" fmla="*/ 1 w 1974"/>
                  <a:gd name="T81" fmla="*/ 1 h 788"/>
                  <a:gd name="T82" fmla="*/ 1 w 1974"/>
                  <a:gd name="T83" fmla="*/ 1 h 788"/>
                  <a:gd name="T84" fmla="*/ 1 w 1974"/>
                  <a:gd name="T85" fmla="*/ 1 h 788"/>
                  <a:gd name="T86" fmla="*/ 1 w 1974"/>
                  <a:gd name="T87" fmla="*/ 1 h 788"/>
                  <a:gd name="T88" fmla="*/ 1 w 1974"/>
                  <a:gd name="T89" fmla="*/ 1 h 788"/>
                  <a:gd name="T90" fmla="*/ 1 w 1974"/>
                  <a:gd name="T91" fmla="*/ 1 h 788"/>
                  <a:gd name="T92" fmla="*/ 1 w 1974"/>
                  <a:gd name="T93" fmla="*/ 1 h 788"/>
                  <a:gd name="T94" fmla="*/ 1 w 1974"/>
                  <a:gd name="T95" fmla="*/ 1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7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2 w 2116"/>
                  <a:gd name="T1" fmla="*/ 1 h 1286"/>
                  <a:gd name="T2" fmla="*/ 2 w 2116"/>
                  <a:gd name="T3" fmla="*/ 1 h 1286"/>
                  <a:gd name="T4" fmla="*/ 2 w 2116"/>
                  <a:gd name="T5" fmla="*/ 1 h 1286"/>
                  <a:gd name="T6" fmla="*/ 2 w 2116"/>
                  <a:gd name="T7" fmla="*/ 1 h 1286"/>
                  <a:gd name="T8" fmla="*/ 2 w 2116"/>
                  <a:gd name="T9" fmla="*/ 1 h 1286"/>
                  <a:gd name="T10" fmla="*/ 2 w 2116"/>
                  <a:gd name="T11" fmla="*/ 0 h 1286"/>
                  <a:gd name="T12" fmla="*/ 2 w 2116"/>
                  <a:gd name="T13" fmla="*/ 1 h 1286"/>
                  <a:gd name="T14" fmla="*/ 2 w 2116"/>
                  <a:gd name="T15" fmla="*/ 1 h 1286"/>
                  <a:gd name="T16" fmla="*/ 2 w 2116"/>
                  <a:gd name="T17" fmla="*/ 1 h 1286"/>
                  <a:gd name="T18" fmla="*/ 2 w 2116"/>
                  <a:gd name="T19" fmla="*/ 1 h 1286"/>
                  <a:gd name="T20" fmla="*/ 2 w 2116"/>
                  <a:gd name="T21" fmla="*/ 1 h 1286"/>
                  <a:gd name="T22" fmla="*/ 2 w 2116"/>
                  <a:gd name="T23" fmla="*/ 1 h 1286"/>
                  <a:gd name="T24" fmla="*/ 2 w 2116"/>
                  <a:gd name="T25" fmla="*/ 1 h 1286"/>
                  <a:gd name="T26" fmla="*/ 2 w 2116"/>
                  <a:gd name="T27" fmla="*/ 1 h 1286"/>
                  <a:gd name="T28" fmla="*/ 2 w 2116"/>
                  <a:gd name="T29" fmla="*/ 1 h 1286"/>
                  <a:gd name="T30" fmla="*/ 2 w 2116"/>
                  <a:gd name="T31" fmla="*/ 1 h 1286"/>
                  <a:gd name="T32" fmla="*/ 2 w 2116"/>
                  <a:gd name="T33" fmla="*/ 1 h 1286"/>
                  <a:gd name="T34" fmla="*/ 2 w 2116"/>
                  <a:gd name="T35" fmla="*/ 1 h 1286"/>
                  <a:gd name="T36" fmla="*/ 2 w 2116"/>
                  <a:gd name="T37" fmla="*/ 1 h 1286"/>
                  <a:gd name="T38" fmla="*/ 2 w 2116"/>
                  <a:gd name="T39" fmla="*/ 1 h 1286"/>
                  <a:gd name="T40" fmla="*/ 2 w 2116"/>
                  <a:gd name="T41" fmla="*/ 1 h 1286"/>
                  <a:gd name="T42" fmla="*/ 2 w 2116"/>
                  <a:gd name="T43" fmla="*/ 1 h 1286"/>
                  <a:gd name="T44" fmla="*/ 2 w 2116"/>
                  <a:gd name="T45" fmla="*/ 1 h 1286"/>
                  <a:gd name="T46" fmla="*/ 2 w 2116"/>
                  <a:gd name="T47" fmla="*/ 1 h 1286"/>
                  <a:gd name="T48" fmla="*/ 1 w 2116"/>
                  <a:gd name="T49" fmla="*/ 2 h 1286"/>
                  <a:gd name="T50" fmla="*/ 1 w 2116"/>
                  <a:gd name="T51" fmla="*/ 2 h 1286"/>
                  <a:gd name="T52" fmla="*/ 1 w 2116"/>
                  <a:gd name="T53" fmla="*/ 2 h 1286"/>
                  <a:gd name="T54" fmla="*/ 1 w 2116"/>
                  <a:gd name="T55" fmla="*/ 2 h 1286"/>
                  <a:gd name="T56" fmla="*/ 1 w 2116"/>
                  <a:gd name="T57" fmla="*/ 2 h 1286"/>
                  <a:gd name="T58" fmla="*/ 1 w 2116"/>
                  <a:gd name="T59" fmla="*/ 1 h 1286"/>
                  <a:gd name="T60" fmla="*/ 1 w 2116"/>
                  <a:gd name="T61" fmla="*/ 1 h 1286"/>
                  <a:gd name="T62" fmla="*/ 1 w 2116"/>
                  <a:gd name="T63" fmla="*/ 1 h 1286"/>
                  <a:gd name="T64" fmla="*/ 1 w 2116"/>
                  <a:gd name="T65" fmla="*/ 1 h 1286"/>
                  <a:gd name="T66" fmla="*/ 1 w 2116"/>
                  <a:gd name="T67" fmla="*/ 1 h 1286"/>
                  <a:gd name="T68" fmla="*/ 1 w 2116"/>
                  <a:gd name="T69" fmla="*/ 1 h 1286"/>
                  <a:gd name="T70" fmla="*/ 1 w 2116"/>
                  <a:gd name="T71" fmla="*/ 1 h 1286"/>
                  <a:gd name="T72" fmla="*/ 1 w 2116"/>
                  <a:gd name="T73" fmla="*/ 1 h 1286"/>
                  <a:gd name="T74" fmla="*/ 1 w 2116"/>
                  <a:gd name="T75" fmla="*/ 1 h 1286"/>
                  <a:gd name="T76" fmla="*/ 1 w 2116"/>
                  <a:gd name="T77" fmla="*/ 1 h 1286"/>
                  <a:gd name="T78" fmla="*/ 1 w 2116"/>
                  <a:gd name="T79" fmla="*/ 1 h 1286"/>
                  <a:gd name="T80" fmla="*/ 1 w 2116"/>
                  <a:gd name="T81" fmla="*/ 1 h 1286"/>
                  <a:gd name="T82" fmla="*/ 1 w 2116"/>
                  <a:gd name="T83" fmla="*/ 2 h 1286"/>
                  <a:gd name="T84" fmla="*/ 1 w 2116"/>
                  <a:gd name="T85" fmla="*/ 2 h 1286"/>
                  <a:gd name="T86" fmla="*/ 1 w 2116"/>
                  <a:gd name="T87" fmla="*/ 2 h 1286"/>
                  <a:gd name="T88" fmla="*/ 1 w 2116"/>
                  <a:gd name="T89" fmla="*/ 2 h 1286"/>
                  <a:gd name="T90" fmla="*/ 1 w 2116"/>
                  <a:gd name="T91" fmla="*/ 2 h 1286"/>
                  <a:gd name="T92" fmla="*/ 1 w 2116"/>
                  <a:gd name="T93" fmla="*/ 2 h 1286"/>
                  <a:gd name="T94" fmla="*/ 1 w 2116"/>
                  <a:gd name="T95" fmla="*/ 2 h 1286"/>
                  <a:gd name="T96" fmla="*/ 2 w 2116"/>
                  <a:gd name="T97" fmla="*/ 2 h 1286"/>
                  <a:gd name="T98" fmla="*/ 2 w 2116"/>
                  <a:gd name="T99" fmla="*/ 2 h 1286"/>
                  <a:gd name="T100" fmla="*/ 2 w 2116"/>
                  <a:gd name="T101" fmla="*/ 1 h 1286"/>
                  <a:gd name="T102" fmla="*/ 2 w 2116"/>
                  <a:gd name="T103" fmla="*/ 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8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 w 1939"/>
                  <a:gd name="T1" fmla="*/ 1 h 1074"/>
                  <a:gd name="T2" fmla="*/ 1 w 1939"/>
                  <a:gd name="T3" fmla="*/ 1 h 1074"/>
                  <a:gd name="T4" fmla="*/ 2 w 1939"/>
                  <a:gd name="T5" fmla="*/ 1 h 1074"/>
                  <a:gd name="T6" fmla="*/ 2 w 1939"/>
                  <a:gd name="T7" fmla="*/ 1 h 1074"/>
                  <a:gd name="T8" fmla="*/ 2 w 1939"/>
                  <a:gd name="T9" fmla="*/ 1 h 1074"/>
                  <a:gd name="T10" fmla="*/ 2 w 1939"/>
                  <a:gd name="T11" fmla="*/ 1 h 1074"/>
                  <a:gd name="T12" fmla="*/ 2 w 1939"/>
                  <a:gd name="T13" fmla="*/ 1 h 1074"/>
                  <a:gd name="T14" fmla="*/ 2 w 1939"/>
                  <a:gd name="T15" fmla="*/ 1 h 1074"/>
                  <a:gd name="T16" fmla="*/ 2 w 1939"/>
                  <a:gd name="T17" fmla="*/ 1 h 1074"/>
                  <a:gd name="T18" fmla="*/ 2 w 1939"/>
                  <a:gd name="T19" fmla="*/ 1 h 1074"/>
                  <a:gd name="T20" fmla="*/ 2 w 1939"/>
                  <a:gd name="T21" fmla="*/ 1 h 1074"/>
                  <a:gd name="T22" fmla="*/ 2 w 1939"/>
                  <a:gd name="T23" fmla="*/ 1 h 1074"/>
                  <a:gd name="T24" fmla="*/ 2 w 1939"/>
                  <a:gd name="T25" fmla="*/ 1 h 1074"/>
                  <a:gd name="T26" fmla="*/ 2 w 1939"/>
                  <a:gd name="T27" fmla="*/ 1 h 1074"/>
                  <a:gd name="T28" fmla="*/ 2 w 1939"/>
                  <a:gd name="T29" fmla="*/ 1 h 1074"/>
                  <a:gd name="T30" fmla="*/ 2 w 1939"/>
                  <a:gd name="T31" fmla="*/ 1 h 1074"/>
                  <a:gd name="T32" fmla="*/ 2 w 1939"/>
                  <a:gd name="T33" fmla="*/ 1 h 1074"/>
                  <a:gd name="T34" fmla="*/ 2 w 1939"/>
                  <a:gd name="T35" fmla="*/ 1 h 1074"/>
                  <a:gd name="T36" fmla="*/ 2 w 1939"/>
                  <a:gd name="T37" fmla="*/ 1 h 1074"/>
                  <a:gd name="T38" fmla="*/ 2 w 1939"/>
                  <a:gd name="T39" fmla="*/ 1 h 1074"/>
                  <a:gd name="T40" fmla="*/ 2 w 1939"/>
                  <a:gd name="T41" fmla="*/ 1 h 1074"/>
                  <a:gd name="T42" fmla="*/ 2 w 1939"/>
                  <a:gd name="T43" fmla="*/ 1 h 1074"/>
                  <a:gd name="T44" fmla="*/ 2 w 1939"/>
                  <a:gd name="T45" fmla="*/ 1 h 1074"/>
                  <a:gd name="T46" fmla="*/ 2 w 1939"/>
                  <a:gd name="T47" fmla="*/ 1 h 1074"/>
                  <a:gd name="T48" fmla="*/ 2 w 1939"/>
                  <a:gd name="T49" fmla="*/ 1 h 1074"/>
                  <a:gd name="T50" fmla="*/ 2 w 1939"/>
                  <a:gd name="T51" fmla="*/ 1 h 1074"/>
                  <a:gd name="T52" fmla="*/ 2 w 1939"/>
                  <a:gd name="T53" fmla="*/ 1 h 1074"/>
                  <a:gd name="T54" fmla="*/ 2 w 1939"/>
                  <a:gd name="T55" fmla="*/ 1 h 1074"/>
                  <a:gd name="T56" fmla="*/ 2 w 1939"/>
                  <a:gd name="T57" fmla="*/ 1 h 1074"/>
                  <a:gd name="T58" fmla="*/ 2 w 1939"/>
                  <a:gd name="T59" fmla="*/ 1 h 1074"/>
                  <a:gd name="T60" fmla="*/ 2 w 1939"/>
                  <a:gd name="T61" fmla="*/ 1 h 1074"/>
                  <a:gd name="T62" fmla="*/ 2 w 1939"/>
                  <a:gd name="T63" fmla="*/ 1 h 1074"/>
                  <a:gd name="T64" fmla="*/ 1 w 1939"/>
                  <a:gd name="T65" fmla="*/ 1 h 1074"/>
                  <a:gd name="T66" fmla="*/ 1 w 1939"/>
                  <a:gd name="T67" fmla="*/ 1 h 1074"/>
                  <a:gd name="T68" fmla="*/ 1 w 1939"/>
                  <a:gd name="T69" fmla="*/ 1 h 1074"/>
                  <a:gd name="T70" fmla="*/ 1 w 1939"/>
                  <a:gd name="T71" fmla="*/ 1 h 1074"/>
                  <a:gd name="T72" fmla="*/ 1 w 1939"/>
                  <a:gd name="T73" fmla="*/ 1 h 1074"/>
                  <a:gd name="T74" fmla="*/ 1 w 1939"/>
                  <a:gd name="T75" fmla="*/ 1 h 1074"/>
                  <a:gd name="T76" fmla="*/ 1 w 1939"/>
                  <a:gd name="T77" fmla="*/ 1 h 1074"/>
                  <a:gd name="T78" fmla="*/ 1 w 1939"/>
                  <a:gd name="T79" fmla="*/ 1 h 1074"/>
                  <a:gd name="T80" fmla="*/ 1 w 1939"/>
                  <a:gd name="T81" fmla="*/ 1 h 1074"/>
                  <a:gd name="T82" fmla="*/ 1 w 1939"/>
                  <a:gd name="T83" fmla="*/ 1 h 1074"/>
                  <a:gd name="T84" fmla="*/ 1 w 1939"/>
                  <a:gd name="T85" fmla="*/ 1 h 1074"/>
                  <a:gd name="T86" fmla="*/ 1 w 1939"/>
                  <a:gd name="T87" fmla="*/ 1 h 1074"/>
                  <a:gd name="T88" fmla="*/ 1 w 1939"/>
                  <a:gd name="T89" fmla="*/ 1 h 1074"/>
                  <a:gd name="T90" fmla="*/ 1 w 1939"/>
                  <a:gd name="T91" fmla="*/ 1 h 1074"/>
                  <a:gd name="T92" fmla="*/ 1 w 1939"/>
                  <a:gd name="T93" fmla="*/ 1 h 1074"/>
                  <a:gd name="T94" fmla="*/ 1 w 1939"/>
                  <a:gd name="T95" fmla="*/ 1 h 1074"/>
                  <a:gd name="T96" fmla="*/ 1 w 1939"/>
                  <a:gd name="T97" fmla="*/ 1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9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1 w 124"/>
                  <a:gd name="T1" fmla="*/ 1 h 173"/>
                  <a:gd name="T2" fmla="*/ 1 w 124"/>
                  <a:gd name="T3" fmla="*/ 1 h 173"/>
                  <a:gd name="T4" fmla="*/ 1 w 124"/>
                  <a:gd name="T5" fmla="*/ 1 h 173"/>
                  <a:gd name="T6" fmla="*/ 1 w 124"/>
                  <a:gd name="T7" fmla="*/ 1 h 173"/>
                  <a:gd name="T8" fmla="*/ 1 w 124"/>
                  <a:gd name="T9" fmla="*/ 0 h 173"/>
                  <a:gd name="T10" fmla="*/ 1 w 124"/>
                  <a:gd name="T11" fmla="*/ 0 h 173"/>
                  <a:gd name="T12" fmla="*/ 1 w 124"/>
                  <a:gd name="T13" fmla="*/ 1 h 173"/>
                  <a:gd name="T14" fmla="*/ 1 w 124"/>
                  <a:gd name="T15" fmla="*/ 1 h 173"/>
                  <a:gd name="T16" fmla="*/ 1 w 124"/>
                  <a:gd name="T17" fmla="*/ 1 h 173"/>
                  <a:gd name="T18" fmla="*/ 1 w 124"/>
                  <a:gd name="T19" fmla="*/ 1 h 173"/>
                  <a:gd name="T20" fmla="*/ 1 w 124"/>
                  <a:gd name="T21" fmla="*/ 1 h 173"/>
                  <a:gd name="T22" fmla="*/ 1 w 124"/>
                  <a:gd name="T23" fmla="*/ 1 h 173"/>
                  <a:gd name="T24" fmla="*/ 1 w 124"/>
                  <a:gd name="T25" fmla="*/ 1 h 173"/>
                  <a:gd name="T26" fmla="*/ 1 w 124"/>
                  <a:gd name="T27" fmla="*/ 1 h 173"/>
                  <a:gd name="T28" fmla="*/ 1 w 124"/>
                  <a:gd name="T29" fmla="*/ 1 h 173"/>
                  <a:gd name="T30" fmla="*/ 1 w 124"/>
                  <a:gd name="T31" fmla="*/ 1 h 173"/>
                  <a:gd name="T32" fmla="*/ 1 w 124"/>
                  <a:gd name="T33" fmla="*/ 1 h 173"/>
                  <a:gd name="T34" fmla="*/ 1 w 124"/>
                  <a:gd name="T35" fmla="*/ 1 h 173"/>
                  <a:gd name="T36" fmla="*/ 1 w 124"/>
                  <a:gd name="T37" fmla="*/ 1 h 173"/>
                  <a:gd name="T38" fmla="*/ 1 w 124"/>
                  <a:gd name="T39" fmla="*/ 1 h 173"/>
                  <a:gd name="T40" fmla="*/ 1 w 124"/>
                  <a:gd name="T41" fmla="*/ 1 h 173"/>
                  <a:gd name="T42" fmla="*/ 1 w 124"/>
                  <a:gd name="T43" fmla="*/ 1 h 173"/>
                  <a:gd name="T44" fmla="*/ 1 w 124"/>
                  <a:gd name="T45" fmla="*/ 1 h 173"/>
                  <a:gd name="T46" fmla="*/ 1 w 124"/>
                  <a:gd name="T47" fmla="*/ 1 h 173"/>
                  <a:gd name="T48" fmla="*/ 1 w 124"/>
                  <a:gd name="T49" fmla="*/ 1 h 173"/>
                  <a:gd name="T50" fmla="*/ 1 w 124"/>
                  <a:gd name="T51" fmla="*/ 1 h 173"/>
                  <a:gd name="T52" fmla="*/ 0 w 124"/>
                  <a:gd name="T53" fmla="*/ 1 h 173"/>
                  <a:gd name="T54" fmla="*/ 1 w 124"/>
                  <a:gd name="T55" fmla="*/ 1 h 173"/>
                  <a:gd name="T56" fmla="*/ 1 w 124"/>
                  <a:gd name="T57" fmla="*/ 1 h 173"/>
                  <a:gd name="T58" fmla="*/ 1 w 124"/>
                  <a:gd name="T59" fmla="*/ 1 h 173"/>
                  <a:gd name="T60" fmla="*/ 1 w 124"/>
                  <a:gd name="T61" fmla="*/ 1 h 173"/>
                  <a:gd name="T62" fmla="*/ 1 w 124"/>
                  <a:gd name="T63" fmla="*/ 1 h 173"/>
                  <a:gd name="T64" fmla="*/ 1 w 124"/>
                  <a:gd name="T65" fmla="*/ 1 h 173"/>
                  <a:gd name="T66" fmla="*/ 1 w 124"/>
                  <a:gd name="T67" fmla="*/ 1 h 173"/>
                  <a:gd name="T68" fmla="*/ 1 w 124"/>
                  <a:gd name="T69" fmla="*/ 1 h 173"/>
                  <a:gd name="T70" fmla="*/ 1 w 124"/>
                  <a:gd name="T71" fmla="*/ 1 h 173"/>
                  <a:gd name="T72" fmla="*/ 1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0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1 h 156"/>
                  <a:gd name="T20" fmla="*/ 1 w 172"/>
                  <a:gd name="T21" fmla="*/ 1 h 156"/>
                  <a:gd name="T22" fmla="*/ 1 w 172"/>
                  <a:gd name="T23" fmla="*/ 1 h 156"/>
                  <a:gd name="T24" fmla="*/ 1 w 172"/>
                  <a:gd name="T25" fmla="*/ 1 h 156"/>
                  <a:gd name="T26" fmla="*/ 1 w 172"/>
                  <a:gd name="T27" fmla="*/ 1 h 156"/>
                  <a:gd name="T28" fmla="*/ 1 w 172"/>
                  <a:gd name="T29" fmla="*/ 1 h 156"/>
                  <a:gd name="T30" fmla="*/ 1 w 172"/>
                  <a:gd name="T31" fmla="*/ 1 h 156"/>
                  <a:gd name="T32" fmla="*/ 1 w 172"/>
                  <a:gd name="T33" fmla="*/ 1 h 156"/>
                  <a:gd name="T34" fmla="*/ 1 w 172"/>
                  <a:gd name="T35" fmla="*/ 1 h 156"/>
                  <a:gd name="T36" fmla="*/ 1 w 172"/>
                  <a:gd name="T37" fmla="*/ 1 h 156"/>
                  <a:gd name="T38" fmla="*/ 1 w 172"/>
                  <a:gd name="T39" fmla="*/ 1 h 156"/>
                  <a:gd name="T40" fmla="*/ 1 w 172"/>
                  <a:gd name="T41" fmla="*/ 1 h 156"/>
                  <a:gd name="T42" fmla="*/ 1 w 172"/>
                  <a:gd name="T43" fmla="*/ 1 h 156"/>
                  <a:gd name="T44" fmla="*/ 1 w 172"/>
                  <a:gd name="T45" fmla="*/ 1 h 156"/>
                  <a:gd name="T46" fmla="*/ 1 w 172"/>
                  <a:gd name="T47" fmla="*/ 1 h 156"/>
                  <a:gd name="T48" fmla="*/ 1 w 172"/>
                  <a:gd name="T49" fmla="*/ 1 h 156"/>
                  <a:gd name="T50" fmla="*/ 1 w 172"/>
                  <a:gd name="T51" fmla="*/ 1 h 156"/>
                  <a:gd name="T52" fmla="*/ 1 w 172"/>
                  <a:gd name="T53" fmla="*/ 1 h 156"/>
                  <a:gd name="T54" fmla="*/ 1 w 172"/>
                  <a:gd name="T55" fmla="*/ 0 h 156"/>
                  <a:gd name="T56" fmla="*/ 1 w 172"/>
                  <a:gd name="T57" fmla="*/ 0 h 156"/>
                  <a:gd name="T58" fmla="*/ 1 w 172"/>
                  <a:gd name="T59" fmla="*/ 1 h 156"/>
                  <a:gd name="T60" fmla="*/ 1 w 172"/>
                  <a:gd name="T61" fmla="*/ 1 h 156"/>
                  <a:gd name="T62" fmla="*/ 1 w 172"/>
                  <a:gd name="T63" fmla="*/ 1 h 156"/>
                  <a:gd name="T64" fmla="*/ 1 w 172"/>
                  <a:gd name="T65" fmla="*/ 1 h 156"/>
                  <a:gd name="T66" fmla="*/ 1 w 172"/>
                  <a:gd name="T67" fmla="*/ 1 h 156"/>
                  <a:gd name="T68" fmla="*/ 1 w 172"/>
                  <a:gd name="T69" fmla="*/ 1 h 156"/>
                  <a:gd name="T70" fmla="*/ 1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1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1 h 456"/>
                  <a:gd name="T2" fmla="*/ 1 w 1280"/>
                  <a:gd name="T3" fmla="*/ 1 h 456"/>
                  <a:gd name="T4" fmla="*/ 1 w 1280"/>
                  <a:gd name="T5" fmla="*/ 1 h 456"/>
                  <a:gd name="T6" fmla="*/ 1 w 1280"/>
                  <a:gd name="T7" fmla="*/ 1 h 456"/>
                  <a:gd name="T8" fmla="*/ 1 w 1280"/>
                  <a:gd name="T9" fmla="*/ 1 h 456"/>
                  <a:gd name="T10" fmla="*/ 1 w 1280"/>
                  <a:gd name="T11" fmla="*/ 1 h 456"/>
                  <a:gd name="T12" fmla="*/ 1 w 1280"/>
                  <a:gd name="T13" fmla="*/ 1 h 456"/>
                  <a:gd name="T14" fmla="*/ 1 w 1280"/>
                  <a:gd name="T15" fmla="*/ 1 h 456"/>
                  <a:gd name="T16" fmla="*/ 1 w 1280"/>
                  <a:gd name="T17" fmla="*/ 1 h 456"/>
                  <a:gd name="T18" fmla="*/ 1 w 1280"/>
                  <a:gd name="T19" fmla="*/ 1 h 456"/>
                  <a:gd name="T20" fmla="*/ 1 w 1280"/>
                  <a:gd name="T21" fmla="*/ 1 h 456"/>
                  <a:gd name="T22" fmla="*/ 1 w 1280"/>
                  <a:gd name="T23" fmla="*/ 1 h 456"/>
                  <a:gd name="T24" fmla="*/ 1 w 1280"/>
                  <a:gd name="T25" fmla="*/ 1 h 456"/>
                  <a:gd name="T26" fmla="*/ 2 w 1280"/>
                  <a:gd name="T27" fmla="*/ 1 h 456"/>
                  <a:gd name="T28" fmla="*/ 2 w 1280"/>
                  <a:gd name="T29" fmla="*/ 1 h 456"/>
                  <a:gd name="T30" fmla="*/ 2 w 1280"/>
                  <a:gd name="T31" fmla="*/ 1 h 456"/>
                  <a:gd name="T32" fmla="*/ 2 w 1280"/>
                  <a:gd name="T33" fmla="*/ 1 h 456"/>
                  <a:gd name="T34" fmla="*/ 2 w 1280"/>
                  <a:gd name="T35" fmla="*/ 1 h 456"/>
                  <a:gd name="T36" fmla="*/ 2 w 1280"/>
                  <a:gd name="T37" fmla="*/ 1 h 456"/>
                  <a:gd name="T38" fmla="*/ 2 w 1280"/>
                  <a:gd name="T39" fmla="*/ 1 h 456"/>
                  <a:gd name="T40" fmla="*/ 2 w 1280"/>
                  <a:gd name="T41" fmla="*/ 1 h 456"/>
                  <a:gd name="T42" fmla="*/ 2 w 1280"/>
                  <a:gd name="T43" fmla="*/ 1 h 456"/>
                  <a:gd name="T44" fmla="*/ 2 w 1280"/>
                  <a:gd name="T45" fmla="*/ 1 h 456"/>
                  <a:gd name="T46" fmla="*/ 2 w 1280"/>
                  <a:gd name="T47" fmla="*/ 1 h 456"/>
                  <a:gd name="T48" fmla="*/ 1 w 1280"/>
                  <a:gd name="T49" fmla="*/ 1 h 456"/>
                  <a:gd name="T50" fmla="*/ 1 w 1280"/>
                  <a:gd name="T51" fmla="*/ 1 h 456"/>
                  <a:gd name="T52" fmla="*/ 1 w 1280"/>
                  <a:gd name="T53" fmla="*/ 1 h 456"/>
                  <a:gd name="T54" fmla="*/ 1 w 1280"/>
                  <a:gd name="T55" fmla="*/ 1 h 456"/>
                  <a:gd name="T56" fmla="*/ 1 w 1280"/>
                  <a:gd name="T57" fmla="*/ 1 h 456"/>
                  <a:gd name="T58" fmla="*/ 1 w 1280"/>
                  <a:gd name="T59" fmla="*/ 1 h 456"/>
                  <a:gd name="T60" fmla="*/ 1 w 1280"/>
                  <a:gd name="T61" fmla="*/ 1 h 456"/>
                  <a:gd name="T62" fmla="*/ 1 w 1280"/>
                  <a:gd name="T63" fmla="*/ 1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2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1 h 183"/>
                  <a:gd name="T2" fmla="*/ 1 w 92"/>
                  <a:gd name="T3" fmla="*/ 1 h 183"/>
                  <a:gd name="T4" fmla="*/ 1 w 92"/>
                  <a:gd name="T5" fmla="*/ 1 h 183"/>
                  <a:gd name="T6" fmla="*/ 1 w 92"/>
                  <a:gd name="T7" fmla="*/ 1 h 183"/>
                  <a:gd name="T8" fmla="*/ 1 w 92"/>
                  <a:gd name="T9" fmla="*/ 1 h 183"/>
                  <a:gd name="T10" fmla="*/ 1 w 92"/>
                  <a:gd name="T11" fmla="*/ 1 h 183"/>
                  <a:gd name="T12" fmla="*/ 1 w 92"/>
                  <a:gd name="T13" fmla="*/ 1 h 183"/>
                  <a:gd name="T14" fmla="*/ 1 w 92"/>
                  <a:gd name="T15" fmla="*/ 1 h 183"/>
                  <a:gd name="T16" fmla="*/ 1 w 92"/>
                  <a:gd name="T17" fmla="*/ 0 h 183"/>
                  <a:gd name="T18" fmla="*/ 1 w 92"/>
                  <a:gd name="T19" fmla="*/ 1 h 183"/>
                  <a:gd name="T20" fmla="*/ 1 w 92"/>
                  <a:gd name="T21" fmla="*/ 1 h 183"/>
                  <a:gd name="T22" fmla="*/ 1 w 92"/>
                  <a:gd name="T23" fmla="*/ 1 h 183"/>
                  <a:gd name="T24" fmla="*/ 1 w 92"/>
                  <a:gd name="T25" fmla="*/ 1 h 183"/>
                  <a:gd name="T26" fmla="*/ 1 w 92"/>
                  <a:gd name="T27" fmla="*/ 1 h 183"/>
                  <a:gd name="T28" fmla="*/ 1 w 92"/>
                  <a:gd name="T29" fmla="*/ 1 h 183"/>
                  <a:gd name="T30" fmla="*/ 1 w 92"/>
                  <a:gd name="T31" fmla="*/ 1 h 183"/>
                  <a:gd name="T32" fmla="*/ 0 w 92"/>
                  <a:gd name="T33" fmla="*/ 1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3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1 h 236"/>
                  <a:gd name="T2" fmla="*/ 1 w 48"/>
                  <a:gd name="T3" fmla="*/ 1 h 236"/>
                  <a:gd name="T4" fmla="*/ 1 w 48"/>
                  <a:gd name="T5" fmla="*/ 1 h 236"/>
                  <a:gd name="T6" fmla="*/ 1 w 48"/>
                  <a:gd name="T7" fmla="*/ 1 h 236"/>
                  <a:gd name="T8" fmla="*/ 1 w 48"/>
                  <a:gd name="T9" fmla="*/ 1 h 236"/>
                  <a:gd name="T10" fmla="*/ 1 w 48"/>
                  <a:gd name="T11" fmla="*/ 1 h 236"/>
                  <a:gd name="T12" fmla="*/ 1 w 48"/>
                  <a:gd name="T13" fmla="*/ 1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1 h 236"/>
                  <a:gd name="T26" fmla="*/ 1 w 48"/>
                  <a:gd name="T27" fmla="*/ 1 h 236"/>
                  <a:gd name="T28" fmla="*/ 1 w 48"/>
                  <a:gd name="T29" fmla="*/ 1 h 236"/>
                  <a:gd name="T30" fmla="*/ 1 w 48"/>
                  <a:gd name="T31" fmla="*/ 1 h 236"/>
                  <a:gd name="T32" fmla="*/ 0 w 48"/>
                  <a:gd name="T33" fmla="*/ 1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4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1 h 123"/>
                  <a:gd name="T2" fmla="*/ 1 w 36"/>
                  <a:gd name="T3" fmla="*/ 1 h 123"/>
                  <a:gd name="T4" fmla="*/ 1 w 36"/>
                  <a:gd name="T5" fmla="*/ 1 h 123"/>
                  <a:gd name="T6" fmla="*/ 1 w 36"/>
                  <a:gd name="T7" fmla="*/ 1 h 123"/>
                  <a:gd name="T8" fmla="*/ 0 w 36"/>
                  <a:gd name="T9" fmla="*/ 1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1 h 123"/>
                  <a:gd name="T30" fmla="*/ 1 w 36"/>
                  <a:gd name="T31" fmla="*/ 1 h 123"/>
                  <a:gd name="T32" fmla="*/ 1 w 36"/>
                  <a:gd name="T33" fmla="*/ 1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5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1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6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0 w 75"/>
                  <a:gd name="T9" fmla="*/ 1 h 155"/>
                  <a:gd name="T10" fmla="*/ 0 w 75"/>
                  <a:gd name="T11" fmla="*/ 1 h 155"/>
                  <a:gd name="T12" fmla="*/ 0 w 75"/>
                  <a:gd name="T13" fmla="*/ 1 h 155"/>
                  <a:gd name="T14" fmla="*/ 0 w 75"/>
                  <a:gd name="T15" fmla="*/ 1 h 155"/>
                  <a:gd name="T16" fmla="*/ 0 w 75"/>
                  <a:gd name="T17" fmla="*/ 1 h 155"/>
                  <a:gd name="T18" fmla="*/ 0 w 75"/>
                  <a:gd name="T19" fmla="*/ 1 h 155"/>
                  <a:gd name="T20" fmla="*/ 0 w 75"/>
                  <a:gd name="T21" fmla="*/ 1 h 155"/>
                  <a:gd name="T22" fmla="*/ 0 w 75"/>
                  <a:gd name="T23" fmla="*/ 1 h 155"/>
                  <a:gd name="T24" fmla="*/ 0 w 75"/>
                  <a:gd name="T25" fmla="*/ 1 h 155"/>
                  <a:gd name="T26" fmla="*/ 0 w 75"/>
                  <a:gd name="T27" fmla="*/ 1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7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0 h 109"/>
                  <a:gd name="T8" fmla="*/ 0 w 33"/>
                  <a:gd name="T9" fmla="*/ 0 h 109"/>
                  <a:gd name="T10" fmla="*/ 1 w 33"/>
                  <a:gd name="T11" fmla="*/ 0 h 109"/>
                  <a:gd name="T12" fmla="*/ 1 w 33"/>
                  <a:gd name="T13" fmla="*/ 0 h 109"/>
                  <a:gd name="T14" fmla="*/ 1 w 33"/>
                  <a:gd name="T15" fmla="*/ 0 h 109"/>
                  <a:gd name="T16" fmla="*/ 1 w 33"/>
                  <a:gd name="T17" fmla="*/ 0 h 109"/>
                  <a:gd name="T18" fmla="*/ 1 w 33"/>
                  <a:gd name="T19" fmla="*/ 0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8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9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0 h 249"/>
                  <a:gd name="T6" fmla="*/ 0 w 55"/>
                  <a:gd name="T7" fmla="*/ 0 h 249"/>
                  <a:gd name="T8" fmla="*/ 0 w 55"/>
                  <a:gd name="T9" fmla="*/ 0 h 249"/>
                  <a:gd name="T10" fmla="*/ 0 w 55"/>
                  <a:gd name="T11" fmla="*/ 0 h 249"/>
                  <a:gd name="T12" fmla="*/ 0 w 55"/>
                  <a:gd name="T13" fmla="*/ 0 h 249"/>
                  <a:gd name="T14" fmla="*/ 0 w 55"/>
                  <a:gd name="T15" fmla="*/ 0 h 249"/>
                  <a:gd name="T16" fmla="*/ 0 w 55"/>
                  <a:gd name="T17" fmla="*/ 0 h 249"/>
                  <a:gd name="T18" fmla="*/ 0 w 55"/>
                  <a:gd name="T19" fmla="*/ 0 h 249"/>
                  <a:gd name="T20" fmla="*/ 0 w 55"/>
                  <a:gd name="T21" fmla="*/ 0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0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1 w 142"/>
                  <a:gd name="T17" fmla="*/ 1 h 430"/>
                  <a:gd name="T18" fmla="*/ 1 w 142"/>
                  <a:gd name="T19" fmla="*/ 1 h 430"/>
                  <a:gd name="T20" fmla="*/ 1 w 142"/>
                  <a:gd name="T21" fmla="*/ 1 h 430"/>
                  <a:gd name="T22" fmla="*/ 1 w 142"/>
                  <a:gd name="T23" fmla="*/ 1 h 430"/>
                  <a:gd name="T24" fmla="*/ 1 w 142"/>
                  <a:gd name="T25" fmla="*/ 1 h 430"/>
                  <a:gd name="T26" fmla="*/ 1 w 142"/>
                  <a:gd name="T27" fmla="*/ 1 h 430"/>
                  <a:gd name="T28" fmla="*/ 1 w 142"/>
                  <a:gd name="T29" fmla="*/ 1 h 430"/>
                  <a:gd name="T30" fmla="*/ 1 w 142"/>
                  <a:gd name="T31" fmla="*/ 1 h 430"/>
                  <a:gd name="T32" fmla="*/ 1 w 142"/>
                  <a:gd name="T33" fmla="*/ 1 h 430"/>
                  <a:gd name="T34" fmla="*/ 1 w 142"/>
                  <a:gd name="T35" fmla="*/ 1 h 430"/>
                  <a:gd name="T36" fmla="*/ 1 w 142"/>
                  <a:gd name="T37" fmla="*/ 1 h 430"/>
                  <a:gd name="T38" fmla="*/ 1 w 142"/>
                  <a:gd name="T39" fmla="*/ 1 h 430"/>
                  <a:gd name="T40" fmla="*/ 1 w 142"/>
                  <a:gd name="T41" fmla="*/ 1 h 430"/>
                  <a:gd name="T42" fmla="*/ 1 w 142"/>
                  <a:gd name="T43" fmla="*/ 1 h 430"/>
                  <a:gd name="T44" fmla="*/ 1 w 142"/>
                  <a:gd name="T45" fmla="*/ 1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1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1 w 467"/>
                  <a:gd name="T1" fmla="*/ 0 h 560"/>
                  <a:gd name="T2" fmla="*/ 1 w 467"/>
                  <a:gd name="T3" fmla="*/ 1 h 560"/>
                  <a:gd name="T4" fmla="*/ 1 w 467"/>
                  <a:gd name="T5" fmla="*/ 1 h 560"/>
                  <a:gd name="T6" fmla="*/ 1 w 467"/>
                  <a:gd name="T7" fmla="*/ 1 h 560"/>
                  <a:gd name="T8" fmla="*/ 1 w 467"/>
                  <a:gd name="T9" fmla="*/ 1 h 560"/>
                  <a:gd name="T10" fmla="*/ 1 w 467"/>
                  <a:gd name="T11" fmla="*/ 1 h 560"/>
                  <a:gd name="T12" fmla="*/ 1 w 467"/>
                  <a:gd name="T13" fmla="*/ 1 h 560"/>
                  <a:gd name="T14" fmla="*/ 1 w 467"/>
                  <a:gd name="T15" fmla="*/ 1 h 560"/>
                  <a:gd name="T16" fmla="*/ 1 w 467"/>
                  <a:gd name="T17" fmla="*/ 1 h 560"/>
                  <a:gd name="T18" fmla="*/ 1 w 467"/>
                  <a:gd name="T19" fmla="*/ 1 h 560"/>
                  <a:gd name="T20" fmla="*/ 1 w 467"/>
                  <a:gd name="T21" fmla="*/ 1 h 560"/>
                  <a:gd name="T22" fmla="*/ 1 w 467"/>
                  <a:gd name="T23" fmla="*/ 1 h 560"/>
                  <a:gd name="T24" fmla="*/ 1 w 467"/>
                  <a:gd name="T25" fmla="*/ 1 h 560"/>
                  <a:gd name="T26" fmla="*/ 1 w 467"/>
                  <a:gd name="T27" fmla="*/ 1 h 560"/>
                  <a:gd name="T28" fmla="*/ 1 w 467"/>
                  <a:gd name="T29" fmla="*/ 1 h 560"/>
                  <a:gd name="T30" fmla="*/ 1 w 467"/>
                  <a:gd name="T31" fmla="*/ 1 h 560"/>
                  <a:gd name="T32" fmla="*/ 0 w 467"/>
                  <a:gd name="T33" fmla="*/ 1 h 560"/>
                  <a:gd name="T34" fmla="*/ 1 w 467"/>
                  <a:gd name="T35" fmla="*/ 1 h 560"/>
                  <a:gd name="T36" fmla="*/ 1 w 467"/>
                  <a:gd name="T37" fmla="*/ 1 h 560"/>
                  <a:gd name="T38" fmla="*/ 1 w 467"/>
                  <a:gd name="T39" fmla="*/ 1 h 560"/>
                  <a:gd name="T40" fmla="*/ 1 w 467"/>
                  <a:gd name="T41" fmla="*/ 1 h 560"/>
                  <a:gd name="T42" fmla="*/ 1 w 467"/>
                  <a:gd name="T43" fmla="*/ 1 h 560"/>
                  <a:gd name="T44" fmla="*/ 1 w 467"/>
                  <a:gd name="T45" fmla="*/ 1 h 560"/>
                  <a:gd name="T46" fmla="*/ 1 w 467"/>
                  <a:gd name="T47" fmla="*/ 1 h 560"/>
                  <a:gd name="T48" fmla="*/ 1 w 467"/>
                  <a:gd name="T49" fmla="*/ 1 h 560"/>
                  <a:gd name="T50" fmla="*/ 1 w 467"/>
                  <a:gd name="T51" fmla="*/ 1 h 560"/>
                  <a:gd name="T52" fmla="*/ 1 w 467"/>
                  <a:gd name="T53" fmla="*/ 1 h 560"/>
                  <a:gd name="T54" fmla="*/ 1 w 467"/>
                  <a:gd name="T55" fmla="*/ 1 h 560"/>
                  <a:gd name="T56" fmla="*/ 1 w 467"/>
                  <a:gd name="T57" fmla="*/ 1 h 560"/>
                  <a:gd name="T58" fmla="*/ 1 w 467"/>
                  <a:gd name="T59" fmla="*/ 1 h 560"/>
                  <a:gd name="T60" fmla="*/ 1 w 467"/>
                  <a:gd name="T61" fmla="*/ 1 h 560"/>
                  <a:gd name="T62" fmla="*/ 1 w 467"/>
                  <a:gd name="T63" fmla="*/ 1 h 560"/>
                  <a:gd name="T64" fmla="*/ 1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2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1 w 77"/>
                  <a:gd name="T1" fmla="*/ 0 h 141"/>
                  <a:gd name="T2" fmla="*/ 1 w 77"/>
                  <a:gd name="T3" fmla="*/ 0 h 141"/>
                  <a:gd name="T4" fmla="*/ 1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0 h 141"/>
                  <a:gd name="T12" fmla="*/ 1 w 77"/>
                  <a:gd name="T13" fmla="*/ 0 h 141"/>
                  <a:gd name="T14" fmla="*/ 1 w 77"/>
                  <a:gd name="T15" fmla="*/ 0 h 141"/>
                  <a:gd name="T16" fmla="*/ 0 w 77"/>
                  <a:gd name="T17" fmla="*/ 0 h 141"/>
                  <a:gd name="T18" fmla="*/ 1 w 77"/>
                  <a:gd name="T19" fmla="*/ 0 h 141"/>
                  <a:gd name="T20" fmla="*/ 1 w 77"/>
                  <a:gd name="T21" fmla="*/ 0 h 141"/>
                  <a:gd name="T22" fmla="*/ 1 w 77"/>
                  <a:gd name="T23" fmla="*/ 0 h 141"/>
                  <a:gd name="T24" fmla="*/ 1 w 77"/>
                  <a:gd name="T25" fmla="*/ 0 h 141"/>
                  <a:gd name="T26" fmla="*/ 1 w 77"/>
                  <a:gd name="T27" fmla="*/ 0 h 141"/>
                  <a:gd name="T28" fmla="*/ 1 w 77"/>
                  <a:gd name="T29" fmla="*/ 0 h 141"/>
                  <a:gd name="T30" fmla="*/ 1 w 77"/>
                  <a:gd name="T31" fmla="*/ 0 h 141"/>
                  <a:gd name="T32" fmla="*/ 1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3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1 h 134"/>
                  <a:gd name="T2" fmla="*/ 1 w 117"/>
                  <a:gd name="T3" fmla="*/ 1 h 134"/>
                  <a:gd name="T4" fmla="*/ 1 w 117"/>
                  <a:gd name="T5" fmla="*/ 1 h 134"/>
                  <a:gd name="T6" fmla="*/ 1 w 117"/>
                  <a:gd name="T7" fmla="*/ 1 h 134"/>
                  <a:gd name="T8" fmla="*/ 1 w 117"/>
                  <a:gd name="T9" fmla="*/ 1 h 134"/>
                  <a:gd name="T10" fmla="*/ 1 w 117"/>
                  <a:gd name="T11" fmla="*/ 1 h 134"/>
                  <a:gd name="T12" fmla="*/ 1 w 117"/>
                  <a:gd name="T13" fmla="*/ 1 h 134"/>
                  <a:gd name="T14" fmla="*/ 1 w 117"/>
                  <a:gd name="T15" fmla="*/ 1 h 134"/>
                  <a:gd name="T16" fmla="*/ 1 w 117"/>
                  <a:gd name="T17" fmla="*/ 0 h 134"/>
                  <a:gd name="T18" fmla="*/ 1 w 117"/>
                  <a:gd name="T19" fmla="*/ 1 h 134"/>
                  <a:gd name="T20" fmla="*/ 1 w 117"/>
                  <a:gd name="T21" fmla="*/ 1 h 134"/>
                  <a:gd name="T22" fmla="*/ 1 w 117"/>
                  <a:gd name="T23" fmla="*/ 1 h 134"/>
                  <a:gd name="T24" fmla="*/ 1 w 117"/>
                  <a:gd name="T25" fmla="*/ 1 h 134"/>
                  <a:gd name="T26" fmla="*/ 1 w 117"/>
                  <a:gd name="T27" fmla="*/ 1 h 134"/>
                  <a:gd name="T28" fmla="*/ 1 w 117"/>
                  <a:gd name="T29" fmla="*/ 1 h 134"/>
                  <a:gd name="T30" fmla="*/ 1 w 117"/>
                  <a:gd name="T31" fmla="*/ 1 h 134"/>
                  <a:gd name="T32" fmla="*/ 0 w 117"/>
                  <a:gd name="T33" fmla="*/ 1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4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1 h 211"/>
                  <a:gd name="T10" fmla="*/ 1 w 199"/>
                  <a:gd name="T11" fmla="*/ 1 h 211"/>
                  <a:gd name="T12" fmla="*/ 1 w 199"/>
                  <a:gd name="T13" fmla="*/ 1 h 211"/>
                  <a:gd name="T14" fmla="*/ 1 w 199"/>
                  <a:gd name="T15" fmla="*/ 1 h 211"/>
                  <a:gd name="T16" fmla="*/ 1 w 199"/>
                  <a:gd name="T17" fmla="*/ 1 h 211"/>
                  <a:gd name="T18" fmla="*/ 1 w 199"/>
                  <a:gd name="T19" fmla="*/ 1 h 211"/>
                  <a:gd name="T20" fmla="*/ 1 w 199"/>
                  <a:gd name="T21" fmla="*/ 1 h 211"/>
                  <a:gd name="T22" fmla="*/ 1 w 199"/>
                  <a:gd name="T23" fmla="*/ 1 h 211"/>
                  <a:gd name="T24" fmla="*/ 1 w 199"/>
                  <a:gd name="T25" fmla="*/ 1 h 211"/>
                  <a:gd name="T26" fmla="*/ 1 w 199"/>
                  <a:gd name="T27" fmla="*/ 1 h 211"/>
                  <a:gd name="T28" fmla="*/ 1 w 199"/>
                  <a:gd name="T29" fmla="*/ 1 h 211"/>
                  <a:gd name="T30" fmla="*/ 1 w 199"/>
                  <a:gd name="T31" fmla="*/ 1 h 211"/>
                  <a:gd name="T32" fmla="*/ 1 w 199"/>
                  <a:gd name="T33" fmla="*/ 1 h 211"/>
                  <a:gd name="T34" fmla="*/ 1 w 199"/>
                  <a:gd name="T35" fmla="*/ 1 h 211"/>
                  <a:gd name="T36" fmla="*/ 1 w 199"/>
                  <a:gd name="T37" fmla="*/ 1 h 211"/>
                  <a:gd name="T38" fmla="*/ 1 w 199"/>
                  <a:gd name="T39" fmla="*/ 1 h 211"/>
                  <a:gd name="T40" fmla="*/ 1 w 199"/>
                  <a:gd name="T41" fmla="*/ 1 h 211"/>
                  <a:gd name="T42" fmla="*/ 1 w 199"/>
                  <a:gd name="T43" fmla="*/ 1 h 211"/>
                  <a:gd name="T44" fmla="*/ 1 w 199"/>
                  <a:gd name="T45" fmla="*/ 1 h 211"/>
                  <a:gd name="T46" fmla="*/ 1 w 199"/>
                  <a:gd name="T47" fmla="*/ 1 h 211"/>
                  <a:gd name="T48" fmla="*/ 1 w 199"/>
                  <a:gd name="T49" fmla="*/ 1 h 211"/>
                  <a:gd name="T50" fmla="*/ 1 w 199"/>
                  <a:gd name="T51" fmla="*/ 1 h 211"/>
                  <a:gd name="T52" fmla="*/ 1 w 199"/>
                  <a:gd name="T53" fmla="*/ 1 h 211"/>
                  <a:gd name="T54" fmla="*/ 1 w 199"/>
                  <a:gd name="T55" fmla="*/ 1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5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 w 1288"/>
                  <a:gd name="T1" fmla="*/ 0 h 244"/>
                  <a:gd name="T2" fmla="*/ 2 w 1288"/>
                  <a:gd name="T3" fmla="*/ 0 h 244"/>
                  <a:gd name="T4" fmla="*/ 2 w 1288"/>
                  <a:gd name="T5" fmla="*/ 0 h 244"/>
                  <a:gd name="T6" fmla="*/ 2 w 1288"/>
                  <a:gd name="T7" fmla="*/ 0 h 244"/>
                  <a:gd name="T8" fmla="*/ 2 w 1288"/>
                  <a:gd name="T9" fmla="*/ 0 h 244"/>
                  <a:gd name="T10" fmla="*/ 2 w 1288"/>
                  <a:gd name="T11" fmla="*/ 0 h 244"/>
                  <a:gd name="T12" fmla="*/ 1 w 1288"/>
                  <a:gd name="T13" fmla="*/ 0 h 244"/>
                  <a:gd name="T14" fmla="*/ 1 w 1288"/>
                  <a:gd name="T15" fmla="*/ 0 h 244"/>
                  <a:gd name="T16" fmla="*/ 1 w 1288"/>
                  <a:gd name="T17" fmla="*/ 0 h 244"/>
                  <a:gd name="T18" fmla="*/ 1 w 1288"/>
                  <a:gd name="T19" fmla="*/ 0 h 244"/>
                  <a:gd name="T20" fmla="*/ 1 w 1288"/>
                  <a:gd name="T21" fmla="*/ 0 h 244"/>
                  <a:gd name="T22" fmla="*/ 1 w 1288"/>
                  <a:gd name="T23" fmla="*/ 0 h 244"/>
                  <a:gd name="T24" fmla="*/ 1 w 1288"/>
                  <a:gd name="T25" fmla="*/ 0 h 244"/>
                  <a:gd name="T26" fmla="*/ 1 w 1288"/>
                  <a:gd name="T27" fmla="*/ 0 h 244"/>
                  <a:gd name="T28" fmla="*/ 1 w 1288"/>
                  <a:gd name="T29" fmla="*/ 0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1 w 1288"/>
                  <a:gd name="T39" fmla="*/ 0 h 244"/>
                  <a:gd name="T40" fmla="*/ 1 w 1288"/>
                  <a:gd name="T41" fmla="*/ 0 h 244"/>
                  <a:gd name="T42" fmla="*/ 1 w 1288"/>
                  <a:gd name="T43" fmla="*/ 0 h 244"/>
                  <a:gd name="T44" fmla="*/ 1 w 1288"/>
                  <a:gd name="T45" fmla="*/ 0 h 244"/>
                  <a:gd name="T46" fmla="*/ 1 w 1288"/>
                  <a:gd name="T47" fmla="*/ 0 h 244"/>
                  <a:gd name="T48" fmla="*/ 1 w 1288"/>
                  <a:gd name="T49" fmla="*/ 0 h 244"/>
                  <a:gd name="T50" fmla="*/ 1 w 1288"/>
                  <a:gd name="T51" fmla="*/ 0 h 244"/>
                  <a:gd name="T52" fmla="*/ 1 w 1288"/>
                  <a:gd name="T53" fmla="*/ 0 h 244"/>
                  <a:gd name="T54" fmla="*/ 1 w 1288"/>
                  <a:gd name="T55" fmla="*/ 0 h 244"/>
                  <a:gd name="T56" fmla="*/ 1 w 1288"/>
                  <a:gd name="T57" fmla="*/ 0 h 244"/>
                  <a:gd name="T58" fmla="*/ 1 w 1288"/>
                  <a:gd name="T59" fmla="*/ 0 h 244"/>
                  <a:gd name="T60" fmla="*/ 2 w 1288"/>
                  <a:gd name="T61" fmla="*/ 0 h 244"/>
                  <a:gd name="T62" fmla="*/ 2 w 1288"/>
                  <a:gd name="T63" fmla="*/ 0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6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0 w 248"/>
                  <a:gd name="T17" fmla="*/ 0 h 94"/>
                  <a:gd name="T18" fmla="*/ 0 w 248"/>
                  <a:gd name="T19" fmla="*/ 0 h 94"/>
                  <a:gd name="T20" fmla="*/ 0 w 248"/>
                  <a:gd name="T21" fmla="*/ 1 h 94"/>
                  <a:gd name="T22" fmla="*/ 0 w 248"/>
                  <a:gd name="T23" fmla="*/ 1 h 94"/>
                  <a:gd name="T24" fmla="*/ 0 w 248"/>
                  <a:gd name="T25" fmla="*/ 1 h 94"/>
                  <a:gd name="T26" fmla="*/ 0 w 248"/>
                  <a:gd name="T27" fmla="*/ 1 h 94"/>
                  <a:gd name="T28" fmla="*/ 0 w 248"/>
                  <a:gd name="T29" fmla="*/ 1 h 94"/>
                  <a:gd name="T30" fmla="*/ 0 w 248"/>
                  <a:gd name="T31" fmla="*/ 1 h 94"/>
                  <a:gd name="T32" fmla="*/ 0 w 248"/>
                  <a:gd name="T33" fmla="*/ 1 h 94"/>
                  <a:gd name="T34" fmla="*/ 0 w 248"/>
                  <a:gd name="T35" fmla="*/ 1 h 94"/>
                  <a:gd name="T36" fmla="*/ 0 w 248"/>
                  <a:gd name="T37" fmla="*/ 1 h 94"/>
                  <a:gd name="T38" fmla="*/ 0 w 248"/>
                  <a:gd name="T39" fmla="*/ 1 h 94"/>
                  <a:gd name="T40" fmla="*/ 0 w 248"/>
                  <a:gd name="T41" fmla="*/ 1 h 94"/>
                  <a:gd name="T42" fmla="*/ 0 w 248"/>
                  <a:gd name="T43" fmla="*/ 1 h 94"/>
                  <a:gd name="T44" fmla="*/ 0 w 248"/>
                  <a:gd name="T45" fmla="*/ 1 h 94"/>
                  <a:gd name="T46" fmla="*/ 0 w 248"/>
                  <a:gd name="T47" fmla="*/ 1 h 94"/>
                  <a:gd name="T48" fmla="*/ 0 w 248"/>
                  <a:gd name="T49" fmla="*/ 1 h 94"/>
                  <a:gd name="T50" fmla="*/ 0 w 248"/>
                  <a:gd name="T51" fmla="*/ 1 h 94"/>
                  <a:gd name="T52" fmla="*/ 0 w 248"/>
                  <a:gd name="T53" fmla="*/ 1 h 94"/>
                  <a:gd name="T54" fmla="*/ 0 w 248"/>
                  <a:gd name="T55" fmla="*/ 1 h 94"/>
                  <a:gd name="T56" fmla="*/ 0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7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0 w 497"/>
                  <a:gd name="T1" fmla="*/ 0 h 672"/>
                  <a:gd name="T2" fmla="*/ 0 w 497"/>
                  <a:gd name="T3" fmla="*/ 1 h 672"/>
                  <a:gd name="T4" fmla="*/ 0 w 497"/>
                  <a:gd name="T5" fmla="*/ 1 h 672"/>
                  <a:gd name="T6" fmla="*/ 0 w 497"/>
                  <a:gd name="T7" fmla="*/ 1 h 672"/>
                  <a:gd name="T8" fmla="*/ 0 w 497"/>
                  <a:gd name="T9" fmla="*/ 1 h 672"/>
                  <a:gd name="T10" fmla="*/ 0 w 497"/>
                  <a:gd name="T11" fmla="*/ 1 h 672"/>
                  <a:gd name="T12" fmla="*/ 0 w 497"/>
                  <a:gd name="T13" fmla="*/ 1 h 672"/>
                  <a:gd name="T14" fmla="*/ 0 w 497"/>
                  <a:gd name="T15" fmla="*/ 1 h 672"/>
                  <a:gd name="T16" fmla="*/ 0 w 497"/>
                  <a:gd name="T17" fmla="*/ 1 h 672"/>
                  <a:gd name="T18" fmla="*/ 0 w 497"/>
                  <a:gd name="T19" fmla="*/ 1 h 672"/>
                  <a:gd name="T20" fmla="*/ 0 w 497"/>
                  <a:gd name="T21" fmla="*/ 1 h 672"/>
                  <a:gd name="T22" fmla="*/ 0 w 497"/>
                  <a:gd name="T23" fmla="*/ 1 h 672"/>
                  <a:gd name="T24" fmla="*/ 0 w 497"/>
                  <a:gd name="T25" fmla="*/ 1 h 672"/>
                  <a:gd name="T26" fmla="*/ 0 w 497"/>
                  <a:gd name="T27" fmla="*/ 1 h 672"/>
                  <a:gd name="T28" fmla="*/ 0 w 497"/>
                  <a:gd name="T29" fmla="*/ 1 h 672"/>
                  <a:gd name="T30" fmla="*/ 0 w 497"/>
                  <a:gd name="T31" fmla="*/ 1 h 672"/>
                  <a:gd name="T32" fmla="*/ 0 w 497"/>
                  <a:gd name="T33" fmla="*/ 1 h 672"/>
                  <a:gd name="T34" fmla="*/ 0 w 497"/>
                  <a:gd name="T35" fmla="*/ 1 h 672"/>
                  <a:gd name="T36" fmla="*/ 0 w 497"/>
                  <a:gd name="T37" fmla="*/ 1 h 672"/>
                  <a:gd name="T38" fmla="*/ 0 w 497"/>
                  <a:gd name="T39" fmla="*/ 1 h 672"/>
                  <a:gd name="T40" fmla="*/ 0 w 497"/>
                  <a:gd name="T41" fmla="*/ 1 h 672"/>
                  <a:gd name="T42" fmla="*/ 0 w 497"/>
                  <a:gd name="T43" fmla="*/ 1 h 672"/>
                  <a:gd name="T44" fmla="*/ 0 w 497"/>
                  <a:gd name="T45" fmla="*/ 1 h 672"/>
                  <a:gd name="T46" fmla="*/ 0 w 497"/>
                  <a:gd name="T47" fmla="*/ 1 h 672"/>
                  <a:gd name="T48" fmla="*/ 0 w 497"/>
                  <a:gd name="T49" fmla="*/ 1 h 672"/>
                  <a:gd name="T50" fmla="*/ 0 w 497"/>
                  <a:gd name="T51" fmla="*/ 1 h 672"/>
                  <a:gd name="T52" fmla="*/ 0 w 497"/>
                  <a:gd name="T53" fmla="*/ 1 h 672"/>
                  <a:gd name="T54" fmla="*/ 0 w 497"/>
                  <a:gd name="T55" fmla="*/ 1 h 672"/>
                  <a:gd name="T56" fmla="*/ 0 w 497"/>
                  <a:gd name="T57" fmla="*/ 1 h 672"/>
                  <a:gd name="T58" fmla="*/ 0 w 497"/>
                  <a:gd name="T59" fmla="*/ 1 h 672"/>
                  <a:gd name="T60" fmla="*/ 0 w 497"/>
                  <a:gd name="T61" fmla="*/ 1 h 672"/>
                  <a:gd name="T62" fmla="*/ 0 w 497"/>
                  <a:gd name="T63" fmla="*/ 1 h 672"/>
                  <a:gd name="T64" fmla="*/ 0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8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1 w 1094"/>
                  <a:gd name="T9" fmla="*/ 0 h 267"/>
                  <a:gd name="T10" fmla="*/ 1 w 1094"/>
                  <a:gd name="T11" fmla="*/ 0 h 267"/>
                  <a:gd name="T12" fmla="*/ 1 w 1094"/>
                  <a:gd name="T13" fmla="*/ 0 h 267"/>
                  <a:gd name="T14" fmla="*/ 1 w 1094"/>
                  <a:gd name="T15" fmla="*/ 0 h 267"/>
                  <a:gd name="T16" fmla="*/ 1 w 1094"/>
                  <a:gd name="T17" fmla="*/ 0 h 267"/>
                  <a:gd name="T18" fmla="*/ 1 w 1094"/>
                  <a:gd name="T19" fmla="*/ 0 h 267"/>
                  <a:gd name="T20" fmla="*/ 1 w 1094"/>
                  <a:gd name="T21" fmla="*/ 0 h 267"/>
                  <a:gd name="T22" fmla="*/ 1 w 1094"/>
                  <a:gd name="T23" fmla="*/ 0 h 267"/>
                  <a:gd name="T24" fmla="*/ 1 w 1094"/>
                  <a:gd name="T25" fmla="*/ 0 h 267"/>
                  <a:gd name="T26" fmla="*/ 1 w 1094"/>
                  <a:gd name="T27" fmla="*/ 0 h 267"/>
                  <a:gd name="T28" fmla="*/ 1 w 1094"/>
                  <a:gd name="T29" fmla="*/ 0 h 267"/>
                  <a:gd name="T30" fmla="*/ 1 w 1094"/>
                  <a:gd name="T31" fmla="*/ 0 h 267"/>
                  <a:gd name="T32" fmla="*/ 1 w 1094"/>
                  <a:gd name="T33" fmla="*/ 0 h 267"/>
                  <a:gd name="T34" fmla="*/ 1 w 1094"/>
                  <a:gd name="T35" fmla="*/ 0 h 267"/>
                  <a:gd name="T36" fmla="*/ 1 w 1094"/>
                  <a:gd name="T37" fmla="*/ 0 h 267"/>
                  <a:gd name="T38" fmla="*/ 1 w 1094"/>
                  <a:gd name="T39" fmla="*/ 0 h 267"/>
                  <a:gd name="T40" fmla="*/ 1 w 1094"/>
                  <a:gd name="T41" fmla="*/ 0 h 267"/>
                  <a:gd name="T42" fmla="*/ 1 w 1094"/>
                  <a:gd name="T43" fmla="*/ 0 h 267"/>
                  <a:gd name="T44" fmla="*/ 1 w 1094"/>
                  <a:gd name="T45" fmla="*/ 0 h 267"/>
                  <a:gd name="T46" fmla="*/ 1 w 1094"/>
                  <a:gd name="T47" fmla="*/ 0 h 267"/>
                  <a:gd name="T48" fmla="*/ 1 w 1094"/>
                  <a:gd name="T49" fmla="*/ 0 h 267"/>
                  <a:gd name="T50" fmla="*/ 1 w 1094"/>
                  <a:gd name="T51" fmla="*/ 0 h 267"/>
                  <a:gd name="T52" fmla="*/ 1 w 1094"/>
                  <a:gd name="T53" fmla="*/ 0 h 267"/>
                  <a:gd name="T54" fmla="*/ 1 w 1094"/>
                  <a:gd name="T55" fmla="*/ 0 h 267"/>
                  <a:gd name="T56" fmla="*/ 1 w 1094"/>
                  <a:gd name="T57" fmla="*/ 0 h 267"/>
                  <a:gd name="T58" fmla="*/ 1 w 1094"/>
                  <a:gd name="T59" fmla="*/ 0 h 267"/>
                  <a:gd name="T60" fmla="*/ 1 w 1094"/>
                  <a:gd name="T61" fmla="*/ 0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9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1 h 228"/>
                  <a:gd name="T10" fmla="*/ 0 w 50"/>
                  <a:gd name="T11" fmla="*/ 1 h 228"/>
                  <a:gd name="T12" fmla="*/ 0 w 50"/>
                  <a:gd name="T13" fmla="*/ 1 h 228"/>
                  <a:gd name="T14" fmla="*/ 0 w 50"/>
                  <a:gd name="T15" fmla="*/ 1 h 228"/>
                  <a:gd name="T16" fmla="*/ 0 w 50"/>
                  <a:gd name="T17" fmla="*/ 1 h 228"/>
                  <a:gd name="T18" fmla="*/ 0 w 50"/>
                  <a:gd name="T19" fmla="*/ 1 h 228"/>
                  <a:gd name="T20" fmla="*/ 0 w 50"/>
                  <a:gd name="T21" fmla="*/ 1 h 228"/>
                  <a:gd name="T22" fmla="*/ 0 w 50"/>
                  <a:gd name="T23" fmla="*/ 1 h 228"/>
                  <a:gd name="T24" fmla="*/ 0 w 50"/>
                  <a:gd name="T25" fmla="*/ 1 h 228"/>
                  <a:gd name="T26" fmla="*/ 0 w 50"/>
                  <a:gd name="T27" fmla="*/ 1 h 228"/>
                  <a:gd name="T28" fmla="*/ 0 w 50"/>
                  <a:gd name="T29" fmla="*/ 1 h 228"/>
                  <a:gd name="T30" fmla="*/ 0 w 50"/>
                  <a:gd name="T31" fmla="*/ 1 h 228"/>
                  <a:gd name="T32" fmla="*/ 0 w 50"/>
                  <a:gd name="T33" fmla="*/ 1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0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1 h 224"/>
                  <a:gd name="T10" fmla="*/ 1 w 56"/>
                  <a:gd name="T11" fmla="*/ 1 h 224"/>
                  <a:gd name="T12" fmla="*/ 1 w 56"/>
                  <a:gd name="T13" fmla="*/ 1 h 224"/>
                  <a:gd name="T14" fmla="*/ 1 w 56"/>
                  <a:gd name="T15" fmla="*/ 1 h 224"/>
                  <a:gd name="T16" fmla="*/ 0 w 56"/>
                  <a:gd name="T17" fmla="*/ 1 h 224"/>
                  <a:gd name="T18" fmla="*/ 1 w 56"/>
                  <a:gd name="T19" fmla="*/ 1 h 224"/>
                  <a:gd name="T20" fmla="*/ 1 w 56"/>
                  <a:gd name="T21" fmla="*/ 1 h 224"/>
                  <a:gd name="T22" fmla="*/ 1 w 56"/>
                  <a:gd name="T23" fmla="*/ 1 h 224"/>
                  <a:gd name="T24" fmla="*/ 1 w 56"/>
                  <a:gd name="T25" fmla="*/ 1 h 224"/>
                  <a:gd name="T26" fmla="*/ 1 w 56"/>
                  <a:gd name="T27" fmla="*/ 1 h 224"/>
                  <a:gd name="T28" fmla="*/ 1 w 56"/>
                  <a:gd name="T29" fmla="*/ 1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1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0 w 275"/>
                  <a:gd name="T1" fmla="*/ 1 h 500"/>
                  <a:gd name="T2" fmla="*/ 0 w 275"/>
                  <a:gd name="T3" fmla="*/ 1 h 500"/>
                  <a:gd name="T4" fmla="*/ 0 w 275"/>
                  <a:gd name="T5" fmla="*/ 1 h 500"/>
                  <a:gd name="T6" fmla="*/ 0 w 275"/>
                  <a:gd name="T7" fmla="*/ 1 h 500"/>
                  <a:gd name="T8" fmla="*/ 0 w 275"/>
                  <a:gd name="T9" fmla="*/ 1 h 500"/>
                  <a:gd name="T10" fmla="*/ 0 w 275"/>
                  <a:gd name="T11" fmla="*/ 1 h 500"/>
                  <a:gd name="T12" fmla="*/ 0 w 275"/>
                  <a:gd name="T13" fmla="*/ 1 h 500"/>
                  <a:gd name="T14" fmla="*/ 0 w 275"/>
                  <a:gd name="T15" fmla="*/ 1 h 500"/>
                  <a:gd name="T16" fmla="*/ 0 w 275"/>
                  <a:gd name="T17" fmla="*/ 1 h 500"/>
                  <a:gd name="T18" fmla="*/ 0 w 275"/>
                  <a:gd name="T19" fmla="*/ 1 h 500"/>
                  <a:gd name="T20" fmla="*/ 0 w 275"/>
                  <a:gd name="T21" fmla="*/ 1 h 500"/>
                  <a:gd name="T22" fmla="*/ 0 w 275"/>
                  <a:gd name="T23" fmla="*/ 1 h 500"/>
                  <a:gd name="T24" fmla="*/ 0 w 275"/>
                  <a:gd name="T25" fmla="*/ 1 h 500"/>
                  <a:gd name="T26" fmla="*/ 0 w 275"/>
                  <a:gd name="T27" fmla="*/ 1 h 500"/>
                  <a:gd name="T28" fmla="*/ 0 w 275"/>
                  <a:gd name="T29" fmla="*/ 1 h 500"/>
                  <a:gd name="T30" fmla="*/ 0 w 275"/>
                  <a:gd name="T31" fmla="*/ 1 h 500"/>
                  <a:gd name="T32" fmla="*/ 0 w 275"/>
                  <a:gd name="T33" fmla="*/ 1 h 500"/>
                  <a:gd name="T34" fmla="*/ 0 w 275"/>
                  <a:gd name="T35" fmla="*/ 1 h 500"/>
                  <a:gd name="T36" fmla="*/ 0 w 275"/>
                  <a:gd name="T37" fmla="*/ 1 h 500"/>
                  <a:gd name="T38" fmla="*/ 0 w 275"/>
                  <a:gd name="T39" fmla="*/ 1 h 500"/>
                  <a:gd name="T40" fmla="*/ 0 w 275"/>
                  <a:gd name="T41" fmla="*/ 1 h 500"/>
                  <a:gd name="T42" fmla="*/ 0 w 275"/>
                  <a:gd name="T43" fmla="*/ 1 h 500"/>
                  <a:gd name="T44" fmla="*/ 0 w 275"/>
                  <a:gd name="T45" fmla="*/ 1 h 500"/>
                  <a:gd name="T46" fmla="*/ 0 w 275"/>
                  <a:gd name="T47" fmla="*/ 1 h 500"/>
                  <a:gd name="T48" fmla="*/ 0 w 275"/>
                  <a:gd name="T49" fmla="*/ 1 h 500"/>
                  <a:gd name="T50" fmla="*/ 0 w 275"/>
                  <a:gd name="T51" fmla="*/ 1 h 500"/>
                  <a:gd name="T52" fmla="*/ 0 w 275"/>
                  <a:gd name="T53" fmla="*/ 1 h 500"/>
                  <a:gd name="T54" fmla="*/ 0 w 275"/>
                  <a:gd name="T55" fmla="*/ 1 h 500"/>
                  <a:gd name="T56" fmla="*/ 0 w 275"/>
                  <a:gd name="T57" fmla="*/ 1 h 500"/>
                  <a:gd name="T58" fmla="*/ 0 w 275"/>
                  <a:gd name="T59" fmla="*/ 1 h 500"/>
                  <a:gd name="T60" fmla="*/ 0 w 275"/>
                  <a:gd name="T61" fmla="*/ 1 h 500"/>
                  <a:gd name="T62" fmla="*/ 0 w 275"/>
                  <a:gd name="T63" fmla="*/ 1 h 500"/>
                  <a:gd name="T64" fmla="*/ 0 w 275"/>
                  <a:gd name="T65" fmla="*/ 1 h 500"/>
                  <a:gd name="T66" fmla="*/ 0 w 275"/>
                  <a:gd name="T67" fmla="*/ 1 h 500"/>
                  <a:gd name="T68" fmla="*/ 0 w 275"/>
                  <a:gd name="T69" fmla="*/ 1 h 500"/>
                  <a:gd name="T70" fmla="*/ 0 w 275"/>
                  <a:gd name="T71" fmla="*/ 1 h 500"/>
                  <a:gd name="T72" fmla="*/ 0 w 275"/>
                  <a:gd name="T73" fmla="*/ 1 h 500"/>
                  <a:gd name="T74" fmla="*/ 0 w 275"/>
                  <a:gd name="T75" fmla="*/ 1 h 500"/>
                  <a:gd name="T76" fmla="*/ 0 w 275"/>
                  <a:gd name="T77" fmla="*/ 0 h 500"/>
                  <a:gd name="T78" fmla="*/ 0 w 275"/>
                  <a:gd name="T79" fmla="*/ 0 h 500"/>
                  <a:gd name="T80" fmla="*/ 0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2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5454" name="Picture 81" descr="j007910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449" name="Picture 35" descr="11949860301279678518coffee_ganson.svg.med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862513"/>
            <a:ext cx="6238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0" name="Picture 36" descr="1197088349720718094Gerald_G_Fast_Food_Dishes_(FF_Menu)_1.svg.med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0188"/>
            <a:ext cx="8477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1" name="Picture 20" descr="hamburg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2"/>
          <a:stretch>
            <a:fillRect/>
          </a:stretch>
        </p:blipFill>
        <p:spPr bwMode="auto">
          <a:xfrm>
            <a:off x="6059488" y="4903788"/>
            <a:ext cx="5778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6050" y="6127750"/>
          <a:ext cx="4852990" cy="633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598">
                  <a:extLst>
                    <a:ext uri="{9D8B030D-6E8A-4147-A177-3AD203B41FA5}"/>
                  </a:extLst>
                </a:gridCol>
                <a:gridCol w="970598">
                  <a:extLst>
                    <a:ext uri="{9D8B030D-6E8A-4147-A177-3AD203B41FA5}"/>
                  </a:extLst>
                </a:gridCol>
                <a:gridCol w="970598">
                  <a:extLst>
                    <a:ext uri="{9D8B030D-6E8A-4147-A177-3AD203B41FA5}"/>
                  </a:extLst>
                </a:gridCol>
                <a:gridCol w="970598">
                  <a:extLst>
                    <a:ext uri="{9D8B030D-6E8A-4147-A177-3AD203B41FA5}"/>
                  </a:extLst>
                </a:gridCol>
                <a:gridCol w="970598">
                  <a:extLst>
                    <a:ext uri="{9D8B030D-6E8A-4147-A177-3AD203B41FA5}"/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marL="91432" marR="91432" marT="45751" marB="45751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marL="91432" marR="91432" marT="45751" marB="45751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marL="91432" marR="91432" marT="45751" marB="45751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marL="91432" marR="91432" marT="45751" marB="45751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marL="91432" marR="91432" marT="45751" marB="4575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932488" y="1196975"/>
            <a:ext cx="101600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46050" y="128588"/>
            <a:ext cx="4319588" cy="323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  <a:latin typeface="Gill Sans Ultra Bold" panose="020B0A02020104020203" pitchFamily="34" charset="0"/>
              </a:rPr>
              <a:t>Plan </a:t>
            </a:r>
            <a:r>
              <a:rPr lang="en-GB" sz="2200" dirty="0" err="1">
                <a:solidFill>
                  <a:schemeClr val="tx1"/>
                </a:solidFill>
                <a:latin typeface="Gill Sans Ultra Bold" panose="020B0A02020104020203" pitchFamily="34" charset="0"/>
              </a:rPr>
              <a:t>d’activités</a:t>
            </a:r>
            <a:endParaRPr lang="en-GB" sz="2200" dirty="0">
              <a:solidFill>
                <a:schemeClr val="tx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625" y="547688"/>
            <a:ext cx="4824413" cy="409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A</a:t>
            </a:r>
            <a:r>
              <a:rPr lang="en-GB" sz="1600" b="1" dirty="0">
                <a:solidFill>
                  <a:schemeClr val="tx1"/>
                </a:solidFill>
              </a:rPr>
              <a:t> Fill in the correct word for ‘the’:  le, la or les</a:t>
            </a:r>
            <a:endParaRPr lang="en-GB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35676"/>
              </p:ext>
            </p:extLst>
          </p:nvPr>
        </p:nvGraphicFramePr>
        <p:xfrm>
          <a:off x="174625" y="1076325"/>
          <a:ext cx="4824413" cy="2001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415">
                  <a:extLst>
                    <a:ext uri="{9D8B030D-6E8A-4147-A177-3AD203B41FA5}"/>
                  </a:extLst>
                </a:gridCol>
                <a:gridCol w="4478998">
                  <a:extLst>
                    <a:ext uri="{9D8B030D-6E8A-4147-A177-3AD203B41FA5}"/>
                  </a:extLst>
                </a:gridCol>
              </a:tblGrid>
              <a:tr h="37089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J’aime___thé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mais</a:t>
                      </a:r>
                      <a:r>
                        <a:rPr lang="en-GB" sz="1400" baseline="0" dirty="0" smtClean="0"/>
                        <a:t> je </a:t>
                      </a:r>
                      <a:r>
                        <a:rPr lang="en-GB" sz="1400" baseline="0" dirty="0" err="1" smtClean="0"/>
                        <a:t>n’aime</a:t>
                      </a:r>
                      <a:r>
                        <a:rPr lang="en-GB" sz="1400" baseline="0" dirty="0" smtClean="0"/>
                        <a:t> pas </a:t>
                      </a:r>
                      <a:r>
                        <a:rPr lang="en-GB" sz="1400" dirty="0" smtClean="0"/>
                        <a:t> ____ café.</a:t>
                      </a:r>
                      <a:endParaRPr lang="en-GB" sz="1400" dirty="0"/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37089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J’adore</a:t>
                      </a:r>
                      <a:r>
                        <a:rPr lang="en-GB" sz="1400" dirty="0" smtClean="0"/>
                        <a:t> _____</a:t>
                      </a:r>
                      <a:r>
                        <a:rPr lang="en-GB" sz="1400" dirty="0" err="1" smtClean="0"/>
                        <a:t>sandwichs</a:t>
                      </a:r>
                      <a:r>
                        <a:rPr lang="en-GB" sz="1400" dirty="0" smtClean="0"/>
                        <a:t>.</a:t>
                      </a:r>
                      <a:endParaRPr lang="en-GB" sz="1400" dirty="0"/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37089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Je </a:t>
                      </a:r>
                      <a:r>
                        <a:rPr lang="en-GB" sz="1400" baseline="0" dirty="0" err="1" smtClean="0"/>
                        <a:t>déteste</a:t>
                      </a:r>
                      <a:r>
                        <a:rPr lang="en-GB" sz="1400" baseline="0" dirty="0" smtClean="0"/>
                        <a:t> _____ </a:t>
                      </a:r>
                      <a:r>
                        <a:rPr lang="en-GB" sz="1400" baseline="0" dirty="0" err="1" smtClean="0"/>
                        <a:t>lait</a:t>
                      </a:r>
                      <a:r>
                        <a:rPr lang="en-GB" sz="1400" baseline="0" dirty="0" smtClean="0"/>
                        <a:t> et </a:t>
                      </a:r>
                      <a:r>
                        <a:rPr lang="en-GB" sz="1400" baseline="0" dirty="0" err="1" smtClean="0"/>
                        <a:t>aussi</a:t>
                      </a:r>
                      <a:r>
                        <a:rPr lang="en-GB" sz="1400" baseline="0" dirty="0" smtClean="0"/>
                        <a:t>  _____ </a:t>
                      </a:r>
                      <a:r>
                        <a:rPr lang="en-GB" sz="1400" baseline="0" dirty="0" err="1" smtClean="0"/>
                        <a:t>fromage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37089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J’aime</a:t>
                      </a:r>
                      <a:r>
                        <a:rPr lang="en-GB" sz="1400" dirty="0" smtClean="0"/>
                        <a:t> ____</a:t>
                      </a:r>
                      <a:r>
                        <a:rPr lang="en-GB" sz="1400" baseline="0" dirty="0" smtClean="0"/>
                        <a:t> jus de fruits et </a:t>
                      </a:r>
                      <a:r>
                        <a:rPr lang="en-GB" sz="1400" baseline="0" dirty="0" err="1" smtClean="0"/>
                        <a:t>aussi</a:t>
                      </a:r>
                      <a:r>
                        <a:rPr lang="en-GB" sz="1400" baseline="0" dirty="0" smtClean="0"/>
                        <a:t> ____ fruits.</a:t>
                      </a:r>
                      <a:endParaRPr lang="en-GB" sz="1400" dirty="0"/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  <a:tr h="5182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J’aime</a:t>
                      </a:r>
                      <a:r>
                        <a:rPr lang="en-GB" sz="1400" dirty="0" smtClean="0"/>
                        <a:t> ____</a:t>
                      </a:r>
                      <a:r>
                        <a:rPr lang="en-GB" sz="1400" baseline="0" dirty="0" smtClean="0"/>
                        <a:t>  frites, </a:t>
                      </a:r>
                      <a:r>
                        <a:rPr lang="en-GB" sz="1400" baseline="0" dirty="0" err="1" smtClean="0"/>
                        <a:t>mais</a:t>
                      </a:r>
                      <a:r>
                        <a:rPr lang="en-GB" sz="1400" baseline="0" dirty="0" smtClean="0"/>
                        <a:t> je </a:t>
                      </a:r>
                      <a:r>
                        <a:rPr lang="en-GB" sz="1400" baseline="0" dirty="0" err="1" smtClean="0"/>
                        <a:t>n’aime</a:t>
                      </a:r>
                      <a:r>
                        <a:rPr lang="en-GB" sz="1400" baseline="0" dirty="0" smtClean="0"/>
                        <a:t> pas ____ hamburgers </a:t>
                      </a:r>
                      <a:r>
                        <a:rPr lang="en-GB" sz="1400" baseline="0" dirty="0" err="1" smtClean="0"/>
                        <a:t>parce</a:t>
                      </a:r>
                      <a:r>
                        <a:rPr lang="en-GB" sz="1400" baseline="0" dirty="0" smtClean="0"/>
                        <a:t> que je </a:t>
                      </a:r>
                      <a:r>
                        <a:rPr lang="en-GB" sz="1400" baseline="0" dirty="0" err="1" smtClean="0"/>
                        <a:t>suis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végétarien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 marT="45727" marB="45727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74625" y="3338513"/>
            <a:ext cx="482441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B Look again at activity A.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Comment </a:t>
            </a:r>
            <a:r>
              <a:rPr lang="en-GB" sz="1600" b="1" dirty="0" err="1">
                <a:solidFill>
                  <a:schemeClr val="tx1"/>
                </a:solidFill>
              </a:rPr>
              <a:t>dit</a:t>
            </a:r>
            <a:r>
              <a:rPr lang="en-GB" sz="1600" b="1" dirty="0">
                <a:solidFill>
                  <a:schemeClr val="tx1"/>
                </a:solidFill>
              </a:rPr>
              <a:t>-on … en </a:t>
            </a:r>
            <a:r>
              <a:rPr lang="en-GB" sz="1600" b="1" dirty="0" err="1">
                <a:solidFill>
                  <a:schemeClr val="tx1"/>
                </a:solidFill>
              </a:rPr>
              <a:t>anglais</a:t>
            </a:r>
            <a:r>
              <a:rPr lang="en-GB" sz="1600" b="1" dirty="0">
                <a:solidFill>
                  <a:schemeClr val="tx1"/>
                </a:solidFill>
              </a:rPr>
              <a:t>?</a:t>
            </a:r>
            <a:endParaRPr lang="en-GB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0975" y="3870325"/>
          <a:ext cx="481965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6410">
                  <a:extLst>
                    <a:ext uri="{9D8B030D-6E8A-4147-A177-3AD203B41FA5}"/>
                  </a:extLst>
                </a:gridCol>
                <a:gridCol w="3603240">
                  <a:extLst>
                    <a:ext uri="{9D8B030D-6E8A-4147-A177-3AD203B41FA5}"/>
                  </a:extLst>
                </a:gridCol>
              </a:tblGrid>
              <a:tr h="296574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mais</a:t>
                      </a:r>
                      <a:endParaRPr lang="en-GB" sz="16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91453" marR="91453"/>
                </a:tc>
                <a:extLst>
                  <a:ext uri="{0D108BD9-81ED-4DB2-BD59-A6C34878D82A}"/>
                </a:extLst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et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91453" marR="91453"/>
                </a:tc>
                <a:extLst>
                  <a:ext uri="{0D108BD9-81ED-4DB2-BD59-A6C34878D82A}"/>
                </a:extLst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et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aussi</a:t>
                      </a:r>
                      <a:endParaRPr lang="en-GB" sz="16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91453" marR="91453"/>
                </a:tc>
                <a:extLst>
                  <a:ext uri="{0D108BD9-81ED-4DB2-BD59-A6C34878D82A}"/>
                </a:extLst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parce</a:t>
                      </a:r>
                      <a:r>
                        <a:rPr lang="en-GB" sz="1600" baseline="0" dirty="0" smtClean="0"/>
                        <a:t> q</a:t>
                      </a:r>
                      <a:r>
                        <a:rPr lang="en-GB" sz="1600" dirty="0" smtClean="0"/>
                        <a:t>ue</a:t>
                      </a:r>
                      <a:endParaRPr lang="en-GB" sz="16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53" marR="91453"/>
                </a:tc>
                <a:extLst>
                  <a:ext uri="{0D108BD9-81ED-4DB2-BD59-A6C34878D82A}"/>
                </a:extLst>
              </a:tr>
              <a:tr h="29657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suis</a:t>
                      </a:r>
                      <a:endParaRPr lang="en-GB" sz="1600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53" marR="91453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31763" y="5661025"/>
            <a:ext cx="4857750" cy="430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C Ask the question in French out loud for ‘Do you like…?’ for each food and drink below.</a:t>
            </a:r>
            <a:endParaRPr lang="en-GB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7469" name="Group 50"/>
          <p:cNvGrpSpPr>
            <a:grpSpLocks/>
          </p:cNvGrpSpPr>
          <p:nvPr/>
        </p:nvGrpSpPr>
        <p:grpSpPr bwMode="auto">
          <a:xfrm>
            <a:off x="174625" y="6153150"/>
            <a:ext cx="815975" cy="608013"/>
            <a:chOff x="2880" y="1888"/>
            <a:chExt cx="953" cy="753"/>
          </a:xfrm>
        </p:grpSpPr>
        <p:pic>
          <p:nvPicPr>
            <p:cNvPr id="17541" name="Picture 51" descr="NA01099_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42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17544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2 h 1628"/>
                  <a:gd name="T2" fmla="*/ 1 w 2148"/>
                  <a:gd name="T3" fmla="*/ 2 h 1628"/>
                  <a:gd name="T4" fmla="*/ 1 w 2148"/>
                  <a:gd name="T5" fmla="*/ 2 h 1628"/>
                  <a:gd name="T6" fmla="*/ 1 w 2148"/>
                  <a:gd name="T7" fmla="*/ 2 h 1628"/>
                  <a:gd name="T8" fmla="*/ 1 w 2148"/>
                  <a:gd name="T9" fmla="*/ 2 h 1628"/>
                  <a:gd name="T10" fmla="*/ 1 w 2148"/>
                  <a:gd name="T11" fmla="*/ 2 h 1628"/>
                  <a:gd name="T12" fmla="*/ 1 w 2148"/>
                  <a:gd name="T13" fmla="*/ 2 h 1628"/>
                  <a:gd name="T14" fmla="*/ 1 w 2148"/>
                  <a:gd name="T15" fmla="*/ 2 h 1628"/>
                  <a:gd name="T16" fmla="*/ 1 w 2148"/>
                  <a:gd name="T17" fmla="*/ 2 h 1628"/>
                  <a:gd name="T18" fmla="*/ 1 w 2148"/>
                  <a:gd name="T19" fmla="*/ 2 h 1628"/>
                  <a:gd name="T20" fmla="*/ 1 w 2148"/>
                  <a:gd name="T21" fmla="*/ 2 h 1628"/>
                  <a:gd name="T22" fmla="*/ 1 w 2148"/>
                  <a:gd name="T23" fmla="*/ 2 h 1628"/>
                  <a:gd name="T24" fmla="*/ 1 w 2148"/>
                  <a:gd name="T25" fmla="*/ 2 h 1628"/>
                  <a:gd name="T26" fmla="*/ 1 w 2148"/>
                  <a:gd name="T27" fmla="*/ 2 h 1628"/>
                  <a:gd name="T28" fmla="*/ 2 w 2148"/>
                  <a:gd name="T29" fmla="*/ 2 h 1628"/>
                  <a:gd name="T30" fmla="*/ 2 w 2148"/>
                  <a:gd name="T31" fmla="*/ 2 h 1628"/>
                  <a:gd name="T32" fmla="*/ 2 w 2148"/>
                  <a:gd name="T33" fmla="*/ 2 h 1628"/>
                  <a:gd name="T34" fmla="*/ 2 w 2148"/>
                  <a:gd name="T35" fmla="*/ 2 h 1628"/>
                  <a:gd name="T36" fmla="*/ 2 w 2148"/>
                  <a:gd name="T37" fmla="*/ 2 h 1628"/>
                  <a:gd name="T38" fmla="*/ 2 w 2148"/>
                  <a:gd name="T39" fmla="*/ 2 h 1628"/>
                  <a:gd name="T40" fmla="*/ 2 w 2148"/>
                  <a:gd name="T41" fmla="*/ 2 h 1628"/>
                  <a:gd name="T42" fmla="*/ 2 w 2148"/>
                  <a:gd name="T43" fmla="*/ 2 h 1628"/>
                  <a:gd name="T44" fmla="*/ 2 w 2148"/>
                  <a:gd name="T45" fmla="*/ 2 h 1628"/>
                  <a:gd name="T46" fmla="*/ 2 w 2148"/>
                  <a:gd name="T47" fmla="*/ 2 h 1628"/>
                  <a:gd name="T48" fmla="*/ 2 w 2148"/>
                  <a:gd name="T49" fmla="*/ 2 h 1628"/>
                  <a:gd name="T50" fmla="*/ 2 w 2148"/>
                  <a:gd name="T51" fmla="*/ 1 h 1628"/>
                  <a:gd name="T52" fmla="*/ 2 w 2148"/>
                  <a:gd name="T53" fmla="*/ 1 h 1628"/>
                  <a:gd name="T54" fmla="*/ 2 w 2148"/>
                  <a:gd name="T55" fmla="*/ 1 h 1628"/>
                  <a:gd name="T56" fmla="*/ 2 w 2148"/>
                  <a:gd name="T57" fmla="*/ 1 h 1628"/>
                  <a:gd name="T58" fmla="*/ 2 w 2148"/>
                  <a:gd name="T59" fmla="*/ 1 h 1628"/>
                  <a:gd name="T60" fmla="*/ 2 w 2148"/>
                  <a:gd name="T61" fmla="*/ 1 h 1628"/>
                  <a:gd name="T62" fmla="*/ 2 w 2148"/>
                  <a:gd name="T63" fmla="*/ 1 h 1628"/>
                  <a:gd name="T64" fmla="*/ 2 w 2148"/>
                  <a:gd name="T65" fmla="*/ 1 h 1628"/>
                  <a:gd name="T66" fmla="*/ 2 w 2148"/>
                  <a:gd name="T67" fmla="*/ 1 h 1628"/>
                  <a:gd name="T68" fmla="*/ 2 w 2148"/>
                  <a:gd name="T69" fmla="*/ 1 h 1628"/>
                  <a:gd name="T70" fmla="*/ 2 w 2148"/>
                  <a:gd name="T71" fmla="*/ 1 h 1628"/>
                  <a:gd name="T72" fmla="*/ 2 w 2148"/>
                  <a:gd name="T73" fmla="*/ 1 h 1628"/>
                  <a:gd name="T74" fmla="*/ 2 w 2148"/>
                  <a:gd name="T75" fmla="*/ 1 h 1628"/>
                  <a:gd name="T76" fmla="*/ 2 w 2148"/>
                  <a:gd name="T77" fmla="*/ 1 h 1628"/>
                  <a:gd name="T78" fmla="*/ 2 w 2148"/>
                  <a:gd name="T79" fmla="*/ 1 h 1628"/>
                  <a:gd name="T80" fmla="*/ 2 w 2148"/>
                  <a:gd name="T81" fmla="*/ 1 h 1628"/>
                  <a:gd name="T82" fmla="*/ 2 w 2148"/>
                  <a:gd name="T83" fmla="*/ 1 h 1628"/>
                  <a:gd name="T84" fmla="*/ 2 w 2148"/>
                  <a:gd name="T85" fmla="*/ 1 h 1628"/>
                  <a:gd name="T86" fmla="*/ 2 w 2148"/>
                  <a:gd name="T87" fmla="*/ 1 h 1628"/>
                  <a:gd name="T88" fmla="*/ 2 w 2148"/>
                  <a:gd name="T89" fmla="*/ 1 h 1628"/>
                  <a:gd name="T90" fmla="*/ 2 w 2148"/>
                  <a:gd name="T91" fmla="*/ 1 h 1628"/>
                  <a:gd name="T92" fmla="*/ 2 w 2148"/>
                  <a:gd name="T93" fmla="*/ 1 h 1628"/>
                  <a:gd name="T94" fmla="*/ 2 w 2148"/>
                  <a:gd name="T95" fmla="*/ 2 h 1628"/>
                  <a:gd name="T96" fmla="*/ 2 w 2148"/>
                  <a:gd name="T97" fmla="*/ 2 h 1628"/>
                  <a:gd name="T98" fmla="*/ 1 w 2148"/>
                  <a:gd name="T99" fmla="*/ 2 h 1628"/>
                  <a:gd name="T100" fmla="*/ 1 w 2148"/>
                  <a:gd name="T101" fmla="*/ 2 h 1628"/>
                  <a:gd name="T102" fmla="*/ 1 w 2148"/>
                  <a:gd name="T103" fmla="*/ 2 h 1628"/>
                  <a:gd name="T104" fmla="*/ 1 w 2148"/>
                  <a:gd name="T105" fmla="*/ 2 h 1628"/>
                  <a:gd name="T106" fmla="*/ 1 w 2148"/>
                  <a:gd name="T107" fmla="*/ 2 h 1628"/>
                  <a:gd name="T108" fmla="*/ 1 w 2148"/>
                  <a:gd name="T109" fmla="*/ 2 h 1628"/>
                  <a:gd name="T110" fmla="*/ 1 w 2148"/>
                  <a:gd name="T111" fmla="*/ 2 h 1628"/>
                  <a:gd name="T112" fmla="*/ 1 w 2148"/>
                  <a:gd name="T113" fmla="*/ 1 h 1628"/>
                  <a:gd name="T114" fmla="*/ 1 w 2148"/>
                  <a:gd name="T115" fmla="*/ 1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5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1 h 788"/>
                  <a:gd name="T2" fmla="*/ 1 w 1974"/>
                  <a:gd name="T3" fmla="*/ 1 h 788"/>
                  <a:gd name="T4" fmla="*/ 1 w 1974"/>
                  <a:gd name="T5" fmla="*/ 1 h 788"/>
                  <a:gd name="T6" fmla="*/ 1 w 1974"/>
                  <a:gd name="T7" fmla="*/ 1 h 788"/>
                  <a:gd name="T8" fmla="*/ 1 w 1974"/>
                  <a:gd name="T9" fmla="*/ 1 h 788"/>
                  <a:gd name="T10" fmla="*/ 1 w 1974"/>
                  <a:gd name="T11" fmla="*/ 1 h 788"/>
                  <a:gd name="T12" fmla="*/ 1 w 1974"/>
                  <a:gd name="T13" fmla="*/ 1 h 788"/>
                  <a:gd name="T14" fmla="*/ 1 w 1974"/>
                  <a:gd name="T15" fmla="*/ 1 h 788"/>
                  <a:gd name="T16" fmla="*/ 1 w 1974"/>
                  <a:gd name="T17" fmla="*/ 1 h 788"/>
                  <a:gd name="T18" fmla="*/ 1 w 1974"/>
                  <a:gd name="T19" fmla="*/ 1 h 788"/>
                  <a:gd name="T20" fmla="*/ 1 w 1974"/>
                  <a:gd name="T21" fmla="*/ 1 h 788"/>
                  <a:gd name="T22" fmla="*/ 1 w 1974"/>
                  <a:gd name="T23" fmla="*/ 1 h 788"/>
                  <a:gd name="T24" fmla="*/ 1 w 1974"/>
                  <a:gd name="T25" fmla="*/ 1 h 788"/>
                  <a:gd name="T26" fmla="*/ 1 w 1974"/>
                  <a:gd name="T27" fmla="*/ 1 h 788"/>
                  <a:gd name="T28" fmla="*/ 1 w 1974"/>
                  <a:gd name="T29" fmla="*/ 1 h 788"/>
                  <a:gd name="T30" fmla="*/ 1 w 1974"/>
                  <a:gd name="T31" fmla="*/ 1 h 788"/>
                  <a:gd name="T32" fmla="*/ 1 w 1974"/>
                  <a:gd name="T33" fmla="*/ 1 h 788"/>
                  <a:gd name="T34" fmla="*/ 1 w 1974"/>
                  <a:gd name="T35" fmla="*/ 1 h 788"/>
                  <a:gd name="T36" fmla="*/ 1 w 1974"/>
                  <a:gd name="T37" fmla="*/ 1 h 788"/>
                  <a:gd name="T38" fmla="*/ 2 w 1974"/>
                  <a:gd name="T39" fmla="*/ 1 h 788"/>
                  <a:gd name="T40" fmla="*/ 2 w 1974"/>
                  <a:gd name="T41" fmla="*/ 1 h 788"/>
                  <a:gd name="T42" fmla="*/ 2 w 1974"/>
                  <a:gd name="T43" fmla="*/ 1 h 788"/>
                  <a:gd name="T44" fmla="*/ 2 w 1974"/>
                  <a:gd name="T45" fmla="*/ 1 h 788"/>
                  <a:gd name="T46" fmla="*/ 2 w 1974"/>
                  <a:gd name="T47" fmla="*/ 1 h 788"/>
                  <a:gd name="T48" fmla="*/ 2 w 1974"/>
                  <a:gd name="T49" fmla="*/ 1 h 788"/>
                  <a:gd name="T50" fmla="*/ 2 w 1974"/>
                  <a:gd name="T51" fmla="*/ 1 h 788"/>
                  <a:gd name="T52" fmla="*/ 2 w 1974"/>
                  <a:gd name="T53" fmla="*/ 1 h 788"/>
                  <a:gd name="T54" fmla="*/ 2 w 1974"/>
                  <a:gd name="T55" fmla="*/ 1 h 788"/>
                  <a:gd name="T56" fmla="*/ 2 w 1974"/>
                  <a:gd name="T57" fmla="*/ 1 h 788"/>
                  <a:gd name="T58" fmla="*/ 2 w 1974"/>
                  <a:gd name="T59" fmla="*/ 1 h 788"/>
                  <a:gd name="T60" fmla="*/ 2 w 1974"/>
                  <a:gd name="T61" fmla="*/ 1 h 788"/>
                  <a:gd name="T62" fmla="*/ 2 w 1974"/>
                  <a:gd name="T63" fmla="*/ 1 h 788"/>
                  <a:gd name="T64" fmla="*/ 2 w 1974"/>
                  <a:gd name="T65" fmla="*/ 1 h 788"/>
                  <a:gd name="T66" fmla="*/ 2 w 1974"/>
                  <a:gd name="T67" fmla="*/ 1 h 788"/>
                  <a:gd name="T68" fmla="*/ 2 w 1974"/>
                  <a:gd name="T69" fmla="*/ 1 h 788"/>
                  <a:gd name="T70" fmla="*/ 2 w 1974"/>
                  <a:gd name="T71" fmla="*/ 1 h 788"/>
                  <a:gd name="T72" fmla="*/ 2 w 1974"/>
                  <a:gd name="T73" fmla="*/ 1 h 788"/>
                  <a:gd name="T74" fmla="*/ 2 w 1974"/>
                  <a:gd name="T75" fmla="*/ 1 h 788"/>
                  <a:gd name="T76" fmla="*/ 2 w 1974"/>
                  <a:gd name="T77" fmla="*/ 1 h 788"/>
                  <a:gd name="T78" fmla="*/ 1 w 1974"/>
                  <a:gd name="T79" fmla="*/ 1 h 788"/>
                  <a:gd name="T80" fmla="*/ 1 w 1974"/>
                  <a:gd name="T81" fmla="*/ 1 h 788"/>
                  <a:gd name="T82" fmla="*/ 1 w 1974"/>
                  <a:gd name="T83" fmla="*/ 1 h 788"/>
                  <a:gd name="T84" fmla="*/ 1 w 1974"/>
                  <a:gd name="T85" fmla="*/ 1 h 788"/>
                  <a:gd name="T86" fmla="*/ 1 w 1974"/>
                  <a:gd name="T87" fmla="*/ 1 h 788"/>
                  <a:gd name="T88" fmla="*/ 1 w 1974"/>
                  <a:gd name="T89" fmla="*/ 1 h 788"/>
                  <a:gd name="T90" fmla="*/ 1 w 1974"/>
                  <a:gd name="T91" fmla="*/ 1 h 788"/>
                  <a:gd name="T92" fmla="*/ 1 w 1974"/>
                  <a:gd name="T93" fmla="*/ 1 h 788"/>
                  <a:gd name="T94" fmla="*/ 1 w 1974"/>
                  <a:gd name="T95" fmla="*/ 1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6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2 w 2116"/>
                  <a:gd name="T1" fmla="*/ 1 h 1286"/>
                  <a:gd name="T2" fmla="*/ 2 w 2116"/>
                  <a:gd name="T3" fmla="*/ 1 h 1286"/>
                  <a:gd name="T4" fmla="*/ 2 w 2116"/>
                  <a:gd name="T5" fmla="*/ 1 h 1286"/>
                  <a:gd name="T6" fmla="*/ 2 w 2116"/>
                  <a:gd name="T7" fmla="*/ 1 h 1286"/>
                  <a:gd name="T8" fmla="*/ 2 w 2116"/>
                  <a:gd name="T9" fmla="*/ 1 h 1286"/>
                  <a:gd name="T10" fmla="*/ 2 w 2116"/>
                  <a:gd name="T11" fmla="*/ 0 h 1286"/>
                  <a:gd name="T12" fmla="*/ 2 w 2116"/>
                  <a:gd name="T13" fmla="*/ 1 h 1286"/>
                  <a:gd name="T14" fmla="*/ 2 w 2116"/>
                  <a:gd name="T15" fmla="*/ 1 h 1286"/>
                  <a:gd name="T16" fmla="*/ 2 w 2116"/>
                  <a:gd name="T17" fmla="*/ 1 h 1286"/>
                  <a:gd name="T18" fmla="*/ 2 w 2116"/>
                  <a:gd name="T19" fmla="*/ 1 h 1286"/>
                  <a:gd name="T20" fmla="*/ 2 w 2116"/>
                  <a:gd name="T21" fmla="*/ 1 h 1286"/>
                  <a:gd name="T22" fmla="*/ 2 w 2116"/>
                  <a:gd name="T23" fmla="*/ 1 h 1286"/>
                  <a:gd name="T24" fmla="*/ 2 w 2116"/>
                  <a:gd name="T25" fmla="*/ 1 h 1286"/>
                  <a:gd name="T26" fmla="*/ 2 w 2116"/>
                  <a:gd name="T27" fmla="*/ 1 h 1286"/>
                  <a:gd name="T28" fmla="*/ 2 w 2116"/>
                  <a:gd name="T29" fmla="*/ 1 h 1286"/>
                  <a:gd name="T30" fmla="*/ 2 w 2116"/>
                  <a:gd name="T31" fmla="*/ 1 h 1286"/>
                  <a:gd name="T32" fmla="*/ 2 w 2116"/>
                  <a:gd name="T33" fmla="*/ 1 h 1286"/>
                  <a:gd name="T34" fmla="*/ 2 w 2116"/>
                  <a:gd name="T35" fmla="*/ 1 h 1286"/>
                  <a:gd name="T36" fmla="*/ 2 w 2116"/>
                  <a:gd name="T37" fmla="*/ 1 h 1286"/>
                  <a:gd name="T38" fmla="*/ 2 w 2116"/>
                  <a:gd name="T39" fmla="*/ 1 h 1286"/>
                  <a:gd name="T40" fmla="*/ 2 w 2116"/>
                  <a:gd name="T41" fmla="*/ 1 h 1286"/>
                  <a:gd name="T42" fmla="*/ 2 w 2116"/>
                  <a:gd name="T43" fmla="*/ 1 h 1286"/>
                  <a:gd name="T44" fmla="*/ 2 w 2116"/>
                  <a:gd name="T45" fmla="*/ 1 h 1286"/>
                  <a:gd name="T46" fmla="*/ 2 w 2116"/>
                  <a:gd name="T47" fmla="*/ 1 h 1286"/>
                  <a:gd name="T48" fmla="*/ 1 w 2116"/>
                  <a:gd name="T49" fmla="*/ 2 h 1286"/>
                  <a:gd name="T50" fmla="*/ 1 w 2116"/>
                  <a:gd name="T51" fmla="*/ 2 h 1286"/>
                  <a:gd name="T52" fmla="*/ 1 w 2116"/>
                  <a:gd name="T53" fmla="*/ 2 h 1286"/>
                  <a:gd name="T54" fmla="*/ 1 w 2116"/>
                  <a:gd name="T55" fmla="*/ 2 h 1286"/>
                  <a:gd name="T56" fmla="*/ 1 w 2116"/>
                  <a:gd name="T57" fmla="*/ 2 h 1286"/>
                  <a:gd name="T58" fmla="*/ 1 w 2116"/>
                  <a:gd name="T59" fmla="*/ 1 h 1286"/>
                  <a:gd name="T60" fmla="*/ 1 w 2116"/>
                  <a:gd name="T61" fmla="*/ 1 h 1286"/>
                  <a:gd name="T62" fmla="*/ 1 w 2116"/>
                  <a:gd name="T63" fmla="*/ 1 h 1286"/>
                  <a:gd name="T64" fmla="*/ 1 w 2116"/>
                  <a:gd name="T65" fmla="*/ 1 h 1286"/>
                  <a:gd name="T66" fmla="*/ 1 w 2116"/>
                  <a:gd name="T67" fmla="*/ 1 h 1286"/>
                  <a:gd name="T68" fmla="*/ 1 w 2116"/>
                  <a:gd name="T69" fmla="*/ 1 h 1286"/>
                  <a:gd name="T70" fmla="*/ 1 w 2116"/>
                  <a:gd name="T71" fmla="*/ 1 h 1286"/>
                  <a:gd name="T72" fmla="*/ 1 w 2116"/>
                  <a:gd name="T73" fmla="*/ 1 h 1286"/>
                  <a:gd name="T74" fmla="*/ 1 w 2116"/>
                  <a:gd name="T75" fmla="*/ 1 h 1286"/>
                  <a:gd name="T76" fmla="*/ 1 w 2116"/>
                  <a:gd name="T77" fmla="*/ 1 h 1286"/>
                  <a:gd name="T78" fmla="*/ 1 w 2116"/>
                  <a:gd name="T79" fmla="*/ 1 h 1286"/>
                  <a:gd name="T80" fmla="*/ 1 w 2116"/>
                  <a:gd name="T81" fmla="*/ 1 h 1286"/>
                  <a:gd name="T82" fmla="*/ 1 w 2116"/>
                  <a:gd name="T83" fmla="*/ 2 h 1286"/>
                  <a:gd name="T84" fmla="*/ 1 w 2116"/>
                  <a:gd name="T85" fmla="*/ 2 h 1286"/>
                  <a:gd name="T86" fmla="*/ 1 w 2116"/>
                  <a:gd name="T87" fmla="*/ 2 h 1286"/>
                  <a:gd name="T88" fmla="*/ 1 w 2116"/>
                  <a:gd name="T89" fmla="*/ 2 h 1286"/>
                  <a:gd name="T90" fmla="*/ 1 w 2116"/>
                  <a:gd name="T91" fmla="*/ 2 h 1286"/>
                  <a:gd name="T92" fmla="*/ 1 w 2116"/>
                  <a:gd name="T93" fmla="*/ 2 h 1286"/>
                  <a:gd name="T94" fmla="*/ 1 w 2116"/>
                  <a:gd name="T95" fmla="*/ 2 h 1286"/>
                  <a:gd name="T96" fmla="*/ 2 w 2116"/>
                  <a:gd name="T97" fmla="*/ 2 h 1286"/>
                  <a:gd name="T98" fmla="*/ 2 w 2116"/>
                  <a:gd name="T99" fmla="*/ 2 h 1286"/>
                  <a:gd name="T100" fmla="*/ 2 w 2116"/>
                  <a:gd name="T101" fmla="*/ 1 h 1286"/>
                  <a:gd name="T102" fmla="*/ 2 w 2116"/>
                  <a:gd name="T103" fmla="*/ 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7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 w 1939"/>
                  <a:gd name="T1" fmla="*/ 1 h 1074"/>
                  <a:gd name="T2" fmla="*/ 1 w 1939"/>
                  <a:gd name="T3" fmla="*/ 1 h 1074"/>
                  <a:gd name="T4" fmla="*/ 2 w 1939"/>
                  <a:gd name="T5" fmla="*/ 1 h 1074"/>
                  <a:gd name="T6" fmla="*/ 2 w 1939"/>
                  <a:gd name="T7" fmla="*/ 1 h 1074"/>
                  <a:gd name="T8" fmla="*/ 2 w 1939"/>
                  <a:gd name="T9" fmla="*/ 1 h 1074"/>
                  <a:gd name="T10" fmla="*/ 2 w 1939"/>
                  <a:gd name="T11" fmla="*/ 1 h 1074"/>
                  <a:gd name="T12" fmla="*/ 2 w 1939"/>
                  <a:gd name="T13" fmla="*/ 1 h 1074"/>
                  <a:gd name="T14" fmla="*/ 2 w 1939"/>
                  <a:gd name="T15" fmla="*/ 1 h 1074"/>
                  <a:gd name="T16" fmla="*/ 2 w 1939"/>
                  <a:gd name="T17" fmla="*/ 1 h 1074"/>
                  <a:gd name="T18" fmla="*/ 2 w 1939"/>
                  <a:gd name="T19" fmla="*/ 1 h 1074"/>
                  <a:gd name="T20" fmla="*/ 2 w 1939"/>
                  <a:gd name="T21" fmla="*/ 1 h 1074"/>
                  <a:gd name="T22" fmla="*/ 2 w 1939"/>
                  <a:gd name="T23" fmla="*/ 1 h 1074"/>
                  <a:gd name="T24" fmla="*/ 2 w 1939"/>
                  <a:gd name="T25" fmla="*/ 1 h 1074"/>
                  <a:gd name="T26" fmla="*/ 2 w 1939"/>
                  <a:gd name="T27" fmla="*/ 1 h 1074"/>
                  <a:gd name="T28" fmla="*/ 2 w 1939"/>
                  <a:gd name="T29" fmla="*/ 1 h 1074"/>
                  <a:gd name="T30" fmla="*/ 2 w 1939"/>
                  <a:gd name="T31" fmla="*/ 1 h 1074"/>
                  <a:gd name="T32" fmla="*/ 2 w 1939"/>
                  <a:gd name="T33" fmla="*/ 1 h 1074"/>
                  <a:gd name="T34" fmla="*/ 2 w 1939"/>
                  <a:gd name="T35" fmla="*/ 1 h 1074"/>
                  <a:gd name="T36" fmla="*/ 2 w 1939"/>
                  <a:gd name="T37" fmla="*/ 1 h 1074"/>
                  <a:gd name="T38" fmla="*/ 2 w 1939"/>
                  <a:gd name="T39" fmla="*/ 1 h 1074"/>
                  <a:gd name="T40" fmla="*/ 2 w 1939"/>
                  <a:gd name="T41" fmla="*/ 1 h 1074"/>
                  <a:gd name="T42" fmla="*/ 2 w 1939"/>
                  <a:gd name="T43" fmla="*/ 1 h 1074"/>
                  <a:gd name="T44" fmla="*/ 2 w 1939"/>
                  <a:gd name="T45" fmla="*/ 1 h 1074"/>
                  <a:gd name="T46" fmla="*/ 2 w 1939"/>
                  <a:gd name="T47" fmla="*/ 1 h 1074"/>
                  <a:gd name="T48" fmla="*/ 2 w 1939"/>
                  <a:gd name="T49" fmla="*/ 1 h 1074"/>
                  <a:gd name="T50" fmla="*/ 2 w 1939"/>
                  <a:gd name="T51" fmla="*/ 1 h 1074"/>
                  <a:gd name="T52" fmla="*/ 2 w 1939"/>
                  <a:gd name="T53" fmla="*/ 1 h 1074"/>
                  <a:gd name="T54" fmla="*/ 2 w 1939"/>
                  <a:gd name="T55" fmla="*/ 1 h 1074"/>
                  <a:gd name="T56" fmla="*/ 2 w 1939"/>
                  <a:gd name="T57" fmla="*/ 1 h 1074"/>
                  <a:gd name="T58" fmla="*/ 2 w 1939"/>
                  <a:gd name="T59" fmla="*/ 1 h 1074"/>
                  <a:gd name="T60" fmla="*/ 2 w 1939"/>
                  <a:gd name="T61" fmla="*/ 1 h 1074"/>
                  <a:gd name="T62" fmla="*/ 2 w 1939"/>
                  <a:gd name="T63" fmla="*/ 1 h 1074"/>
                  <a:gd name="T64" fmla="*/ 1 w 1939"/>
                  <a:gd name="T65" fmla="*/ 1 h 1074"/>
                  <a:gd name="T66" fmla="*/ 1 w 1939"/>
                  <a:gd name="T67" fmla="*/ 1 h 1074"/>
                  <a:gd name="T68" fmla="*/ 1 w 1939"/>
                  <a:gd name="T69" fmla="*/ 1 h 1074"/>
                  <a:gd name="T70" fmla="*/ 1 w 1939"/>
                  <a:gd name="T71" fmla="*/ 1 h 1074"/>
                  <a:gd name="T72" fmla="*/ 1 w 1939"/>
                  <a:gd name="T73" fmla="*/ 1 h 1074"/>
                  <a:gd name="T74" fmla="*/ 1 w 1939"/>
                  <a:gd name="T75" fmla="*/ 1 h 1074"/>
                  <a:gd name="T76" fmla="*/ 1 w 1939"/>
                  <a:gd name="T77" fmla="*/ 1 h 1074"/>
                  <a:gd name="T78" fmla="*/ 1 w 1939"/>
                  <a:gd name="T79" fmla="*/ 1 h 1074"/>
                  <a:gd name="T80" fmla="*/ 1 w 1939"/>
                  <a:gd name="T81" fmla="*/ 1 h 1074"/>
                  <a:gd name="T82" fmla="*/ 1 w 1939"/>
                  <a:gd name="T83" fmla="*/ 1 h 1074"/>
                  <a:gd name="T84" fmla="*/ 1 w 1939"/>
                  <a:gd name="T85" fmla="*/ 1 h 1074"/>
                  <a:gd name="T86" fmla="*/ 1 w 1939"/>
                  <a:gd name="T87" fmla="*/ 1 h 1074"/>
                  <a:gd name="T88" fmla="*/ 1 w 1939"/>
                  <a:gd name="T89" fmla="*/ 1 h 1074"/>
                  <a:gd name="T90" fmla="*/ 1 w 1939"/>
                  <a:gd name="T91" fmla="*/ 1 h 1074"/>
                  <a:gd name="T92" fmla="*/ 1 w 1939"/>
                  <a:gd name="T93" fmla="*/ 1 h 1074"/>
                  <a:gd name="T94" fmla="*/ 1 w 1939"/>
                  <a:gd name="T95" fmla="*/ 1 h 1074"/>
                  <a:gd name="T96" fmla="*/ 1 w 1939"/>
                  <a:gd name="T97" fmla="*/ 1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8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1 w 124"/>
                  <a:gd name="T1" fmla="*/ 1 h 173"/>
                  <a:gd name="T2" fmla="*/ 1 w 124"/>
                  <a:gd name="T3" fmla="*/ 1 h 173"/>
                  <a:gd name="T4" fmla="*/ 1 w 124"/>
                  <a:gd name="T5" fmla="*/ 1 h 173"/>
                  <a:gd name="T6" fmla="*/ 1 w 124"/>
                  <a:gd name="T7" fmla="*/ 1 h 173"/>
                  <a:gd name="T8" fmla="*/ 1 w 124"/>
                  <a:gd name="T9" fmla="*/ 0 h 173"/>
                  <a:gd name="T10" fmla="*/ 1 w 124"/>
                  <a:gd name="T11" fmla="*/ 0 h 173"/>
                  <a:gd name="T12" fmla="*/ 1 w 124"/>
                  <a:gd name="T13" fmla="*/ 1 h 173"/>
                  <a:gd name="T14" fmla="*/ 1 w 124"/>
                  <a:gd name="T15" fmla="*/ 1 h 173"/>
                  <a:gd name="T16" fmla="*/ 1 w 124"/>
                  <a:gd name="T17" fmla="*/ 1 h 173"/>
                  <a:gd name="T18" fmla="*/ 1 w 124"/>
                  <a:gd name="T19" fmla="*/ 1 h 173"/>
                  <a:gd name="T20" fmla="*/ 1 w 124"/>
                  <a:gd name="T21" fmla="*/ 1 h 173"/>
                  <a:gd name="T22" fmla="*/ 1 w 124"/>
                  <a:gd name="T23" fmla="*/ 1 h 173"/>
                  <a:gd name="T24" fmla="*/ 1 w 124"/>
                  <a:gd name="T25" fmla="*/ 1 h 173"/>
                  <a:gd name="T26" fmla="*/ 1 w 124"/>
                  <a:gd name="T27" fmla="*/ 1 h 173"/>
                  <a:gd name="T28" fmla="*/ 1 w 124"/>
                  <a:gd name="T29" fmla="*/ 1 h 173"/>
                  <a:gd name="T30" fmla="*/ 1 w 124"/>
                  <a:gd name="T31" fmla="*/ 1 h 173"/>
                  <a:gd name="T32" fmla="*/ 1 w 124"/>
                  <a:gd name="T33" fmla="*/ 1 h 173"/>
                  <a:gd name="T34" fmla="*/ 1 w 124"/>
                  <a:gd name="T35" fmla="*/ 1 h 173"/>
                  <a:gd name="T36" fmla="*/ 1 w 124"/>
                  <a:gd name="T37" fmla="*/ 1 h 173"/>
                  <a:gd name="T38" fmla="*/ 1 w 124"/>
                  <a:gd name="T39" fmla="*/ 1 h 173"/>
                  <a:gd name="T40" fmla="*/ 1 w 124"/>
                  <a:gd name="T41" fmla="*/ 1 h 173"/>
                  <a:gd name="T42" fmla="*/ 1 w 124"/>
                  <a:gd name="T43" fmla="*/ 1 h 173"/>
                  <a:gd name="T44" fmla="*/ 1 w 124"/>
                  <a:gd name="T45" fmla="*/ 1 h 173"/>
                  <a:gd name="T46" fmla="*/ 1 w 124"/>
                  <a:gd name="T47" fmla="*/ 1 h 173"/>
                  <a:gd name="T48" fmla="*/ 1 w 124"/>
                  <a:gd name="T49" fmla="*/ 1 h 173"/>
                  <a:gd name="T50" fmla="*/ 1 w 124"/>
                  <a:gd name="T51" fmla="*/ 1 h 173"/>
                  <a:gd name="T52" fmla="*/ 0 w 124"/>
                  <a:gd name="T53" fmla="*/ 1 h 173"/>
                  <a:gd name="T54" fmla="*/ 1 w 124"/>
                  <a:gd name="T55" fmla="*/ 1 h 173"/>
                  <a:gd name="T56" fmla="*/ 1 w 124"/>
                  <a:gd name="T57" fmla="*/ 1 h 173"/>
                  <a:gd name="T58" fmla="*/ 1 w 124"/>
                  <a:gd name="T59" fmla="*/ 1 h 173"/>
                  <a:gd name="T60" fmla="*/ 1 w 124"/>
                  <a:gd name="T61" fmla="*/ 1 h 173"/>
                  <a:gd name="T62" fmla="*/ 1 w 124"/>
                  <a:gd name="T63" fmla="*/ 1 h 173"/>
                  <a:gd name="T64" fmla="*/ 1 w 124"/>
                  <a:gd name="T65" fmla="*/ 1 h 173"/>
                  <a:gd name="T66" fmla="*/ 1 w 124"/>
                  <a:gd name="T67" fmla="*/ 1 h 173"/>
                  <a:gd name="T68" fmla="*/ 1 w 124"/>
                  <a:gd name="T69" fmla="*/ 1 h 173"/>
                  <a:gd name="T70" fmla="*/ 1 w 124"/>
                  <a:gd name="T71" fmla="*/ 1 h 173"/>
                  <a:gd name="T72" fmla="*/ 1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9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1 h 156"/>
                  <a:gd name="T20" fmla="*/ 1 w 172"/>
                  <a:gd name="T21" fmla="*/ 1 h 156"/>
                  <a:gd name="T22" fmla="*/ 1 w 172"/>
                  <a:gd name="T23" fmla="*/ 1 h 156"/>
                  <a:gd name="T24" fmla="*/ 1 w 172"/>
                  <a:gd name="T25" fmla="*/ 1 h 156"/>
                  <a:gd name="T26" fmla="*/ 1 w 172"/>
                  <a:gd name="T27" fmla="*/ 1 h 156"/>
                  <a:gd name="T28" fmla="*/ 1 w 172"/>
                  <a:gd name="T29" fmla="*/ 1 h 156"/>
                  <a:gd name="T30" fmla="*/ 1 w 172"/>
                  <a:gd name="T31" fmla="*/ 1 h 156"/>
                  <a:gd name="T32" fmla="*/ 1 w 172"/>
                  <a:gd name="T33" fmla="*/ 1 h 156"/>
                  <a:gd name="T34" fmla="*/ 1 w 172"/>
                  <a:gd name="T35" fmla="*/ 1 h 156"/>
                  <a:gd name="T36" fmla="*/ 1 w 172"/>
                  <a:gd name="T37" fmla="*/ 1 h 156"/>
                  <a:gd name="T38" fmla="*/ 1 w 172"/>
                  <a:gd name="T39" fmla="*/ 1 h 156"/>
                  <a:gd name="T40" fmla="*/ 1 w 172"/>
                  <a:gd name="T41" fmla="*/ 1 h 156"/>
                  <a:gd name="T42" fmla="*/ 1 w 172"/>
                  <a:gd name="T43" fmla="*/ 1 h 156"/>
                  <a:gd name="T44" fmla="*/ 1 w 172"/>
                  <a:gd name="T45" fmla="*/ 1 h 156"/>
                  <a:gd name="T46" fmla="*/ 1 w 172"/>
                  <a:gd name="T47" fmla="*/ 1 h 156"/>
                  <a:gd name="T48" fmla="*/ 1 w 172"/>
                  <a:gd name="T49" fmla="*/ 1 h 156"/>
                  <a:gd name="T50" fmla="*/ 1 w 172"/>
                  <a:gd name="T51" fmla="*/ 1 h 156"/>
                  <a:gd name="T52" fmla="*/ 1 w 172"/>
                  <a:gd name="T53" fmla="*/ 1 h 156"/>
                  <a:gd name="T54" fmla="*/ 1 w 172"/>
                  <a:gd name="T55" fmla="*/ 0 h 156"/>
                  <a:gd name="T56" fmla="*/ 1 w 172"/>
                  <a:gd name="T57" fmla="*/ 0 h 156"/>
                  <a:gd name="T58" fmla="*/ 1 w 172"/>
                  <a:gd name="T59" fmla="*/ 1 h 156"/>
                  <a:gd name="T60" fmla="*/ 1 w 172"/>
                  <a:gd name="T61" fmla="*/ 1 h 156"/>
                  <a:gd name="T62" fmla="*/ 1 w 172"/>
                  <a:gd name="T63" fmla="*/ 1 h 156"/>
                  <a:gd name="T64" fmla="*/ 1 w 172"/>
                  <a:gd name="T65" fmla="*/ 1 h 156"/>
                  <a:gd name="T66" fmla="*/ 1 w 172"/>
                  <a:gd name="T67" fmla="*/ 1 h 156"/>
                  <a:gd name="T68" fmla="*/ 1 w 172"/>
                  <a:gd name="T69" fmla="*/ 1 h 156"/>
                  <a:gd name="T70" fmla="*/ 1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0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1 h 456"/>
                  <a:gd name="T2" fmla="*/ 1 w 1280"/>
                  <a:gd name="T3" fmla="*/ 1 h 456"/>
                  <a:gd name="T4" fmla="*/ 1 w 1280"/>
                  <a:gd name="T5" fmla="*/ 1 h 456"/>
                  <a:gd name="T6" fmla="*/ 1 w 1280"/>
                  <a:gd name="T7" fmla="*/ 1 h 456"/>
                  <a:gd name="T8" fmla="*/ 1 w 1280"/>
                  <a:gd name="T9" fmla="*/ 1 h 456"/>
                  <a:gd name="T10" fmla="*/ 1 w 1280"/>
                  <a:gd name="T11" fmla="*/ 1 h 456"/>
                  <a:gd name="T12" fmla="*/ 1 w 1280"/>
                  <a:gd name="T13" fmla="*/ 1 h 456"/>
                  <a:gd name="T14" fmla="*/ 1 w 1280"/>
                  <a:gd name="T15" fmla="*/ 1 h 456"/>
                  <a:gd name="T16" fmla="*/ 1 w 1280"/>
                  <a:gd name="T17" fmla="*/ 1 h 456"/>
                  <a:gd name="T18" fmla="*/ 1 w 1280"/>
                  <a:gd name="T19" fmla="*/ 1 h 456"/>
                  <a:gd name="T20" fmla="*/ 1 w 1280"/>
                  <a:gd name="T21" fmla="*/ 1 h 456"/>
                  <a:gd name="T22" fmla="*/ 1 w 1280"/>
                  <a:gd name="T23" fmla="*/ 1 h 456"/>
                  <a:gd name="T24" fmla="*/ 1 w 1280"/>
                  <a:gd name="T25" fmla="*/ 1 h 456"/>
                  <a:gd name="T26" fmla="*/ 2 w 1280"/>
                  <a:gd name="T27" fmla="*/ 1 h 456"/>
                  <a:gd name="T28" fmla="*/ 2 w 1280"/>
                  <a:gd name="T29" fmla="*/ 1 h 456"/>
                  <a:gd name="T30" fmla="*/ 2 w 1280"/>
                  <a:gd name="T31" fmla="*/ 1 h 456"/>
                  <a:gd name="T32" fmla="*/ 2 w 1280"/>
                  <a:gd name="T33" fmla="*/ 1 h 456"/>
                  <a:gd name="T34" fmla="*/ 2 w 1280"/>
                  <a:gd name="T35" fmla="*/ 1 h 456"/>
                  <a:gd name="T36" fmla="*/ 2 w 1280"/>
                  <a:gd name="T37" fmla="*/ 1 h 456"/>
                  <a:gd name="T38" fmla="*/ 2 w 1280"/>
                  <a:gd name="T39" fmla="*/ 1 h 456"/>
                  <a:gd name="T40" fmla="*/ 2 w 1280"/>
                  <a:gd name="T41" fmla="*/ 1 h 456"/>
                  <a:gd name="T42" fmla="*/ 2 w 1280"/>
                  <a:gd name="T43" fmla="*/ 1 h 456"/>
                  <a:gd name="T44" fmla="*/ 2 w 1280"/>
                  <a:gd name="T45" fmla="*/ 1 h 456"/>
                  <a:gd name="T46" fmla="*/ 2 w 1280"/>
                  <a:gd name="T47" fmla="*/ 1 h 456"/>
                  <a:gd name="T48" fmla="*/ 1 w 1280"/>
                  <a:gd name="T49" fmla="*/ 1 h 456"/>
                  <a:gd name="T50" fmla="*/ 1 w 1280"/>
                  <a:gd name="T51" fmla="*/ 1 h 456"/>
                  <a:gd name="T52" fmla="*/ 1 w 1280"/>
                  <a:gd name="T53" fmla="*/ 1 h 456"/>
                  <a:gd name="T54" fmla="*/ 1 w 1280"/>
                  <a:gd name="T55" fmla="*/ 1 h 456"/>
                  <a:gd name="T56" fmla="*/ 1 w 1280"/>
                  <a:gd name="T57" fmla="*/ 1 h 456"/>
                  <a:gd name="T58" fmla="*/ 1 w 1280"/>
                  <a:gd name="T59" fmla="*/ 1 h 456"/>
                  <a:gd name="T60" fmla="*/ 1 w 1280"/>
                  <a:gd name="T61" fmla="*/ 1 h 456"/>
                  <a:gd name="T62" fmla="*/ 1 w 1280"/>
                  <a:gd name="T63" fmla="*/ 1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1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1 h 183"/>
                  <a:gd name="T2" fmla="*/ 1 w 92"/>
                  <a:gd name="T3" fmla="*/ 1 h 183"/>
                  <a:gd name="T4" fmla="*/ 1 w 92"/>
                  <a:gd name="T5" fmla="*/ 1 h 183"/>
                  <a:gd name="T6" fmla="*/ 1 w 92"/>
                  <a:gd name="T7" fmla="*/ 1 h 183"/>
                  <a:gd name="T8" fmla="*/ 1 w 92"/>
                  <a:gd name="T9" fmla="*/ 1 h 183"/>
                  <a:gd name="T10" fmla="*/ 1 w 92"/>
                  <a:gd name="T11" fmla="*/ 1 h 183"/>
                  <a:gd name="T12" fmla="*/ 1 w 92"/>
                  <a:gd name="T13" fmla="*/ 1 h 183"/>
                  <a:gd name="T14" fmla="*/ 1 w 92"/>
                  <a:gd name="T15" fmla="*/ 1 h 183"/>
                  <a:gd name="T16" fmla="*/ 1 w 92"/>
                  <a:gd name="T17" fmla="*/ 0 h 183"/>
                  <a:gd name="T18" fmla="*/ 1 w 92"/>
                  <a:gd name="T19" fmla="*/ 1 h 183"/>
                  <a:gd name="T20" fmla="*/ 1 w 92"/>
                  <a:gd name="T21" fmla="*/ 1 h 183"/>
                  <a:gd name="T22" fmla="*/ 1 w 92"/>
                  <a:gd name="T23" fmla="*/ 1 h 183"/>
                  <a:gd name="T24" fmla="*/ 1 w 92"/>
                  <a:gd name="T25" fmla="*/ 1 h 183"/>
                  <a:gd name="T26" fmla="*/ 1 w 92"/>
                  <a:gd name="T27" fmla="*/ 1 h 183"/>
                  <a:gd name="T28" fmla="*/ 1 w 92"/>
                  <a:gd name="T29" fmla="*/ 1 h 183"/>
                  <a:gd name="T30" fmla="*/ 1 w 92"/>
                  <a:gd name="T31" fmla="*/ 1 h 183"/>
                  <a:gd name="T32" fmla="*/ 0 w 92"/>
                  <a:gd name="T33" fmla="*/ 1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2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1 h 236"/>
                  <a:gd name="T2" fmla="*/ 1 w 48"/>
                  <a:gd name="T3" fmla="*/ 1 h 236"/>
                  <a:gd name="T4" fmla="*/ 1 w 48"/>
                  <a:gd name="T5" fmla="*/ 1 h 236"/>
                  <a:gd name="T6" fmla="*/ 1 w 48"/>
                  <a:gd name="T7" fmla="*/ 1 h 236"/>
                  <a:gd name="T8" fmla="*/ 1 w 48"/>
                  <a:gd name="T9" fmla="*/ 1 h 236"/>
                  <a:gd name="T10" fmla="*/ 1 w 48"/>
                  <a:gd name="T11" fmla="*/ 1 h 236"/>
                  <a:gd name="T12" fmla="*/ 1 w 48"/>
                  <a:gd name="T13" fmla="*/ 1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1 h 236"/>
                  <a:gd name="T26" fmla="*/ 1 w 48"/>
                  <a:gd name="T27" fmla="*/ 1 h 236"/>
                  <a:gd name="T28" fmla="*/ 1 w 48"/>
                  <a:gd name="T29" fmla="*/ 1 h 236"/>
                  <a:gd name="T30" fmla="*/ 1 w 48"/>
                  <a:gd name="T31" fmla="*/ 1 h 236"/>
                  <a:gd name="T32" fmla="*/ 0 w 48"/>
                  <a:gd name="T33" fmla="*/ 1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3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1 h 123"/>
                  <a:gd name="T2" fmla="*/ 1 w 36"/>
                  <a:gd name="T3" fmla="*/ 1 h 123"/>
                  <a:gd name="T4" fmla="*/ 1 w 36"/>
                  <a:gd name="T5" fmla="*/ 1 h 123"/>
                  <a:gd name="T6" fmla="*/ 1 w 36"/>
                  <a:gd name="T7" fmla="*/ 1 h 123"/>
                  <a:gd name="T8" fmla="*/ 0 w 36"/>
                  <a:gd name="T9" fmla="*/ 1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1 h 123"/>
                  <a:gd name="T30" fmla="*/ 1 w 36"/>
                  <a:gd name="T31" fmla="*/ 1 h 123"/>
                  <a:gd name="T32" fmla="*/ 1 w 36"/>
                  <a:gd name="T33" fmla="*/ 1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4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1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5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0 w 75"/>
                  <a:gd name="T9" fmla="*/ 1 h 155"/>
                  <a:gd name="T10" fmla="*/ 0 w 75"/>
                  <a:gd name="T11" fmla="*/ 1 h 155"/>
                  <a:gd name="T12" fmla="*/ 0 w 75"/>
                  <a:gd name="T13" fmla="*/ 1 h 155"/>
                  <a:gd name="T14" fmla="*/ 0 w 75"/>
                  <a:gd name="T15" fmla="*/ 1 h 155"/>
                  <a:gd name="T16" fmla="*/ 0 w 75"/>
                  <a:gd name="T17" fmla="*/ 1 h 155"/>
                  <a:gd name="T18" fmla="*/ 0 w 75"/>
                  <a:gd name="T19" fmla="*/ 1 h 155"/>
                  <a:gd name="T20" fmla="*/ 0 w 75"/>
                  <a:gd name="T21" fmla="*/ 1 h 155"/>
                  <a:gd name="T22" fmla="*/ 0 w 75"/>
                  <a:gd name="T23" fmla="*/ 1 h 155"/>
                  <a:gd name="T24" fmla="*/ 0 w 75"/>
                  <a:gd name="T25" fmla="*/ 1 h 155"/>
                  <a:gd name="T26" fmla="*/ 0 w 75"/>
                  <a:gd name="T27" fmla="*/ 1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6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0 h 109"/>
                  <a:gd name="T8" fmla="*/ 0 w 33"/>
                  <a:gd name="T9" fmla="*/ 0 h 109"/>
                  <a:gd name="T10" fmla="*/ 1 w 33"/>
                  <a:gd name="T11" fmla="*/ 0 h 109"/>
                  <a:gd name="T12" fmla="*/ 1 w 33"/>
                  <a:gd name="T13" fmla="*/ 0 h 109"/>
                  <a:gd name="T14" fmla="*/ 1 w 33"/>
                  <a:gd name="T15" fmla="*/ 0 h 109"/>
                  <a:gd name="T16" fmla="*/ 1 w 33"/>
                  <a:gd name="T17" fmla="*/ 0 h 109"/>
                  <a:gd name="T18" fmla="*/ 1 w 33"/>
                  <a:gd name="T19" fmla="*/ 0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7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8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0 h 249"/>
                  <a:gd name="T6" fmla="*/ 0 w 55"/>
                  <a:gd name="T7" fmla="*/ 0 h 249"/>
                  <a:gd name="T8" fmla="*/ 0 w 55"/>
                  <a:gd name="T9" fmla="*/ 0 h 249"/>
                  <a:gd name="T10" fmla="*/ 0 w 55"/>
                  <a:gd name="T11" fmla="*/ 0 h 249"/>
                  <a:gd name="T12" fmla="*/ 0 w 55"/>
                  <a:gd name="T13" fmla="*/ 0 h 249"/>
                  <a:gd name="T14" fmla="*/ 0 w 55"/>
                  <a:gd name="T15" fmla="*/ 0 h 249"/>
                  <a:gd name="T16" fmla="*/ 0 w 55"/>
                  <a:gd name="T17" fmla="*/ 0 h 249"/>
                  <a:gd name="T18" fmla="*/ 0 w 55"/>
                  <a:gd name="T19" fmla="*/ 0 h 249"/>
                  <a:gd name="T20" fmla="*/ 0 w 55"/>
                  <a:gd name="T21" fmla="*/ 0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9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1 w 142"/>
                  <a:gd name="T17" fmla="*/ 1 h 430"/>
                  <a:gd name="T18" fmla="*/ 1 w 142"/>
                  <a:gd name="T19" fmla="*/ 1 h 430"/>
                  <a:gd name="T20" fmla="*/ 1 w 142"/>
                  <a:gd name="T21" fmla="*/ 1 h 430"/>
                  <a:gd name="T22" fmla="*/ 1 w 142"/>
                  <a:gd name="T23" fmla="*/ 1 h 430"/>
                  <a:gd name="T24" fmla="*/ 1 w 142"/>
                  <a:gd name="T25" fmla="*/ 1 h 430"/>
                  <a:gd name="T26" fmla="*/ 1 w 142"/>
                  <a:gd name="T27" fmla="*/ 1 h 430"/>
                  <a:gd name="T28" fmla="*/ 1 w 142"/>
                  <a:gd name="T29" fmla="*/ 1 h 430"/>
                  <a:gd name="T30" fmla="*/ 1 w 142"/>
                  <a:gd name="T31" fmla="*/ 1 h 430"/>
                  <a:gd name="T32" fmla="*/ 1 w 142"/>
                  <a:gd name="T33" fmla="*/ 1 h 430"/>
                  <a:gd name="T34" fmla="*/ 1 w 142"/>
                  <a:gd name="T35" fmla="*/ 1 h 430"/>
                  <a:gd name="T36" fmla="*/ 1 w 142"/>
                  <a:gd name="T37" fmla="*/ 1 h 430"/>
                  <a:gd name="T38" fmla="*/ 1 w 142"/>
                  <a:gd name="T39" fmla="*/ 1 h 430"/>
                  <a:gd name="T40" fmla="*/ 1 w 142"/>
                  <a:gd name="T41" fmla="*/ 1 h 430"/>
                  <a:gd name="T42" fmla="*/ 1 w 142"/>
                  <a:gd name="T43" fmla="*/ 1 h 430"/>
                  <a:gd name="T44" fmla="*/ 1 w 142"/>
                  <a:gd name="T45" fmla="*/ 1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0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1 w 467"/>
                  <a:gd name="T1" fmla="*/ 0 h 560"/>
                  <a:gd name="T2" fmla="*/ 1 w 467"/>
                  <a:gd name="T3" fmla="*/ 1 h 560"/>
                  <a:gd name="T4" fmla="*/ 1 w 467"/>
                  <a:gd name="T5" fmla="*/ 1 h 560"/>
                  <a:gd name="T6" fmla="*/ 1 w 467"/>
                  <a:gd name="T7" fmla="*/ 1 h 560"/>
                  <a:gd name="T8" fmla="*/ 1 w 467"/>
                  <a:gd name="T9" fmla="*/ 1 h 560"/>
                  <a:gd name="T10" fmla="*/ 1 w 467"/>
                  <a:gd name="T11" fmla="*/ 1 h 560"/>
                  <a:gd name="T12" fmla="*/ 1 w 467"/>
                  <a:gd name="T13" fmla="*/ 1 h 560"/>
                  <a:gd name="T14" fmla="*/ 1 w 467"/>
                  <a:gd name="T15" fmla="*/ 1 h 560"/>
                  <a:gd name="T16" fmla="*/ 1 w 467"/>
                  <a:gd name="T17" fmla="*/ 1 h 560"/>
                  <a:gd name="T18" fmla="*/ 1 w 467"/>
                  <a:gd name="T19" fmla="*/ 1 h 560"/>
                  <a:gd name="T20" fmla="*/ 1 w 467"/>
                  <a:gd name="T21" fmla="*/ 1 h 560"/>
                  <a:gd name="T22" fmla="*/ 1 w 467"/>
                  <a:gd name="T23" fmla="*/ 1 h 560"/>
                  <a:gd name="T24" fmla="*/ 1 w 467"/>
                  <a:gd name="T25" fmla="*/ 1 h 560"/>
                  <a:gd name="T26" fmla="*/ 1 w 467"/>
                  <a:gd name="T27" fmla="*/ 1 h 560"/>
                  <a:gd name="T28" fmla="*/ 1 w 467"/>
                  <a:gd name="T29" fmla="*/ 1 h 560"/>
                  <a:gd name="T30" fmla="*/ 1 w 467"/>
                  <a:gd name="T31" fmla="*/ 1 h 560"/>
                  <a:gd name="T32" fmla="*/ 0 w 467"/>
                  <a:gd name="T33" fmla="*/ 1 h 560"/>
                  <a:gd name="T34" fmla="*/ 1 w 467"/>
                  <a:gd name="T35" fmla="*/ 1 h 560"/>
                  <a:gd name="T36" fmla="*/ 1 w 467"/>
                  <a:gd name="T37" fmla="*/ 1 h 560"/>
                  <a:gd name="T38" fmla="*/ 1 w 467"/>
                  <a:gd name="T39" fmla="*/ 1 h 560"/>
                  <a:gd name="T40" fmla="*/ 1 w 467"/>
                  <a:gd name="T41" fmla="*/ 1 h 560"/>
                  <a:gd name="T42" fmla="*/ 1 w 467"/>
                  <a:gd name="T43" fmla="*/ 1 h 560"/>
                  <a:gd name="T44" fmla="*/ 1 w 467"/>
                  <a:gd name="T45" fmla="*/ 1 h 560"/>
                  <a:gd name="T46" fmla="*/ 1 w 467"/>
                  <a:gd name="T47" fmla="*/ 1 h 560"/>
                  <a:gd name="T48" fmla="*/ 1 w 467"/>
                  <a:gd name="T49" fmla="*/ 1 h 560"/>
                  <a:gd name="T50" fmla="*/ 1 w 467"/>
                  <a:gd name="T51" fmla="*/ 1 h 560"/>
                  <a:gd name="T52" fmla="*/ 1 w 467"/>
                  <a:gd name="T53" fmla="*/ 1 h 560"/>
                  <a:gd name="T54" fmla="*/ 1 w 467"/>
                  <a:gd name="T55" fmla="*/ 1 h 560"/>
                  <a:gd name="T56" fmla="*/ 1 w 467"/>
                  <a:gd name="T57" fmla="*/ 1 h 560"/>
                  <a:gd name="T58" fmla="*/ 1 w 467"/>
                  <a:gd name="T59" fmla="*/ 1 h 560"/>
                  <a:gd name="T60" fmla="*/ 1 w 467"/>
                  <a:gd name="T61" fmla="*/ 1 h 560"/>
                  <a:gd name="T62" fmla="*/ 1 w 467"/>
                  <a:gd name="T63" fmla="*/ 1 h 560"/>
                  <a:gd name="T64" fmla="*/ 1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1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1 w 77"/>
                  <a:gd name="T1" fmla="*/ 0 h 141"/>
                  <a:gd name="T2" fmla="*/ 1 w 77"/>
                  <a:gd name="T3" fmla="*/ 0 h 141"/>
                  <a:gd name="T4" fmla="*/ 1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0 h 141"/>
                  <a:gd name="T12" fmla="*/ 1 w 77"/>
                  <a:gd name="T13" fmla="*/ 0 h 141"/>
                  <a:gd name="T14" fmla="*/ 1 w 77"/>
                  <a:gd name="T15" fmla="*/ 0 h 141"/>
                  <a:gd name="T16" fmla="*/ 0 w 77"/>
                  <a:gd name="T17" fmla="*/ 0 h 141"/>
                  <a:gd name="T18" fmla="*/ 1 w 77"/>
                  <a:gd name="T19" fmla="*/ 0 h 141"/>
                  <a:gd name="T20" fmla="*/ 1 w 77"/>
                  <a:gd name="T21" fmla="*/ 0 h 141"/>
                  <a:gd name="T22" fmla="*/ 1 w 77"/>
                  <a:gd name="T23" fmla="*/ 0 h 141"/>
                  <a:gd name="T24" fmla="*/ 1 w 77"/>
                  <a:gd name="T25" fmla="*/ 0 h 141"/>
                  <a:gd name="T26" fmla="*/ 1 w 77"/>
                  <a:gd name="T27" fmla="*/ 0 h 141"/>
                  <a:gd name="T28" fmla="*/ 1 w 77"/>
                  <a:gd name="T29" fmla="*/ 0 h 141"/>
                  <a:gd name="T30" fmla="*/ 1 w 77"/>
                  <a:gd name="T31" fmla="*/ 0 h 141"/>
                  <a:gd name="T32" fmla="*/ 1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2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1 h 134"/>
                  <a:gd name="T2" fmla="*/ 1 w 117"/>
                  <a:gd name="T3" fmla="*/ 1 h 134"/>
                  <a:gd name="T4" fmla="*/ 1 w 117"/>
                  <a:gd name="T5" fmla="*/ 1 h 134"/>
                  <a:gd name="T6" fmla="*/ 1 w 117"/>
                  <a:gd name="T7" fmla="*/ 1 h 134"/>
                  <a:gd name="T8" fmla="*/ 1 w 117"/>
                  <a:gd name="T9" fmla="*/ 1 h 134"/>
                  <a:gd name="T10" fmla="*/ 1 w 117"/>
                  <a:gd name="T11" fmla="*/ 1 h 134"/>
                  <a:gd name="T12" fmla="*/ 1 w 117"/>
                  <a:gd name="T13" fmla="*/ 1 h 134"/>
                  <a:gd name="T14" fmla="*/ 1 w 117"/>
                  <a:gd name="T15" fmla="*/ 1 h 134"/>
                  <a:gd name="T16" fmla="*/ 1 w 117"/>
                  <a:gd name="T17" fmla="*/ 0 h 134"/>
                  <a:gd name="T18" fmla="*/ 1 w 117"/>
                  <a:gd name="T19" fmla="*/ 1 h 134"/>
                  <a:gd name="T20" fmla="*/ 1 w 117"/>
                  <a:gd name="T21" fmla="*/ 1 h 134"/>
                  <a:gd name="T22" fmla="*/ 1 w 117"/>
                  <a:gd name="T23" fmla="*/ 1 h 134"/>
                  <a:gd name="T24" fmla="*/ 1 w 117"/>
                  <a:gd name="T25" fmla="*/ 1 h 134"/>
                  <a:gd name="T26" fmla="*/ 1 w 117"/>
                  <a:gd name="T27" fmla="*/ 1 h 134"/>
                  <a:gd name="T28" fmla="*/ 1 w 117"/>
                  <a:gd name="T29" fmla="*/ 1 h 134"/>
                  <a:gd name="T30" fmla="*/ 1 w 117"/>
                  <a:gd name="T31" fmla="*/ 1 h 134"/>
                  <a:gd name="T32" fmla="*/ 0 w 117"/>
                  <a:gd name="T33" fmla="*/ 1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3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1 h 211"/>
                  <a:gd name="T10" fmla="*/ 1 w 199"/>
                  <a:gd name="T11" fmla="*/ 1 h 211"/>
                  <a:gd name="T12" fmla="*/ 1 w 199"/>
                  <a:gd name="T13" fmla="*/ 1 h 211"/>
                  <a:gd name="T14" fmla="*/ 1 w 199"/>
                  <a:gd name="T15" fmla="*/ 1 h 211"/>
                  <a:gd name="T16" fmla="*/ 1 w 199"/>
                  <a:gd name="T17" fmla="*/ 1 h 211"/>
                  <a:gd name="T18" fmla="*/ 1 w 199"/>
                  <a:gd name="T19" fmla="*/ 1 h 211"/>
                  <a:gd name="T20" fmla="*/ 1 w 199"/>
                  <a:gd name="T21" fmla="*/ 1 h 211"/>
                  <a:gd name="T22" fmla="*/ 1 w 199"/>
                  <a:gd name="T23" fmla="*/ 1 h 211"/>
                  <a:gd name="T24" fmla="*/ 1 w 199"/>
                  <a:gd name="T25" fmla="*/ 1 h 211"/>
                  <a:gd name="T26" fmla="*/ 1 w 199"/>
                  <a:gd name="T27" fmla="*/ 1 h 211"/>
                  <a:gd name="T28" fmla="*/ 1 w 199"/>
                  <a:gd name="T29" fmla="*/ 1 h 211"/>
                  <a:gd name="T30" fmla="*/ 1 w 199"/>
                  <a:gd name="T31" fmla="*/ 1 h 211"/>
                  <a:gd name="T32" fmla="*/ 1 w 199"/>
                  <a:gd name="T33" fmla="*/ 1 h 211"/>
                  <a:gd name="T34" fmla="*/ 1 w 199"/>
                  <a:gd name="T35" fmla="*/ 1 h 211"/>
                  <a:gd name="T36" fmla="*/ 1 w 199"/>
                  <a:gd name="T37" fmla="*/ 1 h 211"/>
                  <a:gd name="T38" fmla="*/ 1 w 199"/>
                  <a:gd name="T39" fmla="*/ 1 h 211"/>
                  <a:gd name="T40" fmla="*/ 1 w 199"/>
                  <a:gd name="T41" fmla="*/ 1 h 211"/>
                  <a:gd name="T42" fmla="*/ 1 w 199"/>
                  <a:gd name="T43" fmla="*/ 1 h 211"/>
                  <a:gd name="T44" fmla="*/ 1 w 199"/>
                  <a:gd name="T45" fmla="*/ 1 h 211"/>
                  <a:gd name="T46" fmla="*/ 1 w 199"/>
                  <a:gd name="T47" fmla="*/ 1 h 211"/>
                  <a:gd name="T48" fmla="*/ 1 w 199"/>
                  <a:gd name="T49" fmla="*/ 1 h 211"/>
                  <a:gd name="T50" fmla="*/ 1 w 199"/>
                  <a:gd name="T51" fmla="*/ 1 h 211"/>
                  <a:gd name="T52" fmla="*/ 1 w 199"/>
                  <a:gd name="T53" fmla="*/ 1 h 211"/>
                  <a:gd name="T54" fmla="*/ 1 w 199"/>
                  <a:gd name="T55" fmla="*/ 1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4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 w 1288"/>
                  <a:gd name="T1" fmla="*/ 0 h 244"/>
                  <a:gd name="T2" fmla="*/ 2 w 1288"/>
                  <a:gd name="T3" fmla="*/ 0 h 244"/>
                  <a:gd name="T4" fmla="*/ 2 w 1288"/>
                  <a:gd name="T5" fmla="*/ 0 h 244"/>
                  <a:gd name="T6" fmla="*/ 2 w 1288"/>
                  <a:gd name="T7" fmla="*/ 0 h 244"/>
                  <a:gd name="T8" fmla="*/ 2 w 1288"/>
                  <a:gd name="T9" fmla="*/ 0 h 244"/>
                  <a:gd name="T10" fmla="*/ 2 w 1288"/>
                  <a:gd name="T11" fmla="*/ 0 h 244"/>
                  <a:gd name="T12" fmla="*/ 1 w 1288"/>
                  <a:gd name="T13" fmla="*/ 0 h 244"/>
                  <a:gd name="T14" fmla="*/ 1 w 1288"/>
                  <a:gd name="T15" fmla="*/ 0 h 244"/>
                  <a:gd name="T16" fmla="*/ 1 w 1288"/>
                  <a:gd name="T17" fmla="*/ 0 h 244"/>
                  <a:gd name="T18" fmla="*/ 1 w 1288"/>
                  <a:gd name="T19" fmla="*/ 0 h 244"/>
                  <a:gd name="T20" fmla="*/ 1 w 1288"/>
                  <a:gd name="T21" fmla="*/ 0 h 244"/>
                  <a:gd name="T22" fmla="*/ 1 w 1288"/>
                  <a:gd name="T23" fmla="*/ 0 h 244"/>
                  <a:gd name="T24" fmla="*/ 1 w 1288"/>
                  <a:gd name="T25" fmla="*/ 0 h 244"/>
                  <a:gd name="T26" fmla="*/ 1 w 1288"/>
                  <a:gd name="T27" fmla="*/ 0 h 244"/>
                  <a:gd name="T28" fmla="*/ 1 w 1288"/>
                  <a:gd name="T29" fmla="*/ 0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1 w 1288"/>
                  <a:gd name="T39" fmla="*/ 0 h 244"/>
                  <a:gd name="T40" fmla="*/ 1 w 1288"/>
                  <a:gd name="T41" fmla="*/ 0 h 244"/>
                  <a:gd name="T42" fmla="*/ 1 w 1288"/>
                  <a:gd name="T43" fmla="*/ 0 h 244"/>
                  <a:gd name="T44" fmla="*/ 1 w 1288"/>
                  <a:gd name="T45" fmla="*/ 0 h 244"/>
                  <a:gd name="T46" fmla="*/ 1 w 1288"/>
                  <a:gd name="T47" fmla="*/ 0 h 244"/>
                  <a:gd name="T48" fmla="*/ 1 w 1288"/>
                  <a:gd name="T49" fmla="*/ 0 h 244"/>
                  <a:gd name="T50" fmla="*/ 1 w 1288"/>
                  <a:gd name="T51" fmla="*/ 0 h 244"/>
                  <a:gd name="T52" fmla="*/ 1 w 1288"/>
                  <a:gd name="T53" fmla="*/ 0 h 244"/>
                  <a:gd name="T54" fmla="*/ 1 w 1288"/>
                  <a:gd name="T55" fmla="*/ 0 h 244"/>
                  <a:gd name="T56" fmla="*/ 1 w 1288"/>
                  <a:gd name="T57" fmla="*/ 0 h 244"/>
                  <a:gd name="T58" fmla="*/ 1 w 1288"/>
                  <a:gd name="T59" fmla="*/ 0 h 244"/>
                  <a:gd name="T60" fmla="*/ 2 w 1288"/>
                  <a:gd name="T61" fmla="*/ 0 h 244"/>
                  <a:gd name="T62" fmla="*/ 2 w 1288"/>
                  <a:gd name="T63" fmla="*/ 0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5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0 w 248"/>
                  <a:gd name="T17" fmla="*/ 0 h 94"/>
                  <a:gd name="T18" fmla="*/ 0 w 248"/>
                  <a:gd name="T19" fmla="*/ 0 h 94"/>
                  <a:gd name="T20" fmla="*/ 0 w 248"/>
                  <a:gd name="T21" fmla="*/ 1 h 94"/>
                  <a:gd name="T22" fmla="*/ 0 w 248"/>
                  <a:gd name="T23" fmla="*/ 1 h 94"/>
                  <a:gd name="T24" fmla="*/ 0 w 248"/>
                  <a:gd name="T25" fmla="*/ 1 h 94"/>
                  <a:gd name="T26" fmla="*/ 0 w 248"/>
                  <a:gd name="T27" fmla="*/ 1 h 94"/>
                  <a:gd name="T28" fmla="*/ 0 w 248"/>
                  <a:gd name="T29" fmla="*/ 1 h 94"/>
                  <a:gd name="T30" fmla="*/ 0 w 248"/>
                  <a:gd name="T31" fmla="*/ 1 h 94"/>
                  <a:gd name="T32" fmla="*/ 0 w 248"/>
                  <a:gd name="T33" fmla="*/ 1 h 94"/>
                  <a:gd name="T34" fmla="*/ 0 w 248"/>
                  <a:gd name="T35" fmla="*/ 1 h 94"/>
                  <a:gd name="T36" fmla="*/ 0 w 248"/>
                  <a:gd name="T37" fmla="*/ 1 h 94"/>
                  <a:gd name="T38" fmla="*/ 0 w 248"/>
                  <a:gd name="T39" fmla="*/ 1 h 94"/>
                  <a:gd name="T40" fmla="*/ 0 w 248"/>
                  <a:gd name="T41" fmla="*/ 1 h 94"/>
                  <a:gd name="T42" fmla="*/ 0 w 248"/>
                  <a:gd name="T43" fmla="*/ 1 h 94"/>
                  <a:gd name="T44" fmla="*/ 0 w 248"/>
                  <a:gd name="T45" fmla="*/ 1 h 94"/>
                  <a:gd name="T46" fmla="*/ 0 w 248"/>
                  <a:gd name="T47" fmla="*/ 1 h 94"/>
                  <a:gd name="T48" fmla="*/ 0 w 248"/>
                  <a:gd name="T49" fmla="*/ 1 h 94"/>
                  <a:gd name="T50" fmla="*/ 0 w 248"/>
                  <a:gd name="T51" fmla="*/ 1 h 94"/>
                  <a:gd name="T52" fmla="*/ 0 w 248"/>
                  <a:gd name="T53" fmla="*/ 1 h 94"/>
                  <a:gd name="T54" fmla="*/ 0 w 248"/>
                  <a:gd name="T55" fmla="*/ 1 h 94"/>
                  <a:gd name="T56" fmla="*/ 0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6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0 w 497"/>
                  <a:gd name="T1" fmla="*/ 0 h 672"/>
                  <a:gd name="T2" fmla="*/ 0 w 497"/>
                  <a:gd name="T3" fmla="*/ 1 h 672"/>
                  <a:gd name="T4" fmla="*/ 0 w 497"/>
                  <a:gd name="T5" fmla="*/ 1 h 672"/>
                  <a:gd name="T6" fmla="*/ 0 w 497"/>
                  <a:gd name="T7" fmla="*/ 1 h 672"/>
                  <a:gd name="T8" fmla="*/ 0 w 497"/>
                  <a:gd name="T9" fmla="*/ 1 h 672"/>
                  <a:gd name="T10" fmla="*/ 0 w 497"/>
                  <a:gd name="T11" fmla="*/ 1 h 672"/>
                  <a:gd name="T12" fmla="*/ 0 w 497"/>
                  <a:gd name="T13" fmla="*/ 1 h 672"/>
                  <a:gd name="T14" fmla="*/ 0 w 497"/>
                  <a:gd name="T15" fmla="*/ 1 h 672"/>
                  <a:gd name="T16" fmla="*/ 0 w 497"/>
                  <a:gd name="T17" fmla="*/ 1 h 672"/>
                  <a:gd name="T18" fmla="*/ 0 w 497"/>
                  <a:gd name="T19" fmla="*/ 1 h 672"/>
                  <a:gd name="T20" fmla="*/ 0 w 497"/>
                  <a:gd name="T21" fmla="*/ 1 h 672"/>
                  <a:gd name="T22" fmla="*/ 0 w 497"/>
                  <a:gd name="T23" fmla="*/ 1 h 672"/>
                  <a:gd name="T24" fmla="*/ 0 w 497"/>
                  <a:gd name="T25" fmla="*/ 1 h 672"/>
                  <a:gd name="T26" fmla="*/ 0 w 497"/>
                  <a:gd name="T27" fmla="*/ 1 h 672"/>
                  <a:gd name="T28" fmla="*/ 0 w 497"/>
                  <a:gd name="T29" fmla="*/ 1 h 672"/>
                  <a:gd name="T30" fmla="*/ 0 w 497"/>
                  <a:gd name="T31" fmla="*/ 1 h 672"/>
                  <a:gd name="T32" fmla="*/ 0 w 497"/>
                  <a:gd name="T33" fmla="*/ 1 h 672"/>
                  <a:gd name="T34" fmla="*/ 0 w 497"/>
                  <a:gd name="T35" fmla="*/ 1 h 672"/>
                  <a:gd name="T36" fmla="*/ 0 w 497"/>
                  <a:gd name="T37" fmla="*/ 1 h 672"/>
                  <a:gd name="T38" fmla="*/ 0 w 497"/>
                  <a:gd name="T39" fmla="*/ 1 h 672"/>
                  <a:gd name="T40" fmla="*/ 0 w 497"/>
                  <a:gd name="T41" fmla="*/ 1 h 672"/>
                  <a:gd name="T42" fmla="*/ 0 w 497"/>
                  <a:gd name="T43" fmla="*/ 1 h 672"/>
                  <a:gd name="T44" fmla="*/ 0 w 497"/>
                  <a:gd name="T45" fmla="*/ 1 h 672"/>
                  <a:gd name="T46" fmla="*/ 0 w 497"/>
                  <a:gd name="T47" fmla="*/ 1 h 672"/>
                  <a:gd name="T48" fmla="*/ 0 w 497"/>
                  <a:gd name="T49" fmla="*/ 1 h 672"/>
                  <a:gd name="T50" fmla="*/ 0 w 497"/>
                  <a:gd name="T51" fmla="*/ 1 h 672"/>
                  <a:gd name="T52" fmla="*/ 0 w 497"/>
                  <a:gd name="T53" fmla="*/ 1 h 672"/>
                  <a:gd name="T54" fmla="*/ 0 w 497"/>
                  <a:gd name="T55" fmla="*/ 1 h 672"/>
                  <a:gd name="T56" fmla="*/ 0 w 497"/>
                  <a:gd name="T57" fmla="*/ 1 h 672"/>
                  <a:gd name="T58" fmla="*/ 0 w 497"/>
                  <a:gd name="T59" fmla="*/ 1 h 672"/>
                  <a:gd name="T60" fmla="*/ 0 w 497"/>
                  <a:gd name="T61" fmla="*/ 1 h 672"/>
                  <a:gd name="T62" fmla="*/ 0 w 497"/>
                  <a:gd name="T63" fmla="*/ 1 h 672"/>
                  <a:gd name="T64" fmla="*/ 0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7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1 w 1094"/>
                  <a:gd name="T9" fmla="*/ 0 h 267"/>
                  <a:gd name="T10" fmla="*/ 1 w 1094"/>
                  <a:gd name="T11" fmla="*/ 0 h 267"/>
                  <a:gd name="T12" fmla="*/ 1 w 1094"/>
                  <a:gd name="T13" fmla="*/ 0 h 267"/>
                  <a:gd name="T14" fmla="*/ 1 w 1094"/>
                  <a:gd name="T15" fmla="*/ 0 h 267"/>
                  <a:gd name="T16" fmla="*/ 1 w 1094"/>
                  <a:gd name="T17" fmla="*/ 0 h 267"/>
                  <a:gd name="T18" fmla="*/ 1 w 1094"/>
                  <a:gd name="T19" fmla="*/ 0 h 267"/>
                  <a:gd name="T20" fmla="*/ 1 w 1094"/>
                  <a:gd name="T21" fmla="*/ 0 h 267"/>
                  <a:gd name="T22" fmla="*/ 1 w 1094"/>
                  <a:gd name="T23" fmla="*/ 0 h 267"/>
                  <a:gd name="T24" fmla="*/ 1 w 1094"/>
                  <a:gd name="T25" fmla="*/ 0 h 267"/>
                  <a:gd name="T26" fmla="*/ 1 w 1094"/>
                  <a:gd name="T27" fmla="*/ 0 h 267"/>
                  <a:gd name="T28" fmla="*/ 1 w 1094"/>
                  <a:gd name="T29" fmla="*/ 0 h 267"/>
                  <a:gd name="T30" fmla="*/ 1 w 1094"/>
                  <a:gd name="T31" fmla="*/ 0 h 267"/>
                  <a:gd name="T32" fmla="*/ 1 w 1094"/>
                  <a:gd name="T33" fmla="*/ 0 h 267"/>
                  <a:gd name="T34" fmla="*/ 1 w 1094"/>
                  <a:gd name="T35" fmla="*/ 0 h 267"/>
                  <a:gd name="T36" fmla="*/ 1 w 1094"/>
                  <a:gd name="T37" fmla="*/ 0 h 267"/>
                  <a:gd name="T38" fmla="*/ 1 w 1094"/>
                  <a:gd name="T39" fmla="*/ 0 h 267"/>
                  <a:gd name="T40" fmla="*/ 1 w 1094"/>
                  <a:gd name="T41" fmla="*/ 0 h 267"/>
                  <a:gd name="T42" fmla="*/ 1 w 1094"/>
                  <a:gd name="T43" fmla="*/ 0 h 267"/>
                  <a:gd name="T44" fmla="*/ 1 w 1094"/>
                  <a:gd name="T45" fmla="*/ 0 h 267"/>
                  <a:gd name="T46" fmla="*/ 1 w 1094"/>
                  <a:gd name="T47" fmla="*/ 0 h 267"/>
                  <a:gd name="T48" fmla="*/ 1 w 1094"/>
                  <a:gd name="T49" fmla="*/ 0 h 267"/>
                  <a:gd name="T50" fmla="*/ 1 w 1094"/>
                  <a:gd name="T51" fmla="*/ 0 h 267"/>
                  <a:gd name="T52" fmla="*/ 1 w 1094"/>
                  <a:gd name="T53" fmla="*/ 0 h 267"/>
                  <a:gd name="T54" fmla="*/ 1 w 1094"/>
                  <a:gd name="T55" fmla="*/ 0 h 267"/>
                  <a:gd name="T56" fmla="*/ 1 w 1094"/>
                  <a:gd name="T57" fmla="*/ 0 h 267"/>
                  <a:gd name="T58" fmla="*/ 1 w 1094"/>
                  <a:gd name="T59" fmla="*/ 0 h 267"/>
                  <a:gd name="T60" fmla="*/ 1 w 1094"/>
                  <a:gd name="T61" fmla="*/ 0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8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1 h 228"/>
                  <a:gd name="T10" fmla="*/ 0 w 50"/>
                  <a:gd name="T11" fmla="*/ 1 h 228"/>
                  <a:gd name="T12" fmla="*/ 0 w 50"/>
                  <a:gd name="T13" fmla="*/ 1 h 228"/>
                  <a:gd name="T14" fmla="*/ 0 w 50"/>
                  <a:gd name="T15" fmla="*/ 1 h 228"/>
                  <a:gd name="T16" fmla="*/ 0 w 50"/>
                  <a:gd name="T17" fmla="*/ 1 h 228"/>
                  <a:gd name="T18" fmla="*/ 0 w 50"/>
                  <a:gd name="T19" fmla="*/ 1 h 228"/>
                  <a:gd name="T20" fmla="*/ 0 w 50"/>
                  <a:gd name="T21" fmla="*/ 1 h 228"/>
                  <a:gd name="T22" fmla="*/ 0 w 50"/>
                  <a:gd name="T23" fmla="*/ 1 h 228"/>
                  <a:gd name="T24" fmla="*/ 0 w 50"/>
                  <a:gd name="T25" fmla="*/ 1 h 228"/>
                  <a:gd name="T26" fmla="*/ 0 w 50"/>
                  <a:gd name="T27" fmla="*/ 1 h 228"/>
                  <a:gd name="T28" fmla="*/ 0 w 50"/>
                  <a:gd name="T29" fmla="*/ 1 h 228"/>
                  <a:gd name="T30" fmla="*/ 0 w 50"/>
                  <a:gd name="T31" fmla="*/ 1 h 228"/>
                  <a:gd name="T32" fmla="*/ 0 w 50"/>
                  <a:gd name="T33" fmla="*/ 1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9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1 h 224"/>
                  <a:gd name="T10" fmla="*/ 1 w 56"/>
                  <a:gd name="T11" fmla="*/ 1 h 224"/>
                  <a:gd name="T12" fmla="*/ 1 w 56"/>
                  <a:gd name="T13" fmla="*/ 1 h 224"/>
                  <a:gd name="T14" fmla="*/ 1 w 56"/>
                  <a:gd name="T15" fmla="*/ 1 h 224"/>
                  <a:gd name="T16" fmla="*/ 0 w 56"/>
                  <a:gd name="T17" fmla="*/ 1 h 224"/>
                  <a:gd name="T18" fmla="*/ 1 w 56"/>
                  <a:gd name="T19" fmla="*/ 1 h 224"/>
                  <a:gd name="T20" fmla="*/ 1 w 56"/>
                  <a:gd name="T21" fmla="*/ 1 h 224"/>
                  <a:gd name="T22" fmla="*/ 1 w 56"/>
                  <a:gd name="T23" fmla="*/ 1 h 224"/>
                  <a:gd name="T24" fmla="*/ 1 w 56"/>
                  <a:gd name="T25" fmla="*/ 1 h 224"/>
                  <a:gd name="T26" fmla="*/ 1 w 56"/>
                  <a:gd name="T27" fmla="*/ 1 h 224"/>
                  <a:gd name="T28" fmla="*/ 1 w 56"/>
                  <a:gd name="T29" fmla="*/ 1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0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0 w 275"/>
                  <a:gd name="T1" fmla="*/ 1 h 500"/>
                  <a:gd name="T2" fmla="*/ 0 w 275"/>
                  <a:gd name="T3" fmla="*/ 1 h 500"/>
                  <a:gd name="T4" fmla="*/ 0 w 275"/>
                  <a:gd name="T5" fmla="*/ 1 h 500"/>
                  <a:gd name="T6" fmla="*/ 0 w 275"/>
                  <a:gd name="T7" fmla="*/ 1 h 500"/>
                  <a:gd name="T8" fmla="*/ 0 w 275"/>
                  <a:gd name="T9" fmla="*/ 1 h 500"/>
                  <a:gd name="T10" fmla="*/ 0 w 275"/>
                  <a:gd name="T11" fmla="*/ 1 h 500"/>
                  <a:gd name="T12" fmla="*/ 0 w 275"/>
                  <a:gd name="T13" fmla="*/ 1 h 500"/>
                  <a:gd name="T14" fmla="*/ 0 w 275"/>
                  <a:gd name="T15" fmla="*/ 1 h 500"/>
                  <a:gd name="T16" fmla="*/ 0 w 275"/>
                  <a:gd name="T17" fmla="*/ 1 h 500"/>
                  <a:gd name="T18" fmla="*/ 0 w 275"/>
                  <a:gd name="T19" fmla="*/ 1 h 500"/>
                  <a:gd name="T20" fmla="*/ 0 w 275"/>
                  <a:gd name="T21" fmla="*/ 1 h 500"/>
                  <a:gd name="T22" fmla="*/ 0 w 275"/>
                  <a:gd name="T23" fmla="*/ 1 h 500"/>
                  <a:gd name="T24" fmla="*/ 0 w 275"/>
                  <a:gd name="T25" fmla="*/ 1 h 500"/>
                  <a:gd name="T26" fmla="*/ 0 w 275"/>
                  <a:gd name="T27" fmla="*/ 1 h 500"/>
                  <a:gd name="T28" fmla="*/ 0 w 275"/>
                  <a:gd name="T29" fmla="*/ 1 h 500"/>
                  <a:gd name="T30" fmla="*/ 0 w 275"/>
                  <a:gd name="T31" fmla="*/ 1 h 500"/>
                  <a:gd name="T32" fmla="*/ 0 w 275"/>
                  <a:gd name="T33" fmla="*/ 1 h 500"/>
                  <a:gd name="T34" fmla="*/ 0 w 275"/>
                  <a:gd name="T35" fmla="*/ 1 h 500"/>
                  <a:gd name="T36" fmla="*/ 0 w 275"/>
                  <a:gd name="T37" fmla="*/ 1 h 500"/>
                  <a:gd name="T38" fmla="*/ 0 w 275"/>
                  <a:gd name="T39" fmla="*/ 1 h 500"/>
                  <a:gd name="T40" fmla="*/ 0 w 275"/>
                  <a:gd name="T41" fmla="*/ 1 h 500"/>
                  <a:gd name="T42" fmla="*/ 0 w 275"/>
                  <a:gd name="T43" fmla="*/ 1 h 500"/>
                  <a:gd name="T44" fmla="*/ 0 w 275"/>
                  <a:gd name="T45" fmla="*/ 1 h 500"/>
                  <a:gd name="T46" fmla="*/ 0 w 275"/>
                  <a:gd name="T47" fmla="*/ 1 h 500"/>
                  <a:gd name="T48" fmla="*/ 0 w 275"/>
                  <a:gd name="T49" fmla="*/ 1 h 500"/>
                  <a:gd name="T50" fmla="*/ 0 w 275"/>
                  <a:gd name="T51" fmla="*/ 1 h 500"/>
                  <a:gd name="T52" fmla="*/ 0 w 275"/>
                  <a:gd name="T53" fmla="*/ 1 h 500"/>
                  <a:gd name="T54" fmla="*/ 0 w 275"/>
                  <a:gd name="T55" fmla="*/ 1 h 500"/>
                  <a:gd name="T56" fmla="*/ 0 w 275"/>
                  <a:gd name="T57" fmla="*/ 1 h 500"/>
                  <a:gd name="T58" fmla="*/ 0 w 275"/>
                  <a:gd name="T59" fmla="*/ 1 h 500"/>
                  <a:gd name="T60" fmla="*/ 0 w 275"/>
                  <a:gd name="T61" fmla="*/ 1 h 500"/>
                  <a:gd name="T62" fmla="*/ 0 w 275"/>
                  <a:gd name="T63" fmla="*/ 1 h 500"/>
                  <a:gd name="T64" fmla="*/ 0 w 275"/>
                  <a:gd name="T65" fmla="*/ 1 h 500"/>
                  <a:gd name="T66" fmla="*/ 0 w 275"/>
                  <a:gd name="T67" fmla="*/ 1 h 500"/>
                  <a:gd name="T68" fmla="*/ 0 w 275"/>
                  <a:gd name="T69" fmla="*/ 1 h 500"/>
                  <a:gd name="T70" fmla="*/ 0 w 275"/>
                  <a:gd name="T71" fmla="*/ 1 h 500"/>
                  <a:gd name="T72" fmla="*/ 0 w 275"/>
                  <a:gd name="T73" fmla="*/ 1 h 500"/>
                  <a:gd name="T74" fmla="*/ 0 w 275"/>
                  <a:gd name="T75" fmla="*/ 1 h 500"/>
                  <a:gd name="T76" fmla="*/ 0 w 275"/>
                  <a:gd name="T77" fmla="*/ 0 h 500"/>
                  <a:gd name="T78" fmla="*/ 0 w 275"/>
                  <a:gd name="T79" fmla="*/ 0 h 500"/>
                  <a:gd name="T80" fmla="*/ 0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1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7543" name="Picture 81" descr="j0079109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70" name="Picture 56" descr="bread.svg.med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6173788"/>
            <a:ext cx="7032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1" name="Picture 9" descr="FD01031_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6164263"/>
            <a:ext cx="3762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098925" y="6138863"/>
            <a:ext cx="862013" cy="560387"/>
            <a:chOff x="4098925" y="6138863"/>
            <a:chExt cx="862013" cy="560387"/>
          </a:xfrm>
        </p:grpSpPr>
        <p:pic>
          <p:nvPicPr>
            <p:cNvPr id="17472" name="Picture 82" descr="fd00516_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6138863"/>
              <a:ext cx="455613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3" name="Picture 82" descr="fd00516_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925" y="6357938"/>
              <a:ext cx="455613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4" name="Picture 82" descr="fd00516_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325" y="6369050"/>
              <a:ext cx="455613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Rectangle 54"/>
          <p:cNvSpPr/>
          <p:nvPr/>
        </p:nvSpPr>
        <p:spPr>
          <a:xfrm>
            <a:off x="5062538" y="112713"/>
            <a:ext cx="3935412" cy="5445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D. Read the two texts. Draw the foods / drinks in order and show the opinion of each.</a:t>
            </a:r>
            <a:endParaRPr lang="en-GB" sz="11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7476" name="TextBox 7"/>
          <p:cNvSpPr txBox="1">
            <a:spLocks noChangeArrowheads="1"/>
          </p:cNvSpPr>
          <p:nvPr/>
        </p:nvSpPr>
        <p:spPr bwMode="auto">
          <a:xfrm>
            <a:off x="5062538" y="752475"/>
            <a:ext cx="2446337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1  </a:t>
            </a:r>
            <a:r>
              <a:rPr lang="en-GB" altLang="en-US" sz="1400" dirty="0" err="1" smtClean="0"/>
              <a:t>Salut</a:t>
            </a:r>
            <a:r>
              <a:rPr lang="en-GB" altLang="en-US" sz="1400" dirty="0" smtClean="0"/>
              <a:t>! </a:t>
            </a:r>
            <a:r>
              <a:rPr lang="en-GB" altLang="en-US" sz="1400" dirty="0"/>
              <a:t>Je </a:t>
            </a:r>
            <a:r>
              <a:rPr lang="en-GB" altLang="en-US" sz="1400" dirty="0" err="1"/>
              <a:t>m’appelle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Véronique</a:t>
            </a:r>
            <a:r>
              <a:rPr lang="en-GB" altLang="en-US" sz="1400" dirty="0"/>
              <a:t> et </a:t>
            </a:r>
            <a:r>
              <a:rPr lang="en-GB" altLang="en-US" sz="1400" dirty="0" err="1"/>
              <a:t>j’habite</a:t>
            </a:r>
            <a:r>
              <a:rPr lang="en-GB" altLang="en-US" sz="1400" dirty="0"/>
              <a:t> au Québec. </a:t>
            </a:r>
            <a:r>
              <a:rPr lang="en-GB" altLang="en-US" sz="1400" b="1" u="sng" dirty="0"/>
              <a:t> </a:t>
            </a:r>
            <a:r>
              <a:rPr lang="en-GB" altLang="en-US" sz="1400" b="1" u="sng" dirty="0" err="1"/>
              <a:t>J’adore</a:t>
            </a:r>
            <a:r>
              <a:rPr lang="en-GB" altLang="en-US" sz="1400" b="1" u="sng" dirty="0"/>
              <a:t> les fruits </a:t>
            </a:r>
            <a:r>
              <a:rPr lang="en-GB" altLang="en-US" sz="1400" dirty="0"/>
              <a:t> et </a:t>
            </a:r>
            <a:r>
              <a:rPr lang="en-GB" altLang="en-US" sz="1400" dirty="0" err="1"/>
              <a:t>aussi</a:t>
            </a:r>
            <a:r>
              <a:rPr lang="en-GB" altLang="en-US" sz="1400" dirty="0"/>
              <a:t> le jus de fruit. Je </a:t>
            </a:r>
            <a:r>
              <a:rPr lang="en-GB" altLang="en-US" sz="1400" dirty="0" err="1"/>
              <a:t>n’aime</a:t>
            </a:r>
            <a:r>
              <a:rPr lang="en-GB" altLang="en-US" sz="1400" dirty="0"/>
              <a:t> pas la </a:t>
            </a:r>
            <a:r>
              <a:rPr lang="en-GB" altLang="en-US" sz="1400" dirty="0" err="1"/>
              <a:t>limonade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parce</a:t>
            </a:r>
            <a:r>
              <a:rPr lang="en-GB" altLang="en-US" sz="1400" dirty="0"/>
              <a:t> que </a:t>
            </a:r>
            <a:r>
              <a:rPr lang="en-GB" altLang="en-US" sz="1400" dirty="0" err="1"/>
              <a:t>c’est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gazeuse</a:t>
            </a:r>
            <a:r>
              <a:rPr lang="en-GB" altLang="en-US" sz="1400" dirty="0"/>
              <a:t> et je </a:t>
            </a:r>
            <a:r>
              <a:rPr lang="en-GB" altLang="en-US" sz="1400" dirty="0" err="1"/>
              <a:t>déteste</a:t>
            </a:r>
            <a:r>
              <a:rPr lang="en-GB" altLang="en-US" sz="1400" dirty="0"/>
              <a:t> la </a:t>
            </a:r>
            <a:r>
              <a:rPr lang="en-GB" altLang="en-US" sz="1400" dirty="0" err="1"/>
              <a:t>salade</a:t>
            </a:r>
            <a:r>
              <a:rPr lang="en-GB" altLang="en-US" sz="1400" dirty="0"/>
              <a:t>. </a:t>
            </a:r>
          </a:p>
        </p:txBody>
      </p:sp>
      <p:sp>
        <p:nvSpPr>
          <p:cNvPr id="17477" name="TextBox 57"/>
          <p:cNvSpPr txBox="1">
            <a:spLocks noChangeArrowheads="1"/>
          </p:cNvSpPr>
          <p:nvPr/>
        </p:nvSpPr>
        <p:spPr bwMode="auto">
          <a:xfrm>
            <a:off x="6721475" y="2187575"/>
            <a:ext cx="21971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/>
              <a:t>2  Salut! Je m’appelle Franck et j’habite à la Réunion.  Je déteste le café parce que c’est horrible.  Je n’aime pas le lait parce que je suis allérgique.  J’adore les spaghettis et le jambon. 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89525" y="3929063"/>
          <a:ext cx="3937000" cy="1571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4250">
                  <a:extLst>
                    <a:ext uri="{9D8B030D-6E8A-4147-A177-3AD203B41FA5}"/>
                  </a:extLst>
                </a:gridCol>
                <a:gridCol w="984250">
                  <a:extLst>
                    <a:ext uri="{9D8B030D-6E8A-4147-A177-3AD203B41FA5}"/>
                  </a:extLst>
                </a:gridCol>
                <a:gridCol w="984250">
                  <a:extLst>
                    <a:ext uri="{9D8B030D-6E8A-4147-A177-3AD203B41FA5}"/>
                  </a:extLst>
                </a:gridCol>
                <a:gridCol w="984250">
                  <a:extLst>
                    <a:ext uri="{9D8B030D-6E8A-4147-A177-3AD203B41FA5}"/>
                  </a:extLst>
                </a:gridCol>
              </a:tblGrid>
              <a:tr h="78581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extLst>
                  <a:ext uri="{0D108BD9-81ED-4DB2-BD59-A6C34878D82A}"/>
                </a:extLst>
              </a:tr>
              <a:tr h="78581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</a:t>
                      </a:r>
                      <a:endParaRPr lang="en-GB" sz="1800" dirty="0"/>
                    </a:p>
                  </a:txBody>
                  <a:tcPr marL="91447" marR="91447" marT="45705" marB="45705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7495" name="Picture 17" descr="j0112408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6189663"/>
            <a:ext cx="7381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96" name="Group 50"/>
          <p:cNvGrpSpPr>
            <a:grpSpLocks/>
          </p:cNvGrpSpPr>
          <p:nvPr/>
        </p:nvGrpSpPr>
        <p:grpSpPr bwMode="auto">
          <a:xfrm>
            <a:off x="8024813" y="5624513"/>
            <a:ext cx="614362" cy="466725"/>
            <a:chOff x="2880" y="1888"/>
            <a:chExt cx="953" cy="753"/>
          </a:xfrm>
        </p:grpSpPr>
        <p:pic>
          <p:nvPicPr>
            <p:cNvPr id="17510" name="Picture 51" descr="NA01099_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11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17513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2 h 1628"/>
                  <a:gd name="T2" fmla="*/ 1 w 2148"/>
                  <a:gd name="T3" fmla="*/ 2 h 1628"/>
                  <a:gd name="T4" fmla="*/ 1 w 2148"/>
                  <a:gd name="T5" fmla="*/ 2 h 1628"/>
                  <a:gd name="T6" fmla="*/ 1 w 2148"/>
                  <a:gd name="T7" fmla="*/ 2 h 1628"/>
                  <a:gd name="T8" fmla="*/ 1 w 2148"/>
                  <a:gd name="T9" fmla="*/ 2 h 1628"/>
                  <a:gd name="T10" fmla="*/ 1 w 2148"/>
                  <a:gd name="T11" fmla="*/ 2 h 1628"/>
                  <a:gd name="T12" fmla="*/ 1 w 2148"/>
                  <a:gd name="T13" fmla="*/ 2 h 1628"/>
                  <a:gd name="T14" fmla="*/ 1 w 2148"/>
                  <a:gd name="T15" fmla="*/ 2 h 1628"/>
                  <a:gd name="T16" fmla="*/ 1 w 2148"/>
                  <a:gd name="T17" fmla="*/ 2 h 1628"/>
                  <a:gd name="T18" fmla="*/ 1 w 2148"/>
                  <a:gd name="T19" fmla="*/ 2 h 1628"/>
                  <a:gd name="T20" fmla="*/ 1 w 2148"/>
                  <a:gd name="T21" fmla="*/ 2 h 1628"/>
                  <a:gd name="T22" fmla="*/ 1 w 2148"/>
                  <a:gd name="T23" fmla="*/ 2 h 1628"/>
                  <a:gd name="T24" fmla="*/ 1 w 2148"/>
                  <a:gd name="T25" fmla="*/ 2 h 1628"/>
                  <a:gd name="T26" fmla="*/ 1 w 2148"/>
                  <a:gd name="T27" fmla="*/ 2 h 1628"/>
                  <a:gd name="T28" fmla="*/ 2 w 2148"/>
                  <a:gd name="T29" fmla="*/ 2 h 1628"/>
                  <a:gd name="T30" fmla="*/ 2 w 2148"/>
                  <a:gd name="T31" fmla="*/ 2 h 1628"/>
                  <a:gd name="T32" fmla="*/ 2 w 2148"/>
                  <a:gd name="T33" fmla="*/ 2 h 1628"/>
                  <a:gd name="T34" fmla="*/ 2 w 2148"/>
                  <a:gd name="T35" fmla="*/ 2 h 1628"/>
                  <a:gd name="T36" fmla="*/ 2 w 2148"/>
                  <a:gd name="T37" fmla="*/ 2 h 1628"/>
                  <a:gd name="T38" fmla="*/ 2 w 2148"/>
                  <a:gd name="T39" fmla="*/ 2 h 1628"/>
                  <a:gd name="T40" fmla="*/ 2 w 2148"/>
                  <a:gd name="T41" fmla="*/ 2 h 1628"/>
                  <a:gd name="T42" fmla="*/ 2 w 2148"/>
                  <a:gd name="T43" fmla="*/ 2 h 1628"/>
                  <a:gd name="T44" fmla="*/ 2 w 2148"/>
                  <a:gd name="T45" fmla="*/ 2 h 1628"/>
                  <a:gd name="T46" fmla="*/ 2 w 2148"/>
                  <a:gd name="T47" fmla="*/ 2 h 1628"/>
                  <a:gd name="T48" fmla="*/ 2 w 2148"/>
                  <a:gd name="T49" fmla="*/ 2 h 1628"/>
                  <a:gd name="T50" fmla="*/ 2 w 2148"/>
                  <a:gd name="T51" fmla="*/ 1 h 1628"/>
                  <a:gd name="T52" fmla="*/ 2 w 2148"/>
                  <a:gd name="T53" fmla="*/ 1 h 1628"/>
                  <a:gd name="T54" fmla="*/ 2 w 2148"/>
                  <a:gd name="T55" fmla="*/ 1 h 1628"/>
                  <a:gd name="T56" fmla="*/ 2 w 2148"/>
                  <a:gd name="T57" fmla="*/ 1 h 1628"/>
                  <a:gd name="T58" fmla="*/ 2 w 2148"/>
                  <a:gd name="T59" fmla="*/ 1 h 1628"/>
                  <a:gd name="T60" fmla="*/ 2 w 2148"/>
                  <a:gd name="T61" fmla="*/ 1 h 1628"/>
                  <a:gd name="T62" fmla="*/ 2 w 2148"/>
                  <a:gd name="T63" fmla="*/ 1 h 1628"/>
                  <a:gd name="T64" fmla="*/ 2 w 2148"/>
                  <a:gd name="T65" fmla="*/ 1 h 1628"/>
                  <a:gd name="T66" fmla="*/ 2 w 2148"/>
                  <a:gd name="T67" fmla="*/ 1 h 1628"/>
                  <a:gd name="T68" fmla="*/ 2 w 2148"/>
                  <a:gd name="T69" fmla="*/ 1 h 1628"/>
                  <a:gd name="T70" fmla="*/ 2 w 2148"/>
                  <a:gd name="T71" fmla="*/ 1 h 1628"/>
                  <a:gd name="T72" fmla="*/ 2 w 2148"/>
                  <a:gd name="T73" fmla="*/ 1 h 1628"/>
                  <a:gd name="T74" fmla="*/ 2 w 2148"/>
                  <a:gd name="T75" fmla="*/ 1 h 1628"/>
                  <a:gd name="T76" fmla="*/ 2 w 2148"/>
                  <a:gd name="T77" fmla="*/ 1 h 1628"/>
                  <a:gd name="T78" fmla="*/ 2 w 2148"/>
                  <a:gd name="T79" fmla="*/ 1 h 1628"/>
                  <a:gd name="T80" fmla="*/ 2 w 2148"/>
                  <a:gd name="T81" fmla="*/ 1 h 1628"/>
                  <a:gd name="T82" fmla="*/ 2 w 2148"/>
                  <a:gd name="T83" fmla="*/ 1 h 1628"/>
                  <a:gd name="T84" fmla="*/ 2 w 2148"/>
                  <a:gd name="T85" fmla="*/ 1 h 1628"/>
                  <a:gd name="T86" fmla="*/ 2 w 2148"/>
                  <a:gd name="T87" fmla="*/ 1 h 1628"/>
                  <a:gd name="T88" fmla="*/ 2 w 2148"/>
                  <a:gd name="T89" fmla="*/ 1 h 1628"/>
                  <a:gd name="T90" fmla="*/ 2 w 2148"/>
                  <a:gd name="T91" fmla="*/ 1 h 1628"/>
                  <a:gd name="T92" fmla="*/ 2 w 2148"/>
                  <a:gd name="T93" fmla="*/ 1 h 1628"/>
                  <a:gd name="T94" fmla="*/ 2 w 2148"/>
                  <a:gd name="T95" fmla="*/ 2 h 1628"/>
                  <a:gd name="T96" fmla="*/ 2 w 2148"/>
                  <a:gd name="T97" fmla="*/ 2 h 1628"/>
                  <a:gd name="T98" fmla="*/ 1 w 2148"/>
                  <a:gd name="T99" fmla="*/ 2 h 1628"/>
                  <a:gd name="T100" fmla="*/ 1 w 2148"/>
                  <a:gd name="T101" fmla="*/ 2 h 1628"/>
                  <a:gd name="T102" fmla="*/ 1 w 2148"/>
                  <a:gd name="T103" fmla="*/ 2 h 1628"/>
                  <a:gd name="T104" fmla="*/ 1 w 2148"/>
                  <a:gd name="T105" fmla="*/ 2 h 1628"/>
                  <a:gd name="T106" fmla="*/ 1 w 2148"/>
                  <a:gd name="T107" fmla="*/ 2 h 1628"/>
                  <a:gd name="T108" fmla="*/ 1 w 2148"/>
                  <a:gd name="T109" fmla="*/ 2 h 1628"/>
                  <a:gd name="T110" fmla="*/ 1 w 2148"/>
                  <a:gd name="T111" fmla="*/ 2 h 1628"/>
                  <a:gd name="T112" fmla="*/ 1 w 2148"/>
                  <a:gd name="T113" fmla="*/ 1 h 1628"/>
                  <a:gd name="T114" fmla="*/ 1 w 2148"/>
                  <a:gd name="T115" fmla="*/ 1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4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1 h 788"/>
                  <a:gd name="T2" fmla="*/ 1 w 1974"/>
                  <a:gd name="T3" fmla="*/ 1 h 788"/>
                  <a:gd name="T4" fmla="*/ 1 w 1974"/>
                  <a:gd name="T5" fmla="*/ 1 h 788"/>
                  <a:gd name="T6" fmla="*/ 1 w 1974"/>
                  <a:gd name="T7" fmla="*/ 1 h 788"/>
                  <a:gd name="T8" fmla="*/ 1 w 1974"/>
                  <a:gd name="T9" fmla="*/ 1 h 788"/>
                  <a:gd name="T10" fmla="*/ 1 w 1974"/>
                  <a:gd name="T11" fmla="*/ 1 h 788"/>
                  <a:gd name="T12" fmla="*/ 1 w 1974"/>
                  <a:gd name="T13" fmla="*/ 1 h 788"/>
                  <a:gd name="T14" fmla="*/ 1 w 1974"/>
                  <a:gd name="T15" fmla="*/ 1 h 788"/>
                  <a:gd name="T16" fmla="*/ 1 w 1974"/>
                  <a:gd name="T17" fmla="*/ 1 h 788"/>
                  <a:gd name="T18" fmla="*/ 1 w 1974"/>
                  <a:gd name="T19" fmla="*/ 1 h 788"/>
                  <a:gd name="T20" fmla="*/ 1 w 1974"/>
                  <a:gd name="T21" fmla="*/ 1 h 788"/>
                  <a:gd name="T22" fmla="*/ 1 w 1974"/>
                  <a:gd name="T23" fmla="*/ 1 h 788"/>
                  <a:gd name="T24" fmla="*/ 1 w 1974"/>
                  <a:gd name="T25" fmla="*/ 1 h 788"/>
                  <a:gd name="T26" fmla="*/ 1 w 1974"/>
                  <a:gd name="T27" fmla="*/ 1 h 788"/>
                  <a:gd name="T28" fmla="*/ 1 w 1974"/>
                  <a:gd name="T29" fmla="*/ 1 h 788"/>
                  <a:gd name="T30" fmla="*/ 1 w 1974"/>
                  <a:gd name="T31" fmla="*/ 1 h 788"/>
                  <a:gd name="T32" fmla="*/ 1 w 1974"/>
                  <a:gd name="T33" fmla="*/ 1 h 788"/>
                  <a:gd name="T34" fmla="*/ 1 w 1974"/>
                  <a:gd name="T35" fmla="*/ 1 h 788"/>
                  <a:gd name="T36" fmla="*/ 1 w 1974"/>
                  <a:gd name="T37" fmla="*/ 1 h 788"/>
                  <a:gd name="T38" fmla="*/ 2 w 1974"/>
                  <a:gd name="T39" fmla="*/ 1 h 788"/>
                  <a:gd name="T40" fmla="*/ 2 w 1974"/>
                  <a:gd name="T41" fmla="*/ 1 h 788"/>
                  <a:gd name="T42" fmla="*/ 2 w 1974"/>
                  <a:gd name="T43" fmla="*/ 1 h 788"/>
                  <a:gd name="T44" fmla="*/ 2 w 1974"/>
                  <a:gd name="T45" fmla="*/ 1 h 788"/>
                  <a:gd name="T46" fmla="*/ 2 w 1974"/>
                  <a:gd name="T47" fmla="*/ 1 h 788"/>
                  <a:gd name="T48" fmla="*/ 2 w 1974"/>
                  <a:gd name="T49" fmla="*/ 1 h 788"/>
                  <a:gd name="T50" fmla="*/ 2 w 1974"/>
                  <a:gd name="T51" fmla="*/ 1 h 788"/>
                  <a:gd name="T52" fmla="*/ 2 w 1974"/>
                  <a:gd name="T53" fmla="*/ 1 h 788"/>
                  <a:gd name="T54" fmla="*/ 2 w 1974"/>
                  <a:gd name="T55" fmla="*/ 1 h 788"/>
                  <a:gd name="T56" fmla="*/ 2 w 1974"/>
                  <a:gd name="T57" fmla="*/ 1 h 788"/>
                  <a:gd name="T58" fmla="*/ 2 w 1974"/>
                  <a:gd name="T59" fmla="*/ 1 h 788"/>
                  <a:gd name="T60" fmla="*/ 2 w 1974"/>
                  <a:gd name="T61" fmla="*/ 1 h 788"/>
                  <a:gd name="T62" fmla="*/ 2 w 1974"/>
                  <a:gd name="T63" fmla="*/ 1 h 788"/>
                  <a:gd name="T64" fmla="*/ 2 w 1974"/>
                  <a:gd name="T65" fmla="*/ 1 h 788"/>
                  <a:gd name="T66" fmla="*/ 2 w 1974"/>
                  <a:gd name="T67" fmla="*/ 1 h 788"/>
                  <a:gd name="T68" fmla="*/ 2 w 1974"/>
                  <a:gd name="T69" fmla="*/ 1 h 788"/>
                  <a:gd name="T70" fmla="*/ 2 w 1974"/>
                  <a:gd name="T71" fmla="*/ 1 h 788"/>
                  <a:gd name="T72" fmla="*/ 2 w 1974"/>
                  <a:gd name="T73" fmla="*/ 1 h 788"/>
                  <a:gd name="T74" fmla="*/ 2 w 1974"/>
                  <a:gd name="T75" fmla="*/ 1 h 788"/>
                  <a:gd name="T76" fmla="*/ 2 w 1974"/>
                  <a:gd name="T77" fmla="*/ 1 h 788"/>
                  <a:gd name="T78" fmla="*/ 1 w 1974"/>
                  <a:gd name="T79" fmla="*/ 1 h 788"/>
                  <a:gd name="T80" fmla="*/ 1 w 1974"/>
                  <a:gd name="T81" fmla="*/ 1 h 788"/>
                  <a:gd name="T82" fmla="*/ 1 w 1974"/>
                  <a:gd name="T83" fmla="*/ 1 h 788"/>
                  <a:gd name="T84" fmla="*/ 1 w 1974"/>
                  <a:gd name="T85" fmla="*/ 1 h 788"/>
                  <a:gd name="T86" fmla="*/ 1 w 1974"/>
                  <a:gd name="T87" fmla="*/ 1 h 788"/>
                  <a:gd name="T88" fmla="*/ 1 w 1974"/>
                  <a:gd name="T89" fmla="*/ 1 h 788"/>
                  <a:gd name="T90" fmla="*/ 1 w 1974"/>
                  <a:gd name="T91" fmla="*/ 1 h 788"/>
                  <a:gd name="T92" fmla="*/ 1 w 1974"/>
                  <a:gd name="T93" fmla="*/ 1 h 788"/>
                  <a:gd name="T94" fmla="*/ 1 w 1974"/>
                  <a:gd name="T95" fmla="*/ 1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5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2 w 2116"/>
                  <a:gd name="T1" fmla="*/ 1 h 1286"/>
                  <a:gd name="T2" fmla="*/ 2 w 2116"/>
                  <a:gd name="T3" fmla="*/ 1 h 1286"/>
                  <a:gd name="T4" fmla="*/ 2 w 2116"/>
                  <a:gd name="T5" fmla="*/ 1 h 1286"/>
                  <a:gd name="T6" fmla="*/ 2 w 2116"/>
                  <a:gd name="T7" fmla="*/ 1 h 1286"/>
                  <a:gd name="T8" fmla="*/ 2 w 2116"/>
                  <a:gd name="T9" fmla="*/ 1 h 1286"/>
                  <a:gd name="T10" fmla="*/ 2 w 2116"/>
                  <a:gd name="T11" fmla="*/ 0 h 1286"/>
                  <a:gd name="T12" fmla="*/ 2 w 2116"/>
                  <a:gd name="T13" fmla="*/ 1 h 1286"/>
                  <a:gd name="T14" fmla="*/ 2 w 2116"/>
                  <a:gd name="T15" fmla="*/ 1 h 1286"/>
                  <a:gd name="T16" fmla="*/ 2 w 2116"/>
                  <a:gd name="T17" fmla="*/ 1 h 1286"/>
                  <a:gd name="T18" fmla="*/ 2 w 2116"/>
                  <a:gd name="T19" fmla="*/ 1 h 1286"/>
                  <a:gd name="T20" fmla="*/ 2 w 2116"/>
                  <a:gd name="T21" fmla="*/ 1 h 1286"/>
                  <a:gd name="T22" fmla="*/ 2 w 2116"/>
                  <a:gd name="T23" fmla="*/ 1 h 1286"/>
                  <a:gd name="T24" fmla="*/ 2 w 2116"/>
                  <a:gd name="T25" fmla="*/ 1 h 1286"/>
                  <a:gd name="T26" fmla="*/ 2 w 2116"/>
                  <a:gd name="T27" fmla="*/ 1 h 1286"/>
                  <a:gd name="T28" fmla="*/ 2 w 2116"/>
                  <a:gd name="T29" fmla="*/ 1 h 1286"/>
                  <a:gd name="T30" fmla="*/ 2 w 2116"/>
                  <a:gd name="T31" fmla="*/ 1 h 1286"/>
                  <a:gd name="T32" fmla="*/ 2 w 2116"/>
                  <a:gd name="T33" fmla="*/ 1 h 1286"/>
                  <a:gd name="T34" fmla="*/ 2 w 2116"/>
                  <a:gd name="T35" fmla="*/ 1 h 1286"/>
                  <a:gd name="T36" fmla="*/ 2 w 2116"/>
                  <a:gd name="T37" fmla="*/ 1 h 1286"/>
                  <a:gd name="T38" fmla="*/ 2 w 2116"/>
                  <a:gd name="T39" fmla="*/ 1 h 1286"/>
                  <a:gd name="T40" fmla="*/ 2 w 2116"/>
                  <a:gd name="T41" fmla="*/ 1 h 1286"/>
                  <a:gd name="T42" fmla="*/ 2 w 2116"/>
                  <a:gd name="T43" fmla="*/ 1 h 1286"/>
                  <a:gd name="T44" fmla="*/ 2 w 2116"/>
                  <a:gd name="T45" fmla="*/ 1 h 1286"/>
                  <a:gd name="T46" fmla="*/ 2 w 2116"/>
                  <a:gd name="T47" fmla="*/ 1 h 1286"/>
                  <a:gd name="T48" fmla="*/ 1 w 2116"/>
                  <a:gd name="T49" fmla="*/ 2 h 1286"/>
                  <a:gd name="T50" fmla="*/ 1 w 2116"/>
                  <a:gd name="T51" fmla="*/ 2 h 1286"/>
                  <a:gd name="T52" fmla="*/ 1 w 2116"/>
                  <a:gd name="T53" fmla="*/ 2 h 1286"/>
                  <a:gd name="T54" fmla="*/ 1 w 2116"/>
                  <a:gd name="T55" fmla="*/ 2 h 1286"/>
                  <a:gd name="T56" fmla="*/ 1 w 2116"/>
                  <a:gd name="T57" fmla="*/ 2 h 1286"/>
                  <a:gd name="T58" fmla="*/ 1 w 2116"/>
                  <a:gd name="T59" fmla="*/ 1 h 1286"/>
                  <a:gd name="T60" fmla="*/ 1 w 2116"/>
                  <a:gd name="T61" fmla="*/ 1 h 1286"/>
                  <a:gd name="T62" fmla="*/ 1 w 2116"/>
                  <a:gd name="T63" fmla="*/ 1 h 1286"/>
                  <a:gd name="T64" fmla="*/ 1 w 2116"/>
                  <a:gd name="T65" fmla="*/ 1 h 1286"/>
                  <a:gd name="T66" fmla="*/ 1 w 2116"/>
                  <a:gd name="T67" fmla="*/ 1 h 1286"/>
                  <a:gd name="T68" fmla="*/ 1 w 2116"/>
                  <a:gd name="T69" fmla="*/ 1 h 1286"/>
                  <a:gd name="T70" fmla="*/ 1 w 2116"/>
                  <a:gd name="T71" fmla="*/ 1 h 1286"/>
                  <a:gd name="T72" fmla="*/ 1 w 2116"/>
                  <a:gd name="T73" fmla="*/ 1 h 1286"/>
                  <a:gd name="T74" fmla="*/ 1 w 2116"/>
                  <a:gd name="T75" fmla="*/ 1 h 1286"/>
                  <a:gd name="T76" fmla="*/ 1 w 2116"/>
                  <a:gd name="T77" fmla="*/ 1 h 1286"/>
                  <a:gd name="T78" fmla="*/ 1 w 2116"/>
                  <a:gd name="T79" fmla="*/ 1 h 1286"/>
                  <a:gd name="T80" fmla="*/ 1 w 2116"/>
                  <a:gd name="T81" fmla="*/ 1 h 1286"/>
                  <a:gd name="T82" fmla="*/ 1 w 2116"/>
                  <a:gd name="T83" fmla="*/ 2 h 1286"/>
                  <a:gd name="T84" fmla="*/ 1 w 2116"/>
                  <a:gd name="T85" fmla="*/ 2 h 1286"/>
                  <a:gd name="T86" fmla="*/ 1 w 2116"/>
                  <a:gd name="T87" fmla="*/ 2 h 1286"/>
                  <a:gd name="T88" fmla="*/ 1 w 2116"/>
                  <a:gd name="T89" fmla="*/ 2 h 1286"/>
                  <a:gd name="T90" fmla="*/ 1 w 2116"/>
                  <a:gd name="T91" fmla="*/ 2 h 1286"/>
                  <a:gd name="T92" fmla="*/ 1 w 2116"/>
                  <a:gd name="T93" fmla="*/ 2 h 1286"/>
                  <a:gd name="T94" fmla="*/ 1 w 2116"/>
                  <a:gd name="T95" fmla="*/ 2 h 1286"/>
                  <a:gd name="T96" fmla="*/ 2 w 2116"/>
                  <a:gd name="T97" fmla="*/ 2 h 1286"/>
                  <a:gd name="T98" fmla="*/ 2 w 2116"/>
                  <a:gd name="T99" fmla="*/ 2 h 1286"/>
                  <a:gd name="T100" fmla="*/ 2 w 2116"/>
                  <a:gd name="T101" fmla="*/ 1 h 1286"/>
                  <a:gd name="T102" fmla="*/ 2 w 2116"/>
                  <a:gd name="T103" fmla="*/ 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6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 w 1939"/>
                  <a:gd name="T1" fmla="*/ 1 h 1074"/>
                  <a:gd name="T2" fmla="*/ 1 w 1939"/>
                  <a:gd name="T3" fmla="*/ 1 h 1074"/>
                  <a:gd name="T4" fmla="*/ 2 w 1939"/>
                  <a:gd name="T5" fmla="*/ 1 h 1074"/>
                  <a:gd name="T6" fmla="*/ 2 w 1939"/>
                  <a:gd name="T7" fmla="*/ 1 h 1074"/>
                  <a:gd name="T8" fmla="*/ 2 w 1939"/>
                  <a:gd name="T9" fmla="*/ 1 h 1074"/>
                  <a:gd name="T10" fmla="*/ 2 w 1939"/>
                  <a:gd name="T11" fmla="*/ 1 h 1074"/>
                  <a:gd name="T12" fmla="*/ 2 w 1939"/>
                  <a:gd name="T13" fmla="*/ 1 h 1074"/>
                  <a:gd name="T14" fmla="*/ 2 w 1939"/>
                  <a:gd name="T15" fmla="*/ 1 h 1074"/>
                  <a:gd name="T16" fmla="*/ 2 w 1939"/>
                  <a:gd name="T17" fmla="*/ 1 h 1074"/>
                  <a:gd name="T18" fmla="*/ 2 w 1939"/>
                  <a:gd name="T19" fmla="*/ 1 h 1074"/>
                  <a:gd name="T20" fmla="*/ 2 w 1939"/>
                  <a:gd name="T21" fmla="*/ 1 h 1074"/>
                  <a:gd name="T22" fmla="*/ 2 w 1939"/>
                  <a:gd name="T23" fmla="*/ 1 h 1074"/>
                  <a:gd name="T24" fmla="*/ 2 w 1939"/>
                  <a:gd name="T25" fmla="*/ 1 h 1074"/>
                  <a:gd name="T26" fmla="*/ 2 w 1939"/>
                  <a:gd name="T27" fmla="*/ 1 h 1074"/>
                  <a:gd name="T28" fmla="*/ 2 w 1939"/>
                  <a:gd name="T29" fmla="*/ 1 h 1074"/>
                  <a:gd name="T30" fmla="*/ 2 w 1939"/>
                  <a:gd name="T31" fmla="*/ 1 h 1074"/>
                  <a:gd name="T32" fmla="*/ 2 w 1939"/>
                  <a:gd name="T33" fmla="*/ 1 h 1074"/>
                  <a:gd name="T34" fmla="*/ 2 w 1939"/>
                  <a:gd name="T35" fmla="*/ 1 h 1074"/>
                  <a:gd name="T36" fmla="*/ 2 w 1939"/>
                  <a:gd name="T37" fmla="*/ 1 h 1074"/>
                  <a:gd name="T38" fmla="*/ 2 w 1939"/>
                  <a:gd name="T39" fmla="*/ 1 h 1074"/>
                  <a:gd name="T40" fmla="*/ 2 w 1939"/>
                  <a:gd name="T41" fmla="*/ 1 h 1074"/>
                  <a:gd name="T42" fmla="*/ 2 w 1939"/>
                  <a:gd name="T43" fmla="*/ 1 h 1074"/>
                  <a:gd name="T44" fmla="*/ 2 w 1939"/>
                  <a:gd name="T45" fmla="*/ 1 h 1074"/>
                  <a:gd name="T46" fmla="*/ 2 w 1939"/>
                  <a:gd name="T47" fmla="*/ 1 h 1074"/>
                  <a:gd name="T48" fmla="*/ 2 w 1939"/>
                  <a:gd name="T49" fmla="*/ 1 h 1074"/>
                  <a:gd name="T50" fmla="*/ 2 w 1939"/>
                  <a:gd name="T51" fmla="*/ 1 h 1074"/>
                  <a:gd name="T52" fmla="*/ 2 w 1939"/>
                  <a:gd name="T53" fmla="*/ 1 h 1074"/>
                  <a:gd name="T54" fmla="*/ 2 w 1939"/>
                  <a:gd name="T55" fmla="*/ 1 h 1074"/>
                  <a:gd name="T56" fmla="*/ 2 w 1939"/>
                  <a:gd name="T57" fmla="*/ 1 h 1074"/>
                  <a:gd name="T58" fmla="*/ 2 w 1939"/>
                  <a:gd name="T59" fmla="*/ 1 h 1074"/>
                  <a:gd name="T60" fmla="*/ 2 w 1939"/>
                  <a:gd name="T61" fmla="*/ 1 h 1074"/>
                  <a:gd name="T62" fmla="*/ 2 w 1939"/>
                  <a:gd name="T63" fmla="*/ 1 h 1074"/>
                  <a:gd name="T64" fmla="*/ 1 w 1939"/>
                  <a:gd name="T65" fmla="*/ 1 h 1074"/>
                  <a:gd name="T66" fmla="*/ 1 w 1939"/>
                  <a:gd name="T67" fmla="*/ 1 h 1074"/>
                  <a:gd name="T68" fmla="*/ 1 w 1939"/>
                  <a:gd name="T69" fmla="*/ 1 h 1074"/>
                  <a:gd name="T70" fmla="*/ 1 w 1939"/>
                  <a:gd name="T71" fmla="*/ 1 h 1074"/>
                  <a:gd name="T72" fmla="*/ 1 w 1939"/>
                  <a:gd name="T73" fmla="*/ 1 h 1074"/>
                  <a:gd name="T74" fmla="*/ 1 w 1939"/>
                  <a:gd name="T75" fmla="*/ 1 h 1074"/>
                  <a:gd name="T76" fmla="*/ 1 w 1939"/>
                  <a:gd name="T77" fmla="*/ 1 h 1074"/>
                  <a:gd name="T78" fmla="*/ 1 w 1939"/>
                  <a:gd name="T79" fmla="*/ 1 h 1074"/>
                  <a:gd name="T80" fmla="*/ 1 w 1939"/>
                  <a:gd name="T81" fmla="*/ 1 h 1074"/>
                  <a:gd name="T82" fmla="*/ 1 w 1939"/>
                  <a:gd name="T83" fmla="*/ 1 h 1074"/>
                  <a:gd name="T84" fmla="*/ 1 w 1939"/>
                  <a:gd name="T85" fmla="*/ 1 h 1074"/>
                  <a:gd name="T86" fmla="*/ 1 w 1939"/>
                  <a:gd name="T87" fmla="*/ 1 h 1074"/>
                  <a:gd name="T88" fmla="*/ 1 w 1939"/>
                  <a:gd name="T89" fmla="*/ 1 h 1074"/>
                  <a:gd name="T90" fmla="*/ 1 w 1939"/>
                  <a:gd name="T91" fmla="*/ 1 h 1074"/>
                  <a:gd name="T92" fmla="*/ 1 w 1939"/>
                  <a:gd name="T93" fmla="*/ 1 h 1074"/>
                  <a:gd name="T94" fmla="*/ 1 w 1939"/>
                  <a:gd name="T95" fmla="*/ 1 h 1074"/>
                  <a:gd name="T96" fmla="*/ 1 w 1939"/>
                  <a:gd name="T97" fmla="*/ 1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7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1 w 124"/>
                  <a:gd name="T1" fmla="*/ 1 h 173"/>
                  <a:gd name="T2" fmla="*/ 1 w 124"/>
                  <a:gd name="T3" fmla="*/ 1 h 173"/>
                  <a:gd name="T4" fmla="*/ 1 w 124"/>
                  <a:gd name="T5" fmla="*/ 1 h 173"/>
                  <a:gd name="T6" fmla="*/ 1 w 124"/>
                  <a:gd name="T7" fmla="*/ 1 h 173"/>
                  <a:gd name="T8" fmla="*/ 1 w 124"/>
                  <a:gd name="T9" fmla="*/ 0 h 173"/>
                  <a:gd name="T10" fmla="*/ 1 w 124"/>
                  <a:gd name="T11" fmla="*/ 0 h 173"/>
                  <a:gd name="T12" fmla="*/ 1 w 124"/>
                  <a:gd name="T13" fmla="*/ 1 h 173"/>
                  <a:gd name="T14" fmla="*/ 1 w 124"/>
                  <a:gd name="T15" fmla="*/ 1 h 173"/>
                  <a:gd name="T16" fmla="*/ 1 w 124"/>
                  <a:gd name="T17" fmla="*/ 1 h 173"/>
                  <a:gd name="T18" fmla="*/ 1 w 124"/>
                  <a:gd name="T19" fmla="*/ 1 h 173"/>
                  <a:gd name="T20" fmla="*/ 1 w 124"/>
                  <a:gd name="T21" fmla="*/ 1 h 173"/>
                  <a:gd name="T22" fmla="*/ 1 w 124"/>
                  <a:gd name="T23" fmla="*/ 1 h 173"/>
                  <a:gd name="T24" fmla="*/ 1 w 124"/>
                  <a:gd name="T25" fmla="*/ 1 h 173"/>
                  <a:gd name="T26" fmla="*/ 1 w 124"/>
                  <a:gd name="T27" fmla="*/ 1 h 173"/>
                  <a:gd name="T28" fmla="*/ 1 w 124"/>
                  <a:gd name="T29" fmla="*/ 1 h 173"/>
                  <a:gd name="T30" fmla="*/ 1 w 124"/>
                  <a:gd name="T31" fmla="*/ 1 h 173"/>
                  <a:gd name="T32" fmla="*/ 1 w 124"/>
                  <a:gd name="T33" fmla="*/ 1 h 173"/>
                  <a:gd name="T34" fmla="*/ 1 w 124"/>
                  <a:gd name="T35" fmla="*/ 1 h 173"/>
                  <a:gd name="T36" fmla="*/ 1 w 124"/>
                  <a:gd name="T37" fmla="*/ 1 h 173"/>
                  <a:gd name="T38" fmla="*/ 1 w 124"/>
                  <a:gd name="T39" fmla="*/ 1 h 173"/>
                  <a:gd name="T40" fmla="*/ 1 w 124"/>
                  <a:gd name="T41" fmla="*/ 1 h 173"/>
                  <a:gd name="T42" fmla="*/ 1 w 124"/>
                  <a:gd name="T43" fmla="*/ 1 h 173"/>
                  <a:gd name="T44" fmla="*/ 1 w 124"/>
                  <a:gd name="T45" fmla="*/ 1 h 173"/>
                  <a:gd name="T46" fmla="*/ 1 w 124"/>
                  <a:gd name="T47" fmla="*/ 1 h 173"/>
                  <a:gd name="T48" fmla="*/ 1 w 124"/>
                  <a:gd name="T49" fmla="*/ 1 h 173"/>
                  <a:gd name="T50" fmla="*/ 1 w 124"/>
                  <a:gd name="T51" fmla="*/ 1 h 173"/>
                  <a:gd name="T52" fmla="*/ 0 w 124"/>
                  <a:gd name="T53" fmla="*/ 1 h 173"/>
                  <a:gd name="T54" fmla="*/ 1 w 124"/>
                  <a:gd name="T55" fmla="*/ 1 h 173"/>
                  <a:gd name="T56" fmla="*/ 1 w 124"/>
                  <a:gd name="T57" fmla="*/ 1 h 173"/>
                  <a:gd name="T58" fmla="*/ 1 w 124"/>
                  <a:gd name="T59" fmla="*/ 1 h 173"/>
                  <a:gd name="T60" fmla="*/ 1 w 124"/>
                  <a:gd name="T61" fmla="*/ 1 h 173"/>
                  <a:gd name="T62" fmla="*/ 1 w 124"/>
                  <a:gd name="T63" fmla="*/ 1 h 173"/>
                  <a:gd name="T64" fmla="*/ 1 w 124"/>
                  <a:gd name="T65" fmla="*/ 1 h 173"/>
                  <a:gd name="T66" fmla="*/ 1 w 124"/>
                  <a:gd name="T67" fmla="*/ 1 h 173"/>
                  <a:gd name="T68" fmla="*/ 1 w 124"/>
                  <a:gd name="T69" fmla="*/ 1 h 173"/>
                  <a:gd name="T70" fmla="*/ 1 w 124"/>
                  <a:gd name="T71" fmla="*/ 1 h 173"/>
                  <a:gd name="T72" fmla="*/ 1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8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1 h 156"/>
                  <a:gd name="T20" fmla="*/ 1 w 172"/>
                  <a:gd name="T21" fmla="*/ 1 h 156"/>
                  <a:gd name="T22" fmla="*/ 1 w 172"/>
                  <a:gd name="T23" fmla="*/ 1 h 156"/>
                  <a:gd name="T24" fmla="*/ 1 w 172"/>
                  <a:gd name="T25" fmla="*/ 1 h 156"/>
                  <a:gd name="T26" fmla="*/ 1 w 172"/>
                  <a:gd name="T27" fmla="*/ 1 h 156"/>
                  <a:gd name="T28" fmla="*/ 1 w 172"/>
                  <a:gd name="T29" fmla="*/ 1 h 156"/>
                  <a:gd name="T30" fmla="*/ 1 w 172"/>
                  <a:gd name="T31" fmla="*/ 1 h 156"/>
                  <a:gd name="T32" fmla="*/ 1 w 172"/>
                  <a:gd name="T33" fmla="*/ 1 h 156"/>
                  <a:gd name="T34" fmla="*/ 1 w 172"/>
                  <a:gd name="T35" fmla="*/ 1 h 156"/>
                  <a:gd name="T36" fmla="*/ 1 w 172"/>
                  <a:gd name="T37" fmla="*/ 1 h 156"/>
                  <a:gd name="T38" fmla="*/ 1 w 172"/>
                  <a:gd name="T39" fmla="*/ 1 h 156"/>
                  <a:gd name="T40" fmla="*/ 1 w 172"/>
                  <a:gd name="T41" fmla="*/ 1 h 156"/>
                  <a:gd name="T42" fmla="*/ 1 w 172"/>
                  <a:gd name="T43" fmla="*/ 1 h 156"/>
                  <a:gd name="T44" fmla="*/ 1 w 172"/>
                  <a:gd name="T45" fmla="*/ 1 h 156"/>
                  <a:gd name="T46" fmla="*/ 1 w 172"/>
                  <a:gd name="T47" fmla="*/ 1 h 156"/>
                  <a:gd name="T48" fmla="*/ 1 w 172"/>
                  <a:gd name="T49" fmla="*/ 1 h 156"/>
                  <a:gd name="T50" fmla="*/ 1 w 172"/>
                  <a:gd name="T51" fmla="*/ 1 h 156"/>
                  <a:gd name="T52" fmla="*/ 1 w 172"/>
                  <a:gd name="T53" fmla="*/ 1 h 156"/>
                  <a:gd name="T54" fmla="*/ 1 w 172"/>
                  <a:gd name="T55" fmla="*/ 0 h 156"/>
                  <a:gd name="T56" fmla="*/ 1 w 172"/>
                  <a:gd name="T57" fmla="*/ 0 h 156"/>
                  <a:gd name="T58" fmla="*/ 1 w 172"/>
                  <a:gd name="T59" fmla="*/ 1 h 156"/>
                  <a:gd name="T60" fmla="*/ 1 w 172"/>
                  <a:gd name="T61" fmla="*/ 1 h 156"/>
                  <a:gd name="T62" fmla="*/ 1 w 172"/>
                  <a:gd name="T63" fmla="*/ 1 h 156"/>
                  <a:gd name="T64" fmla="*/ 1 w 172"/>
                  <a:gd name="T65" fmla="*/ 1 h 156"/>
                  <a:gd name="T66" fmla="*/ 1 w 172"/>
                  <a:gd name="T67" fmla="*/ 1 h 156"/>
                  <a:gd name="T68" fmla="*/ 1 w 172"/>
                  <a:gd name="T69" fmla="*/ 1 h 156"/>
                  <a:gd name="T70" fmla="*/ 1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9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1 h 456"/>
                  <a:gd name="T2" fmla="*/ 1 w 1280"/>
                  <a:gd name="T3" fmla="*/ 1 h 456"/>
                  <a:gd name="T4" fmla="*/ 1 w 1280"/>
                  <a:gd name="T5" fmla="*/ 1 h 456"/>
                  <a:gd name="T6" fmla="*/ 1 w 1280"/>
                  <a:gd name="T7" fmla="*/ 1 h 456"/>
                  <a:gd name="T8" fmla="*/ 1 w 1280"/>
                  <a:gd name="T9" fmla="*/ 1 h 456"/>
                  <a:gd name="T10" fmla="*/ 1 w 1280"/>
                  <a:gd name="T11" fmla="*/ 1 h 456"/>
                  <a:gd name="T12" fmla="*/ 1 w 1280"/>
                  <a:gd name="T13" fmla="*/ 1 h 456"/>
                  <a:gd name="T14" fmla="*/ 1 w 1280"/>
                  <a:gd name="T15" fmla="*/ 1 h 456"/>
                  <a:gd name="T16" fmla="*/ 1 w 1280"/>
                  <a:gd name="T17" fmla="*/ 1 h 456"/>
                  <a:gd name="T18" fmla="*/ 1 w 1280"/>
                  <a:gd name="T19" fmla="*/ 1 h 456"/>
                  <a:gd name="T20" fmla="*/ 1 w 1280"/>
                  <a:gd name="T21" fmla="*/ 1 h 456"/>
                  <a:gd name="T22" fmla="*/ 1 w 1280"/>
                  <a:gd name="T23" fmla="*/ 1 h 456"/>
                  <a:gd name="T24" fmla="*/ 1 w 1280"/>
                  <a:gd name="T25" fmla="*/ 1 h 456"/>
                  <a:gd name="T26" fmla="*/ 2 w 1280"/>
                  <a:gd name="T27" fmla="*/ 1 h 456"/>
                  <a:gd name="T28" fmla="*/ 2 w 1280"/>
                  <a:gd name="T29" fmla="*/ 1 h 456"/>
                  <a:gd name="T30" fmla="*/ 2 w 1280"/>
                  <a:gd name="T31" fmla="*/ 1 h 456"/>
                  <a:gd name="T32" fmla="*/ 2 w 1280"/>
                  <a:gd name="T33" fmla="*/ 1 h 456"/>
                  <a:gd name="T34" fmla="*/ 2 w 1280"/>
                  <a:gd name="T35" fmla="*/ 1 h 456"/>
                  <a:gd name="T36" fmla="*/ 2 w 1280"/>
                  <a:gd name="T37" fmla="*/ 1 h 456"/>
                  <a:gd name="T38" fmla="*/ 2 w 1280"/>
                  <a:gd name="T39" fmla="*/ 1 h 456"/>
                  <a:gd name="T40" fmla="*/ 2 w 1280"/>
                  <a:gd name="T41" fmla="*/ 1 h 456"/>
                  <a:gd name="T42" fmla="*/ 2 w 1280"/>
                  <a:gd name="T43" fmla="*/ 1 h 456"/>
                  <a:gd name="T44" fmla="*/ 2 w 1280"/>
                  <a:gd name="T45" fmla="*/ 1 h 456"/>
                  <a:gd name="T46" fmla="*/ 2 w 1280"/>
                  <a:gd name="T47" fmla="*/ 1 h 456"/>
                  <a:gd name="T48" fmla="*/ 1 w 1280"/>
                  <a:gd name="T49" fmla="*/ 1 h 456"/>
                  <a:gd name="T50" fmla="*/ 1 w 1280"/>
                  <a:gd name="T51" fmla="*/ 1 h 456"/>
                  <a:gd name="T52" fmla="*/ 1 w 1280"/>
                  <a:gd name="T53" fmla="*/ 1 h 456"/>
                  <a:gd name="T54" fmla="*/ 1 w 1280"/>
                  <a:gd name="T55" fmla="*/ 1 h 456"/>
                  <a:gd name="T56" fmla="*/ 1 w 1280"/>
                  <a:gd name="T57" fmla="*/ 1 h 456"/>
                  <a:gd name="T58" fmla="*/ 1 w 1280"/>
                  <a:gd name="T59" fmla="*/ 1 h 456"/>
                  <a:gd name="T60" fmla="*/ 1 w 1280"/>
                  <a:gd name="T61" fmla="*/ 1 h 456"/>
                  <a:gd name="T62" fmla="*/ 1 w 1280"/>
                  <a:gd name="T63" fmla="*/ 1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0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1 h 183"/>
                  <a:gd name="T2" fmla="*/ 1 w 92"/>
                  <a:gd name="T3" fmla="*/ 1 h 183"/>
                  <a:gd name="T4" fmla="*/ 1 w 92"/>
                  <a:gd name="T5" fmla="*/ 1 h 183"/>
                  <a:gd name="T6" fmla="*/ 1 w 92"/>
                  <a:gd name="T7" fmla="*/ 1 h 183"/>
                  <a:gd name="T8" fmla="*/ 1 w 92"/>
                  <a:gd name="T9" fmla="*/ 1 h 183"/>
                  <a:gd name="T10" fmla="*/ 1 w 92"/>
                  <a:gd name="T11" fmla="*/ 1 h 183"/>
                  <a:gd name="T12" fmla="*/ 1 w 92"/>
                  <a:gd name="T13" fmla="*/ 1 h 183"/>
                  <a:gd name="T14" fmla="*/ 1 w 92"/>
                  <a:gd name="T15" fmla="*/ 1 h 183"/>
                  <a:gd name="T16" fmla="*/ 1 w 92"/>
                  <a:gd name="T17" fmla="*/ 0 h 183"/>
                  <a:gd name="T18" fmla="*/ 1 w 92"/>
                  <a:gd name="T19" fmla="*/ 1 h 183"/>
                  <a:gd name="T20" fmla="*/ 1 w 92"/>
                  <a:gd name="T21" fmla="*/ 1 h 183"/>
                  <a:gd name="T22" fmla="*/ 1 w 92"/>
                  <a:gd name="T23" fmla="*/ 1 h 183"/>
                  <a:gd name="T24" fmla="*/ 1 w 92"/>
                  <a:gd name="T25" fmla="*/ 1 h 183"/>
                  <a:gd name="T26" fmla="*/ 1 w 92"/>
                  <a:gd name="T27" fmla="*/ 1 h 183"/>
                  <a:gd name="T28" fmla="*/ 1 w 92"/>
                  <a:gd name="T29" fmla="*/ 1 h 183"/>
                  <a:gd name="T30" fmla="*/ 1 w 92"/>
                  <a:gd name="T31" fmla="*/ 1 h 183"/>
                  <a:gd name="T32" fmla="*/ 0 w 92"/>
                  <a:gd name="T33" fmla="*/ 1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1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1 h 236"/>
                  <a:gd name="T2" fmla="*/ 1 w 48"/>
                  <a:gd name="T3" fmla="*/ 1 h 236"/>
                  <a:gd name="T4" fmla="*/ 1 w 48"/>
                  <a:gd name="T5" fmla="*/ 1 h 236"/>
                  <a:gd name="T6" fmla="*/ 1 w 48"/>
                  <a:gd name="T7" fmla="*/ 1 h 236"/>
                  <a:gd name="T8" fmla="*/ 1 w 48"/>
                  <a:gd name="T9" fmla="*/ 1 h 236"/>
                  <a:gd name="T10" fmla="*/ 1 w 48"/>
                  <a:gd name="T11" fmla="*/ 1 h 236"/>
                  <a:gd name="T12" fmla="*/ 1 w 48"/>
                  <a:gd name="T13" fmla="*/ 1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1 h 236"/>
                  <a:gd name="T26" fmla="*/ 1 w 48"/>
                  <a:gd name="T27" fmla="*/ 1 h 236"/>
                  <a:gd name="T28" fmla="*/ 1 w 48"/>
                  <a:gd name="T29" fmla="*/ 1 h 236"/>
                  <a:gd name="T30" fmla="*/ 1 w 48"/>
                  <a:gd name="T31" fmla="*/ 1 h 236"/>
                  <a:gd name="T32" fmla="*/ 0 w 48"/>
                  <a:gd name="T33" fmla="*/ 1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2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1 h 123"/>
                  <a:gd name="T2" fmla="*/ 1 w 36"/>
                  <a:gd name="T3" fmla="*/ 1 h 123"/>
                  <a:gd name="T4" fmla="*/ 1 w 36"/>
                  <a:gd name="T5" fmla="*/ 1 h 123"/>
                  <a:gd name="T6" fmla="*/ 1 w 36"/>
                  <a:gd name="T7" fmla="*/ 1 h 123"/>
                  <a:gd name="T8" fmla="*/ 0 w 36"/>
                  <a:gd name="T9" fmla="*/ 1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1 h 123"/>
                  <a:gd name="T30" fmla="*/ 1 w 36"/>
                  <a:gd name="T31" fmla="*/ 1 h 123"/>
                  <a:gd name="T32" fmla="*/ 1 w 36"/>
                  <a:gd name="T33" fmla="*/ 1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3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1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4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0 w 75"/>
                  <a:gd name="T9" fmla="*/ 1 h 155"/>
                  <a:gd name="T10" fmla="*/ 0 w 75"/>
                  <a:gd name="T11" fmla="*/ 1 h 155"/>
                  <a:gd name="T12" fmla="*/ 0 w 75"/>
                  <a:gd name="T13" fmla="*/ 1 h 155"/>
                  <a:gd name="T14" fmla="*/ 0 w 75"/>
                  <a:gd name="T15" fmla="*/ 1 h 155"/>
                  <a:gd name="T16" fmla="*/ 0 w 75"/>
                  <a:gd name="T17" fmla="*/ 1 h 155"/>
                  <a:gd name="T18" fmla="*/ 0 w 75"/>
                  <a:gd name="T19" fmla="*/ 1 h 155"/>
                  <a:gd name="T20" fmla="*/ 0 w 75"/>
                  <a:gd name="T21" fmla="*/ 1 h 155"/>
                  <a:gd name="T22" fmla="*/ 0 w 75"/>
                  <a:gd name="T23" fmla="*/ 1 h 155"/>
                  <a:gd name="T24" fmla="*/ 0 w 75"/>
                  <a:gd name="T25" fmla="*/ 1 h 155"/>
                  <a:gd name="T26" fmla="*/ 0 w 75"/>
                  <a:gd name="T27" fmla="*/ 1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5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0 h 109"/>
                  <a:gd name="T8" fmla="*/ 0 w 33"/>
                  <a:gd name="T9" fmla="*/ 0 h 109"/>
                  <a:gd name="T10" fmla="*/ 1 w 33"/>
                  <a:gd name="T11" fmla="*/ 0 h 109"/>
                  <a:gd name="T12" fmla="*/ 1 w 33"/>
                  <a:gd name="T13" fmla="*/ 0 h 109"/>
                  <a:gd name="T14" fmla="*/ 1 w 33"/>
                  <a:gd name="T15" fmla="*/ 0 h 109"/>
                  <a:gd name="T16" fmla="*/ 1 w 33"/>
                  <a:gd name="T17" fmla="*/ 0 h 109"/>
                  <a:gd name="T18" fmla="*/ 1 w 33"/>
                  <a:gd name="T19" fmla="*/ 0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6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7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0 h 249"/>
                  <a:gd name="T6" fmla="*/ 0 w 55"/>
                  <a:gd name="T7" fmla="*/ 0 h 249"/>
                  <a:gd name="T8" fmla="*/ 0 w 55"/>
                  <a:gd name="T9" fmla="*/ 0 h 249"/>
                  <a:gd name="T10" fmla="*/ 0 w 55"/>
                  <a:gd name="T11" fmla="*/ 0 h 249"/>
                  <a:gd name="T12" fmla="*/ 0 w 55"/>
                  <a:gd name="T13" fmla="*/ 0 h 249"/>
                  <a:gd name="T14" fmla="*/ 0 w 55"/>
                  <a:gd name="T15" fmla="*/ 0 h 249"/>
                  <a:gd name="T16" fmla="*/ 0 w 55"/>
                  <a:gd name="T17" fmla="*/ 0 h 249"/>
                  <a:gd name="T18" fmla="*/ 0 w 55"/>
                  <a:gd name="T19" fmla="*/ 0 h 249"/>
                  <a:gd name="T20" fmla="*/ 0 w 55"/>
                  <a:gd name="T21" fmla="*/ 0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8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1 w 142"/>
                  <a:gd name="T17" fmla="*/ 1 h 430"/>
                  <a:gd name="T18" fmla="*/ 1 w 142"/>
                  <a:gd name="T19" fmla="*/ 1 h 430"/>
                  <a:gd name="T20" fmla="*/ 1 w 142"/>
                  <a:gd name="T21" fmla="*/ 1 h 430"/>
                  <a:gd name="T22" fmla="*/ 1 w 142"/>
                  <a:gd name="T23" fmla="*/ 1 h 430"/>
                  <a:gd name="T24" fmla="*/ 1 w 142"/>
                  <a:gd name="T25" fmla="*/ 1 h 430"/>
                  <a:gd name="T26" fmla="*/ 1 w 142"/>
                  <a:gd name="T27" fmla="*/ 1 h 430"/>
                  <a:gd name="T28" fmla="*/ 1 w 142"/>
                  <a:gd name="T29" fmla="*/ 1 h 430"/>
                  <a:gd name="T30" fmla="*/ 1 w 142"/>
                  <a:gd name="T31" fmla="*/ 1 h 430"/>
                  <a:gd name="T32" fmla="*/ 1 w 142"/>
                  <a:gd name="T33" fmla="*/ 1 h 430"/>
                  <a:gd name="T34" fmla="*/ 1 w 142"/>
                  <a:gd name="T35" fmla="*/ 1 h 430"/>
                  <a:gd name="T36" fmla="*/ 1 w 142"/>
                  <a:gd name="T37" fmla="*/ 1 h 430"/>
                  <a:gd name="T38" fmla="*/ 1 w 142"/>
                  <a:gd name="T39" fmla="*/ 1 h 430"/>
                  <a:gd name="T40" fmla="*/ 1 w 142"/>
                  <a:gd name="T41" fmla="*/ 1 h 430"/>
                  <a:gd name="T42" fmla="*/ 1 w 142"/>
                  <a:gd name="T43" fmla="*/ 1 h 430"/>
                  <a:gd name="T44" fmla="*/ 1 w 142"/>
                  <a:gd name="T45" fmla="*/ 1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9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1 w 467"/>
                  <a:gd name="T1" fmla="*/ 0 h 560"/>
                  <a:gd name="T2" fmla="*/ 1 w 467"/>
                  <a:gd name="T3" fmla="*/ 1 h 560"/>
                  <a:gd name="T4" fmla="*/ 1 w 467"/>
                  <a:gd name="T5" fmla="*/ 1 h 560"/>
                  <a:gd name="T6" fmla="*/ 1 w 467"/>
                  <a:gd name="T7" fmla="*/ 1 h 560"/>
                  <a:gd name="T8" fmla="*/ 1 w 467"/>
                  <a:gd name="T9" fmla="*/ 1 h 560"/>
                  <a:gd name="T10" fmla="*/ 1 w 467"/>
                  <a:gd name="T11" fmla="*/ 1 h 560"/>
                  <a:gd name="T12" fmla="*/ 1 w 467"/>
                  <a:gd name="T13" fmla="*/ 1 h 560"/>
                  <a:gd name="T14" fmla="*/ 1 w 467"/>
                  <a:gd name="T15" fmla="*/ 1 h 560"/>
                  <a:gd name="T16" fmla="*/ 1 w 467"/>
                  <a:gd name="T17" fmla="*/ 1 h 560"/>
                  <a:gd name="T18" fmla="*/ 1 w 467"/>
                  <a:gd name="T19" fmla="*/ 1 h 560"/>
                  <a:gd name="T20" fmla="*/ 1 w 467"/>
                  <a:gd name="T21" fmla="*/ 1 h 560"/>
                  <a:gd name="T22" fmla="*/ 1 w 467"/>
                  <a:gd name="T23" fmla="*/ 1 h 560"/>
                  <a:gd name="T24" fmla="*/ 1 w 467"/>
                  <a:gd name="T25" fmla="*/ 1 h 560"/>
                  <a:gd name="T26" fmla="*/ 1 w 467"/>
                  <a:gd name="T27" fmla="*/ 1 h 560"/>
                  <a:gd name="T28" fmla="*/ 1 w 467"/>
                  <a:gd name="T29" fmla="*/ 1 h 560"/>
                  <a:gd name="T30" fmla="*/ 1 w 467"/>
                  <a:gd name="T31" fmla="*/ 1 h 560"/>
                  <a:gd name="T32" fmla="*/ 0 w 467"/>
                  <a:gd name="T33" fmla="*/ 1 h 560"/>
                  <a:gd name="T34" fmla="*/ 1 w 467"/>
                  <a:gd name="T35" fmla="*/ 1 h 560"/>
                  <a:gd name="T36" fmla="*/ 1 w 467"/>
                  <a:gd name="T37" fmla="*/ 1 h 560"/>
                  <a:gd name="T38" fmla="*/ 1 w 467"/>
                  <a:gd name="T39" fmla="*/ 1 h 560"/>
                  <a:gd name="T40" fmla="*/ 1 w 467"/>
                  <a:gd name="T41" fmla="*/ 1 h 560"/>
                  <a:gd name="T42" fmla="*/ 1 w 467"/>
                  <a:gd name="T43" fmla="*/ 1 h 560"/>
                  <a:gd name="T44" fmla="*/ 1 w 467"/>
                  <a:gd name="T45" fmla="*/ 1 h 560"/>
                  <a:gd name="T46" fmla="*/ 1 w 467"/>
                  <a:gd name="T47" fmla="*/ 1 h 560"/>
                  <a:gd name="T48" fmla="*/ 1 w 467"/>
                  <a:gd name="T49" fmla="*/ 1 h 560"/>
                  <a:gd name="T50" fmla="*/ 1 w 467"/>
                  <a:gd name="T51" fmla="*/ 1 h 560"/>
                  <a:gd name="T52" fmla="*/ 1 w 467"/>
                  <a:gd name="T53" fmla="*/ 1 h 560"/>
                  <a:gd name="T54" fmla="*/ 1 w 467"/>
                  <a:gd name="T55" fmla="*/ 1 h 560"/>
                  <a:gd name="T56" fmla="*/ 1 w 467"/>
                  <a:gd name="T57" fmla="*/ 1 h 560"/>
                  <a:gd name="T58" fmla="*/ 1 w 467"/>
                  <a:gd name="T59" fmla="*/ 1 h 560"/>
                  <a:gd name="T60" fmla="*/ 1 w 467"/>
                  <a:gd name="T61" fmla="*/ 1 h 560"/>
                  <a:gd name="T62" fmla="*/ 1 w 467"/>
                  <a:gd name="T63" fmla="*/ 1 h 560"/>
                  <a:gd name="T64" fmla="*/ 1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0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1 w 77"/>
                  <a:gd name="T1" fmla="*/ 0 h 141"/>
                  <a:gd name="T2" fmla="*/ 1 w 77"/>
                  <a:gd name="T3" fmla="*/ 0 h 141"/>
                  <a:gd name="T4" fmla="*/ 1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0 h 141"/>
                  <a:gd name="T12" fmla="*/ 1 w 77"/>
                  <a:gd name="T13" fmla="*/ 0 h 141"/>
                  <a:gd name="T14" fmla="*/ 1 w 77"/>
                  <a:gd name="T15" fmla="*/ 0 h 141"/>
                  <a:gd name="T16" fmla="*/ 0 w 77"/>
                  <a:gd name="T17" fmla="*/ 0 h 141"/>
                  <a:gd name="T18" fmla="*/ 1 w 77"/>
                  <a:gd name="T19" fmla="*/ 0 h 141"/>
                  <a:gd name="T20" fmla="*/ 1 w 77"/>
                  <a:gd name="T21" fmla="*/ 0 h 141"/>
                  <a:gd name="T22" fmla="*/ 1 w 77"/>
                  <a:gd name="T23" fmla="*/ 0 h 141"/>
                  <a:gd name="T24" fmla="*/ 1 w 77"/>
                  <a:gd name="T25" fmla="*/ 0 h 141"/>
                  <a:gd name="T26" fmla="*/ 1 w 77"/>
                  <a:gd name="T27" fmla="*/ 0 h 141"/>
                  <a:gd name="T28" fmla="*/ 1 w 77"/>
                  <a:gd name="T29" fmla="*/ 0 h 141"/>
                  <a:gd name="T30" fmla="*/ 1 w 77"/>
                  <a:gd name="T31" fmla="*/ 0 h 141"/>
                  <a:gd name="T32" fmla="*/ 1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1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1 h 134"/>
                  <a:gd name="T2" fmla="*/ 1 w 117"/>
                  <a:gd name="T3" fmla="*/ 1 h 134"/>
                  <a:gd name="T4" fmla="*/ 1 w 117"/>
                  <a:gd name="T5" fmla="*/ 1 h 134"/>
                  <a:gd name="T6" fmla="*/ 1 w 117"/>
                  <a:gd name="T7" fmla="*/ 1 h 134"/>
                  <a:gd name="T8" fmla="*/ 1 w 117"/>
                  <a:gd name="T9" fmla="*/ 1 h 134"/>
                  <a:gd name="T10" fmla="*/ 1 w 117"/>
                  <a:gd name="T11" fmla="*/ 1 h 134"/>
                  <a:gd name="T12" fmla="*/ 1 w 117"/>
                  <a:gd name="T13" fmla="*/ 1 h 134"/>
                  <a:gd name="T14" fmla="*/ 1 w 117"/>
                  <a:gd name="T15" fmla="*/ 1 h 134"/>
                  <a:gd name="T16" fmla="*/ 1 w 117"/>
                  <a:gd name="T17" fmla="*/ 0 h 134"/>
                  <a:gd name="T18" fmla="*/ 1 w 117"/>
                  <a:gd name="T19" fmla="*/ 1 h 134"/>
                  <a:gd name="T20" fmla="*/ 1 w 117"/>
                  <a:gd name="T21" fmla="*/ 1 h 134"/>
                  <a:gd name="T22" fmla="*/ 1 w 117"/>
                  <a:gd name="T23" fmla="*/ 1 h 134"/>
                  <a:gd name="T24" fmla="*/ 1 w 117"/>
                  <a:gd name="T25" fmla="*/ 1 h 134"/>
                  <a:gd name="T26" fmla="*/ 1 w 117"/>
                  <a:gd name="T27" fmla="*/ 1 h 134"/>
                  <a:gd name="T28" fmla="*/ 1 w 117"/>
                  <a:gd name="T29" fmla="*/ 1 h 134"/>
                  <a:gd name="T30" fmla="*/ 1 w 117"/>
                  <a:gd name="T31" fmla="*/ 1 h 134"/>
                  <a:gd name="T32" fmla="*/ 0 w 117"/>
                  <a:gd name="T33" fmla="*/ 1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2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1 h 211"/>
                  <a:gd name="T10" fmla="*/ 1 w 199"/>
                  <a:gd name="T11" fmla="*/ 1 h 211"/>
                  <a:gd name="T12" fmla="*/ 1 w 199"/>
                  <a:gd name="T13" fmla="*/ 1 h 211"/>
                  <a:gd name="T14" fmla="*/ 1 w 199"/>
                  <a:gd name="T15" fmla="*/ 1 h 211"/>
                  <a:gd name="T16" fmla="*/ 1 w 199"/>
                  <a:gd name="T17" fmla="*/ 1 h 211"/>
                  <a:gd name="T18" fmla="*/ 1 w 199"/>
                  <a:gd name="T19" fmla="*/ 1 h 211"/>
                  <a:gd name="T20" fmla="*/ 1 w 199"/>
                  <a:gd name="T21" fmla="*/ 1 h 211"/>
                  <a:gd name="T22" fmla="*/ 1 w 199"/>
                  <a:gd name="T23" fmla="*/ 1 h 211"/>
                  <a:gd name="T24" fmla="*/ 1 w 199"/>
                  <a:gd name="T25" fmla="*/ 1 h 211"/>
                  <a:gd name="T26" fmla="*/ 1 w 199"/>
                  <a:gd name="T27" fmla="*/ 1 h 211"/>
                  <a:gd name="T28" fmla="*/ 1 w 199"/>
                  <a:gd name="T29" fmla="*/ 1 h 211"/>
                  <a:gd name="T30" fmla="*/ 1 w 199"/>
                  <a:gd name="T31" fmla="*/ 1 h 211"/>
                  <a:gd name="T32" fmla="*/ 1 w 199"/>
                  <a:gd name="T33" fmla="*/ 1 h 211"/>
                  <a:gd name="T34" fmla="*/ 1 w 199"/>
                  <a:gd name="T35" fmla="*/ 1 h 211"/>
                  <a:gd name="T36" fmla="*/ 1 w 199"/>
                  <a:gd name="T37" fmla="*/ 1 h 211"/>
                  <a:gd name="T38" fmla="*/ 1 w 199"/>
                  <a:gd name="T39" fmla="*/ 1 h 211"/>
                  <a:gd name="T40" fmla="*/ 1 w 199"/>
                  <a:gd name="T41" fmla="*/ 1 h 211"/>
                  <a:gd name="T42" fmla="*/ 1 w 199"/>
                  <a:gd name="T43" fmla="*/ 1 h 211"/>
                  <a:gd name="T44" fmla="*/ 1 w 199"/>
                  <a:gd name="T45" fmla="*/ 1 h 211"/>
                  <a:gd name="T46" fmla="*/ 1 w 199"/>
                  <a:gd name="T47" fmla="*/ 1 h 211"/>
                  <a:gd name="T48" fmla="*/ 1 w 199"/>
                  <a:gd name="T49" fmla="*/ 1 h 211"/>
                  <a:gd name="T50" fmla="*/ 1 w 199"/>
                  <a:gd name="T51" fmla="*/ 1 h 211"/>
                  <a:gd name="T52" fmla="*/ 1 w 199"/>
                  <a:gd name="T53" fmla="*/ 1 h 211"/>
                  <a:gd name="T54" fmla="*/ 1 w 199"/>
                  <a:gd name="T55" fmla="*/ 1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3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 w 1288"/>
                  <a:gd name="T1" fmla="*/ 0 h 244"/>
                  <a:gd name="T2" fmla="*/ 2 w 1288"/>
                  <a:gd name="T3" fmla="*/ 0 h 244"/>
                  <a:gd name="T4" fmla="*/ 2 w 1288"/>
                  <a:gd name="T5" fmla="*/ 0 h 244"/>
                  <a:gd name="T6" fmla="*/ 2 w 1288"/>
                  <a:gd name="T7" fmla="*/ 0 h 244"/>
                  <a:gd name="T8" fmla="*/ 2 w 1288"/>
                  <a:gd name="T9" fmla="*/ 0 h 244"/>
                  <a:gd name="T10" fmla="*/ 2 w 1288"/>
                  <a:gd name="T11" fmla="*/ 0 h 244"/>
                  <a:gd name="T12" fmla="*/ 1 w 1288"/>
                  <a:gd name="T13" fmla="*/ 0 h 244"/>
                  <a:gd name="T14" fmla="*/ 1 w 1288"/>
                  <a:gd name="T15" fmla="*/ 0 h 244"/>
                  <a:gd name="T16" fmla="*/ 1 w 1288"/>
                  <a:gd name="T17" fmla="*/ 0 h 244"/>
                  <a:gd name="T18" fmla="*/ 1 w 1288"/>
                  <a:gd name="T19" fmla="*/ 0 h 244"/>
                  <a:gd name="T20" fmla="*/ 1 w 1288"/>
                  <a:gd name="T21" fmla="*/ 0 h 244"/>
                  <a:gd name="T22" fmla="*/ 1 w 1288"/>
                  <a:gd name="T23" fmla="*/ 0 h 244"/>
                  <a:gd name="T24" fmla="*/ 1 w 1288"/>
                  <a:gd name="T25" fmla="*/ 0 h 244"/>
                  <a:gd name="T26" fmla="*/ 1 w 1288"/>
                  <a:gd name="T27" fmla="*/ 0 h 244"/>
                  <a:gd name="T28" fmla="*/ 1 w 1288"/>
                  <a:gd name="T29" fmla="*/ 0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1 w 1288"/>
                  <a:gd name="T39" fmla="*/ 0 h 244"/>
                  <a:gd name="T40" fmla="*/ 1 w 1288"/>
                  <a:gd name="T41" fmla="*/ 0 h 244"/>
                  <a:gd name="T42" fmla="*/ 1 w 1288"/>
                  <a:gd name="T43" fmla="*/ 0 h 244"/>
                  <a:gd name="T44" fmla="*/ 1 w 1288"/>
                  <a:gd name="T45" fmla="*/ 0 h 244"/>
                  <a:gd name="T46" fmla="*/ 1 w 1288"/>
                  <a:gd name="T47" fmla="*/ 0 h 244"/>
                  <a:gd name="T48" fmla="*/ 1 w 1288"/>
                  <a:gd name="T49" fmla="*/ 0 h 244"/>
                  <a:gd name="T50" fmla="*/ 1 w 1288"/>
                  <a:gd name="T51" fmla="*/ 0 h 244"/>
                  <a:gd name="T52" fmla="*/ 1 w 1288"/>
                  <a:gd name="T53" fmla="*/ 0 h 244"/>
                  <a:gd name="T54" fmla="*/ 1 w 1288"/>
                  <a:gd name="T55" fmla="*/ 0 h 244"/>
                  <a:gd name="T56" fmla="*/ 1 w 1288"/>
                  <a:gd name="T57" fmla="*/ 0 h 244"/>
                  <a:gd name="T58" fmla="*/ 1 w 1288"/>
                  <a:gd name="T59" fmla="*/ 0 h 244"/>
                  <a:gd name="T60" fmla="*/ 2 w 1288"/>
                  <a:gd name="T61" fmla="*/ 0 h 244"/>
                  <a:gd name="T62" fmla="*/ 2 w 1288"/>
                  <a:gd name="T63" fmla="*/ 0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4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0 w 248"/>
                  <a:gd name="T17" fmla="*/ 0 h 94"/>
                  <a:gd name="T18" fmla="*/ 0 w 248"/>
                  <a:gd name="T19" fmla="*/ 0 h 94"/>
                  <a:gd name="T20" fmla="*/ 0 w 248"/>
                  <a:gd name="T21" fmla="*/ 1 h 94"/>
                  <a:gd name="T22" fmla="*/ 0 w 248"/>
                  <a:gd name="T23" fmla="*/ 1 h 94"/>
                  <a:gd name="T24" fmla="*/ 0 w 248"/>
                  <a:gd name="T25" fmla="*/ 1 h 94"/>
                  <a:gd name="T26" fmla="*/ 0 w 248"/>
                  <a:gd name="T27" fmla="*/ 1 h 94"/>
                  <a:gd name="T28" fmla="*/ 0 w 248"/>
                  <a:gd name="T29" fmla="*/ 1 h 94"/>
                  <a:gd name="T30" fmla="*/ 0 w 248"/>
                  <a:gd name="T31" fmla="*/ 1 h 94"/>
                  <a:gd name="T32" fmla="*/ 0 w 248"/>
                  <a:gd name="T33" fmla="*/ 1 h 94"/>
                  <a:gd name="T34" fmla="*/ 0 w 248"/>
                  <a:gd name="T35" fmla="*/ 1 h 94"/>
                  <a:gd name="T36" fmla="*/ 0 w 248"/>
                  <a:gd name="T37" fmla="*/ 1 h 94"/>
                  <a:gd name="T38" fmla="*/ 0 w 248"/>
                  <a:gd name="T39" fmla="*/ 1 h 94"/>
                  <a:gd name="T40" fmla="*/ 0 w 248"/>
                  <a:gd name="T41" fmla="*/ 1 h 94"/>
                  <a:gd name="T42" fmla="*/ 0 w 248"/>
                  <a:gd name="T43" fmla="*/ 1 h 94"/>
                  <a:gd name="T44" fmla="*/ 0 w 248"/>
                  <a:gd name="T45" fmla="*/ 1 h 94"/>
                  <a:gd name="T46" fmla="*/ 0 w 248"/>
                  <a:gd name="T47" fmla="*/ 1 h 94"/>
                  <a:gd name="T48" fmla="*/ 0 w 248"/>
                  <a:gd name="T49" fmla="*/ 1 h 94"/>
                  <a:gd name="T50" fmla="*/ 0 w 248"/>
                  <a:gd name="T51" fmla="*/ 1 h 94"/>
                  <a:gd name="T52" fmla="*/ 0 w 248"/>
                  <a:gd name="T53" fmla="*/ 1 h 94"/>
                  <a:gd name="T54" fmla="*/ 0 w 248"/>
                  <a:gd name="T55" fmla="*/ 1 h 94"/>
                  <a:gd name="T56" fmla="*/ 0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5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0 w 497"/>
                  <a:gd name="T1" fmla="*/ 0 h 672"/>
                  <a:gd name="T2" fmla="*/ 0 w 497"/>
                  <a:gd name="T3" fmla="*/ 1 h 672"/>
                  <a:gd name="T4" fmla="*/ 0 w 497"/>
                  <a:gd name="T5" fmla="*/ 1 h 672"/>
                  <a:gd name="T6" fmla="*/ 0 w 497"/>
                  <a:gd name="T7" fmla="*/ 1 h 672"/>
                  <a:gd name="T8" fmla="*/ 0 w 497"/>
                  <a:gd name="T9" fmla="*/ 1 h 672"/>
                  <a:gd name="T10" fmla="*/ 0 w 497"/>
                  <a:gd name="T11" fmla="*/ 1 h 672"/>
                  <a:gd name="T12" fmla="*/ 0 w 497"/>
                  <a:gd name="T13" fmla="*/ 1 h 672"/>
                  <a:gd name="T14" fmla="*/ 0 w 497"/>
                  <a:gd name="T15" fmla="*/ 1 h 672"/>
                  <a:gd name="T16" fmla="*/ 0 w 497"/>
                  <a:gd name="T17" fmla="*/ 1 h 672"/>
                  <a:gd name="T18" fmla="*/ 0 w 497"/>
                  <a:gd name="T19" fmla="*/ 1 h 672"/>
                  <a:gd name="T20" fmla="*/ 0 w 497"/>
                  <a:gd name="T21" fmla="*/ 1 h 672"/>
                  <a:gd name="T22" fmla="*/ 0 w 497"/>
                  <a:gd name="T23" fmla="*/ 1 h 672"/>
                  <a:gd name="T24" fmla="*/ 0 w 497"/>
                  <a:gd name="T25" fmla="*/ 1 h 672"/>
                  <a:gd name="T26" fmla="*/ 0 w 497"/>
                  <a:gd name="T27" fmla="*/ 1 h 672"/>
                  <a:gd name="T28" fmla="*/ 0 w 497"/>
                  <a:gd name="T29" fmla="*/ 1 h 672"/>
                  <a:gd name="T30" fmla="*/ 0 w 497"/>
                  <a:gd name="T31" fmla="*/ 1 h 672"/>
                  <a:gd name="T32" fmla="*/ 0 w 497"/>
                  <a:gd name="T33" fmla="*/ 1 h 672"/>
                  <a:gd name="T34" fmla="*/ 0 w 497"/>
                  <a:gd name="T35" fmla="*/ 1 h 672"/>
                  <a:gd name="T36" fmla="*/ 0 w 497"/>
                  <a:gd name="T37" fmla="*/ 1 h 672"/>
                  <a:gd name="T38" fmla="*/ 0 w 497"/>
                  <a:gd name="T39" fmla="*/ 1 h 672"/>
                  <a:gd name="T40" fmla="*/ 0 w 497"/>
                  <a:gd name="T41" fmla="*/ 1 h 672"/>
                  <a:gd name="T42" fmla="*/ 0 w 497"/>
                  <a:gd name="T43" fmla="*/ 1 h 672"/>
                  <a:gd name="T44" fmla="*/ 0 w 497"/>
                  <a:gd name="T45" fmla="*/ 1 h 672"/>
                  <a:gd name="T46" fmla="*/ 0 w 497"/>
                  <a:gd name="T47" fmla="*/ 1 h 672"/>
                  <a:gd name="T48" fmla="*/ 0 w 497"/>
                  <a:gd name="T49" fmla="*/ 1 h 672"/>
                  <a:gd name="T50" fmla="*/ 0 w 497"/>
                  <a:gd name="T51" fmla="*/ 1 h 672"/>
                  <a:gd name="T52" fmla="*/ 0 w 497"/>
                  <a:gd name="T53" fmla="*/ 1 h 672"/>
                  <a:gd name="T54" fmla="*/ 0 w 497"/>
                  <a:gd name="T55" fmla="*/ 1 h 672"/>
                  <a:gd name="T56" fmla="*/ 0 w 497"/>
                  <a:gd name="T57" fmla="*/ 1 h 672"/>
                  <a:gd name="T58" fmla="*/ 0 w 497"/>
                  <a:gd name="T59" fmla="*/ 1 h 672"/>
                  <a:gd name="T60" fmla="*/ 0 w 497"/>
                  <a:gd name="T61" fmla="*/ 1 h 672"/>
                  <a:gd name="T62" fmla="*/ 0 w 497"/>
                  <a:gd name="T63" fmla="*/ 1 h 672"/>
                  <a:gd name="T64" fmla="*/ 0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6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1 w 1094"/>
                  <a:gd name="T9" fmla="*/ 0 h 267"/>
                  <a:gd name="T10" fmla="*/ 1 w 1094"/>
                  <a:gd name="T11" fmla="*/ 0 h 267"/>
                  <a:gd name="T12" fmla="*/ 1 w 1094"/>
                  <a:gd name="T13" fmla="*/ 0 h 267"/>
                  <a:gd name="T14" fmla="*/ 1 w 1094"/>
                  <a:gd name="T15" fmla="*/ 0 h 267"/>
                  <a:gd name="T16" fmla="*/ 1 w 1094"/>
                  <a:gd name="T17" fmla="*/ 0 h 267"/>
                  <a:gd name="T18" fmla="*/ 1 w 1094"/>
                  <a:gd name="T19" fmla="*/ 0 h 267"/>
                  <a:gd name="T20" fmla="*/ 1 w 1094"/>
                  <a:gd name="T21" fmla="*/ 0 h 267"/>
                  <a:gd name="T22" fmla="*/ 1 w 1094"/>
                  <a:gd name="T23" fmla="*/ 0 h 267"/>
                  <a:gd name="T24" fmla="*/ 1 w 1094"/>
                  <a:gd name="T25" fmla="*/ 0 h 267"/>
                  <a:gd name="T26" fmla="*/ 1 w 1094"/>
                  <a:gd name="T27" fmla="*/ 0 h 267"/>
                  <a:gd name="T28" fmla="*/ 1 w 1094"/>
                  <a:gd name="T29" fmla="*/ 0 h 267"/>
                  <a:gd name="T30" fmla="*/ 1 w 1094"/>
                  <a:gd name="T31" fmla="*/ 0 h 267"/>
                  <a:gd name="T32" fmla="*/ 1 w 1094"/>
                  <a:gd name="T33" fmla="*/ 0 h 267"/>
                  <a:gd name="T34" fmla="*/ 1 w 1094"/>
                  <a:gd name="T35" fmla="*/ 0 h 267"/>
                  <a:gd name="T36" fmla="*/ 1 w 1094"/>
                  <a:gd name="T37" fmla="*/ 0 h 267"/>
                  <a:gd name="T38" fmla="*/ 1 w 1094"/>
                  <a:gd name="T39" fmla="*/ 0 h 267"/>
                  <a:gd name="T40" fmla="*/ 1 w 1094"/>
                  <a:gd name="T41" fmla="*/ 0 h 267"/>
                  <a:gd name="T42" fmla="*/ 1 w 1094"/>
                  <a:gd name="T43" fmla="*/ 0 h 267"/>
                  <a:gd name="T44" fmla="*/ 1 w 1094"/>
                  <a:gd name="T45" fmla="*/ 0 h 267"/>
                  <a:gd name="T46" fmla="*/ 1 w 1094"/>
                  <a:gd name="T47" fmla="*/ 0 h 267"/>
                  <a:gd name="T48" fmla="*/ 1 w 1094"/>
                  <a:gd name="T49" fmla="*/ 0 h 267"/>
                  <a:gd name="T50" fmla="*/ 1 w 1094"/>
                  <a:gd name="T51" fmla="*/ 0 h 267"/>
                  <a:gd name="T52" fmla="*/ 1 w 1094"/>
                  <a:gd name="T53" fmla="*/ 0 h 267"/>
                  <a:gd name="T54" fmla="*/ 1 w 1094"/>
                  <a:gd name="T55" fmla="*/ 0 h 267"/>
                  <a:gd name="T56" fmla="*/ 1 w 1094"/>
                  <a:gd name="T57" fmla="*/ 0 h 267"/>
                  <a:gd name="T58" fmla="*/ 1 w 1094"/>
                  <a:gd name="T59" fmla="*/ 0 h 267"/>
                  <a:gd name="T60" fmla="*/ 1 w 1094"/>
                  <a:gd name="T61" fmla="*/ 0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7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1 h 228"/>
                  <a:gd name="T10" fmla="*/ 0 w 50"/>
                  <a:gd name="T11" fmla="*/ 1 h 228"/>
                  <a:gd name="T12" fmla="*/ 0 w 50"/>
                  <a:gd name="T13" fmla="*/ 1 h 228"/>
                  <a:gd name="T14" fmla="*/ 0 w 50"/>
                  <a:gd name="T15" fmla="*/ 1 h 228"/>
                  <a:gd name="T16" fmla="*/ 0 w 50"/>
                  <a:gd name="T17" fmla="*/ 1 h 228"/>
                  <a:gd name="T18" fmla="*/ 0 w 50"/>
                  <a:gd name="T19" fmla="*/ 1 h 228"/>
                  <a:gd name="T20" fmla="*/ 0 w 50"/>
                  <a:gd name="T21" fmla="*/ 1 h 228"/>
                  <a:gd name="T22" fmla="*/ 0 w 50"/>
                  <a:gd name="T23" fmla="*/ 1 h 228"/>
                  <a:gd name="T24" fmla="*/ 0 w 50"/>
                  <a:gd name="T25" fmla="*/ 1 h 228"/>
                  <a:gd name="T26" fmla="*/ 0 w 50"/>
                  <a:gd name="T27" fmla="*/ 1 h 228"/>
                  <a:gd name="T28" fmla="*/ 0 w 50"/>
                  <a:gd name="T29" fmla="*/ 1 h 228"/>
                  <a:gd name="T30" fmla="*/ 0 w 50"/>
                  <a:gd name="T31" fmla="*/ 1 h 228"/>
                  <a:gd name="T32" fmla="*/ 0 w 50"/>
                  <a:gd name="T33" fmla="*/ 1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8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1 h 224"/>
                  <a:gd name="T10" fmla="*/ 1 w 56"/>
                  <a:gd name="T11" fmla="*/ 1 h 224"/>
                  <a:gd name="T12" fmla="*/ 1 w 56"/>
                  <a:gd name="T13" fmla="*/ 1 h 224"/>
                  <a:gd name="T14" fmla="*/ 1 w 56"/>
                  <a:gd name="T15" fmla="*/ 1 h 224"/>
                  <a:gd name="T16" fmla="*/ 0 w 56"/>
                  <a:gd name="T17" fmla="*/ 1 h 224"/>
                  <a:gd name="T18" fmla="*/ 1 w 56"/>
                  <a:gd name="T19" fmla="*/ 1 h 224"/>
                  <a:gd name="T20" fmla="*/ 1 w 56"/>
                  <a:gd name="T21" fmla="*/ 1 h 224"/>
                  <a:gd name="T22" fmla="*/ 1 w 56"/>
                  <a:gd name="T23" fmla="*/ 1 h 224"/>
                  <a:gd name="T24" fmla="*/ 1 w 56"/>
                  <a:gd name="T25" fmla="*/ 1 h 224"/>
                  <a:gd name="T26" fmla="*/ 1 w 56"/>
                  <a:gd name="T27" fmla="*/ 1 h 224"/>
                  <a:gd name="T28" fmla="*/ 1 w 56"/>
                  <a:gd name="T29" fmla="*/ 1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9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0 w 275"/>
                  <a:gd name="T1" fmla="*/ 1 h 500"/>
                  <a:gd name="T2" fmla="*/ 0 w 275"/>
                  <a:gd name="T3" fmla="*/ 1 h 500"/>
                  <a:gd name="T4" fmla="*/ 0 w 275"/>
                  <a:gd name="T5" fmla="*/ 1 h 500"/>
                  <a:gd name="T6" fmla="*/ 0 w 275"/>
                  <a:gd name="T7" fmla="*/ 1 h 500"/>
                  <a:gd name="T8" fmla="*/ 0 w 275"/>
                  <a:gd name="T9" fmla="*/ 1 h 500"/>
                  <a:gd name="T10" fmla="*/ 0 w 275"/>
                  <a:gd name="T11" fmla="*/ 1 h 500"/>
                  <a:gd name="T12" fmla="*/ 0 w 275"/>
                  <a:gd name="T13" fmla="*/ 1 h 500"/>
                  <a:gd name="T14" fmla="*/ 0 w 275"/>
                  <a:gd name="T15" fmla="*/ 1 h 500"/>
                  <a:gd name="T16" fmla="*/ 0 w 275"/>
                  <a:gd name="T17" fmla="*/ 1 h 500"/>
                  <a:gd name="T18" fmla="*/ 0 w 275"/>
                  <a:gd name="T19" fmla="*/ 1 h 500"/>
                  <a:gd name="T20" fmla="*/ 0 w 275"/>
                  <a:gd name="T21" fmla="*/ 1 h 500"/>
                  <a:gd name="T22" fmla="*/ 0 w 275"/>
                  <a:gd name="T23" fmla="*/ 1 h 500"/>
                  <a:gd name="T24" fmla="*/ 0 w 275"/>
                  <a:gd name="T25" fmla="*/ 1 h 500"/>
                  <a:gd name="T26" fmla="*/ 0 w 275"/>
                  <a:gd name="T27" fmla="*/ 1 h 500"/>
                  <a:gd name="T28" fmla="*/ 0 w 275"/>
                  <a:gd name="T29" fmla="*/ 1 h 500"/>
                  <a:gd name="T30" fmla="*/ 0 w 275"/>
                  <a:gd name="T31" fmla="*/ 1 h 500"/>
                  <a:gd name="T32" fmla="*/ 0 w 275"/>
                  <a:gd name="T33" fmla="*/ 1 h 500"/>
                  <a:gd name="T34" fmla="*/ 0 w 275"/>
                  <a:gd name="T35" fmla="*/ 1 h 500"/>
                  <a:gd name="T36" fmla="*/ 0 w 275"/>
                  <a:gd name="T37" fmla="*/ 1 h 500"/>
                  <a:gd name="T38" fmla="*/ 0 w 275"/>
                  <a:gd name="T39" fmla="*/ 1 h 500"/>
                  <a:gd name="T40" fmla="*/ 0 w 275"/>
                  <a:gd name="T41" fmla="*/ 1 h 500"/>
                  <a:gd name="T42" fmla="*/ 0 w 275"/>
                  <a:gd name="T43" fmla="*/ 1 h 500"/>
                  <a:gd name="T44" fmla="*/ 0 w 275"/>
                  <a:gd name="T45" fmla="*/ 1 h 500"/>
                  <a:gd name="T46" fmla="*/ 0 w 275"/>
                  <a:gd name="T47" fmla="*/ 1 h 500"/>
                  <a:gd name="T48" fmla="*/ 0 w 275"/>
                  <a:gd name="T49" fmla="*/ 1 h 500"/>
                  <a:gd name="T50" fmla="*/ 0 w 275"/>
                  <a:gd name="T51" fmla="*/ 1 h 500"/>
                  <a:gd name="T52" fmla="*/ 0 w 275"/>
                  <a:gd name="T53" fmla="*/ 1 h 500"/>
                  <a:gd name="T54" fmla="*/ 0 w 275"/>
                  <a:gd name="T55" fmla="*/ 1 h 500"/>
                  <a:gd name="T56" fmla="*/ 0 w 275"/>
                  <a:gd name="T57" fmla="*/ 1 h 500"/>
                  <a:gd name="T58" fmla="*/ 0 w 275"/>
                  <a:gd name="T59" fmla="*/ 1 h 500"/>
                  <a:gd name="T60" fmla="*/ 0 w 275"/>
                  <a:gd name="T61" fmla="*/ 1 h 500"/>
                  <a:gd name="T62" fmla="*/ 0 w 275"/>
                  <a:gd name="T63" fmla="*/ 1 h 500"/>
                  <a:gd name="T64" fmla="*/ 0 w 275"/>
                  <a:gd name="T65" fmla="*/ 1 h 500"/>
                  <a:gd name="T66" fmla="*/ 0 w 275"/>
                  <a:gd name="T67" fmla="*/ 1 h 500"/>
                  <a:gd name="T68" fmla="*/ 0 w 275"/>
                  <a:gd name="T69" fmla="*/ 1 h 500"/>
                  <a:gd name="T70" fmla="*/ 0 w 275"/>
                  <a:gd name="T71" fmla="*/ 1 h 500"/>
                  <a:gd name="T72" fmla="*/ 0 w 275"/>
                  <a:gd name="T73" fmla="*/ 1 h 500"/>
                  <a:gd name="T74" fmla="*/ 0 w 275"/>
                  <a:gd name="T75" fmla="*/ 1 h 500"/>
                  <a:gd name="T76" fmla="*/ 0 w 275"/>
                  <a:gd name="T77" fmla="*/ 0 h 500"/>
                  <a:gd name="T78" fmla="*/ 0 w 275"/>
                  <a:gd name="T79" fmla="*/ 0 h 500"/>
                  <a:gd name="T80" fmla="*/ 0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0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7512" name="Picture 81" descr="j0079109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97" name="Picture 19" descr="salad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5597525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8" name="Picture 35" descr="11949860301279678518coffee_ganson.svg.med.png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6135688"/>
            <a:ext cx="454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9" name="Picture 58" descr="ham_2_THUMB.jpg"/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5641975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00" name="Group 15"/>
          <p:cNvGrpSpPr>
            <a:grpSpLocks/>
          </p:cNvGrpSpPr>
          <p:nvPr/>
        </p:nvGrpSpPr>
        <p:grpSpPr bwMode="auto">
          <a:xfrm>
            <a:off x="8439150" y="6167438"/>
            <a:ext cx="449263" cy="542925"/>
            <a:chOff x="4513" y="2659"/>
            <a:chExt cx="731" cy="1109"/>
          </a:xfrm>
        </p:grpSpPr>
        <p:pic>
          <p:nvPicPr>
            <p:cNvPr id="17508" name="Picture 13" descr="drinks_orangejuice"/>
            <p:cNvPicPr>
              <a:picLocks noChangeAspect="1" noChangeArrowheads="1"/>
            </p:cNvPicPr>
            <p:nvPr/>
          </p:nvPicPr>
          <p:blipFill>
            <a:blip r:embed="rId36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659"/>
              <a:ext cx="731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09" name="Picture 14" descr="j0079109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339"/>
              <a:ext cx="49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501" name="Picture 1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162425"/>
            <a:ext cx="422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02" name="AutoShape 4">
            <a:hlinkClick r:id="" action="ppaction://noaction">
              <a:snd r:embed="rId38" name="meencanta.wav"/>
            </a:hlinkClick>
          </p:cNvPr>
          <p:cNvSpPr>
            <a:spLocks noChangeArrowheads="1"/>
          </p:cNvSpPr>
          <p:nvPr/>
        </p:nvSpPr>
        <p:spPr bwMode="auto">
          <a:xfrm>
            <a:off x="5635625" y="4037013"/>
            <a:ext cx="346075" cy="331787"/>
          </a:xfrm>
          <a:custGeom>
            <a:avLst/>
            <a:gdLst>
              <a:gd name="T0" fmla="*/ 715749543 w 21600"/>
              <a:gd name="T1" fmla="*/ 121727213 h 21600"/>
              <a:gd name="T2" fmla="*/ 192973775 w 21600"/>
              <a:gd name="T3" fmla="*/ 601116280 h 21600"/>
              <a:gd name="T4" fmla="*/ 715749543 w 21600"/>
              <a:gd name="T5" fmla="*/ 1202229027 h 21600"/>
              <a:gd name="T6" fmla="*/ 1230616264 w 21600"/>
              <a:gd name="T7" fmla="*/ 6011162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7503" name="Picture 5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-1601" b="28493"/>
          <a:stretch>
            <a:fillRect/>
          </a:stretch>
        </p:blipFill>
        <p:spPr bwMode="auto">
          <a:xfrm>
            <a:off x="5202238" y="2233613"/>
            <a:ext cx="14097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4" name="Picture 5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61" b="21198"/>
          <a:stretch>
            <a:fillRect/>
          </a:stretch>
        </p:blipFill>
        <p:spPr bwMode="auto">
          <a:xfrm>
            <a:off x="7570788" y="736600"/>
            <a:ext cx="13477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5" name="Picture 8" descr="C:\Users\Antonio\320,000 Imágenes\Content - 25KV1\Food\Food 4\LEMONADJ.WMF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556250"/>
            <a:ext cx="5302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6" name="Picture 102" descr="http://janeheller.mlblogs.com/leche.gif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91" y="5987059"/>
            <a:ext cx="72548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7" name="Picture 20" descr="hamburger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2"/>
          <a:stretch>
            <a:fillRect/>
          </a:stretch>
        </p:blipFill>
        <p:spPr bwMode="auto">
          <a:xfrm>
            <a:off x="3335338" y="6219825"/>
            <a:ext cx="3873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7.8.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9368009" y="1035844"/>
            <a:ext cx="609600" cy="609600"/>
          </a:xfrm>
          <a:prstGeom prst="rect">
            <a:avLst/>
          </a:prstGeom>
        </p:spPr>
      </p:pic>
      <p:pic>
        <p:nvPicPr>
          <p:cNvPr id="6" name="7.8.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9368009" y="2584374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763" y="1049173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GB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52407" y="1399067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GB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45071" y="1785144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GB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45071" y="2159278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GB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52407" y="2568393"/>
            <a:ext cx="3561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en-GB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7.8.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-733425" y="-14287"/>
            <a:ext cx="609600" cy="609600"/>
          </a:xfrm>
          <a:prstGeom prst="rect">
            <a:avLst/>
          </a:prstGeom>
        </p:spPr>
      </p:pic>
      <p:pic>
        <p:nvPicPr>
          <p:cNvPr id="12" name="7.8.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-812389" y="602925"/>
            <a:ext cx="609600" cy="609600"/>
          </a:xfrm>
          <a:prstGeom prst="rect">
            <a:avLst/>
          </a:prstGeom>
        </p:spPr>
      </p:pic>
      <p:pic>
        <p:nvPicPr>
          <p:cNvPr id="14" name="7.8.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-822295" y="1325099"/>
            <a:ext cx="609600" cy="609600"/>
          </a:xfrm>
          <a:prstGeom prst="rect">
            <a:avLst/>
          </a:prstGeom>
        </p:spPr>
      </p:pic>
      <p:pic>
        <p:nvPicPr>
          <p:cNvPr id="17" name="7.8.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-830932" y="2047273"/>
            <a:ext cx="609600" cy="609600"/>
          </a:xfrm>
          <a:prstGeom prst="rect">
            <a:avLst/>
          </a:prstGeom>
        </p:spPr>
      </p:pic>
      <p:pic>
        <p:nvPicPr>
          <p:cNvPr id="18" name="7.8.5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-881055" y="2801664"/>
            <a:ext cx="609600" cy="609600"/>
          </a:xfrm>
          <a:prstGeom prst="rect">
            <a:avLst/>
          </a:prstGeom>
        </p:spPr>
      </p:pic>
      <p:pic>
        <p:nvPicPr>
          <p:cNvPr id="19" name="7.8.6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-965679" y="5902192"/>
            <a:ext cx="609600" cy="609600"/>
          </a:xfrm>
          <a:prstGeom prst="rect">
            <a:avLst/>
          </a:prstGeom>
        </p:spPr>
      </p:pic>
      <p:pic>
        <p:nvPicPr>
          <p:cNvPr id="20" name="7.8.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319358" y="7132637"/>
            <a:ext cx="609600" cy="609600"/>
          </a:xfrm>
          <a:prstGeom prst="rect">
            <a:avLst/>
          </a:prstGeom>
        </p:spPr>
      </p:pic>
      <p:pic>
        <p:nvPicPr>
          <p:cNvPr id="21" name="7.8.8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2329656" y="7184529"/>
            <a:ext cx="609600" cy="609600"/>
          </a:xfrm>
          <a:prstGeom prst="rect">
            <a:avLst/>
          </a:prstGeom>
        </p:spPr>
      </p:pic>
      <p:pic>
        <p:nvPicPr>
          <p:cNvPr id="22" name="7.8.9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3417888" y="7234123"/>
            <a:ext cx="609600" cy="609600"/>
          </a:xfrm>
          <a:prstGeom prst="rect">
            <a:avLst/>
          </a:prstGeom>
        </p:spPr>
      </p:pic>
      <p:pic>
        <p:nvPicPr>
          <p:cNvPr id="24" name="7.8.10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4428331" y="71845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04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4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03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2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5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81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1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69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0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4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1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7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07"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79438" y="322263"/>
            <a:ext cx="78438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latin typeface="Adobe Gothic Std B"/>
                <a:ea typeface="Adobe Gothic Std B"/>
                <a:cs typeface="Adobe Gothic Std B"/>
              </a:rPr>
              <a:t>Strip Bingo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1313" y="2092325"/>
          <a:ext cx="8320086" cy="1063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6681">
                  <a:extLst>
                    <a:ext uri="{9D8B030D-6E8A-4147-A177-3AD203B41FA5}"/>
                  </a:extLst>
                </a:gridCol>
                <a:gridCol w="1386681">
                  <a:extLst>
                    <a:ext uri="{9D8B030D-6E8A-4147-A177-3AD203B41FA5}"/>
                  </a:extLst>
                </a:gridCol>
                <a:gridCol w="1386681">
                  <a:extLst>
                    <a:ext uri="{9D8B030D-6E8A-4147-A177-3AD203B41FA5}"/>
                  </a:extLst>
                </a:gridCol>
                <a:gridCol w="1386681">
                  <a:extLst>
                    <a:ext uri="{9D8B030D-6E8A-4147-A177-3AD203B41FA5}"/>
                  </a:extLst>
                </a:gridCol>
                <a:gridCol w="1386681">
                  <a:extLst>
                    <a:ext uri="{9D8B030D-6E8A-4147-A177-3AD203B41FA5}"/>
                  </a:extLst>
                </a:gridCol>
                <a:gridCol w="1386681">
                  <a:extLst>
                    <a:ext uri="{9D8B030D-6E8A-4147-A177-3AD203B41FA5}"/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4" marR="91444" marT="45753" marB="45753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9475" name="Group 50"/>
          <p:cNvGrpSpPr>
            <a:grpSpLocks/>
          </p:cNvGrpSpPr>
          <p:nvPr/>
        </p:nvGrpSpPr>
        <p:grpSpPr bwMode="auto">
          <a:xfrm>
            <a:off x="7442200" y="3622675"/>
            <a:ext cx="860425" cy="750888"/>
            <a:chOff x="2880" y="1888"/>
            <a:chExt cx="953" cy="753"/>
          </a:xfrm>
        </p:grpSpPr>
        <p:pic>
          <p:nvPicPr>
            <p:cNvPr id="19489" name="Picture 51" descr="NA01099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88"/>
              <a:ext cx="5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90" name="Group 52"/>
            <p:cNvGrpSpPr>
              <a:grpSpLocks/>
            </p:cNvGrpSpPr>
            <p:nvPr/>
          </p:nvGrpSpPr>
          <p:grpSpPr bwMode="auto">
            <a:xfrm>
              <a:off x="2880" y="2024"/>
              <a:ext cx="953" cy="617"/>
              <a:chOff x="2162" y="480"/>
              <a:chExt cx="1115" cy="844"/>
            </a:xfrm>
          </p:grpSpPr>
          <p:sp>
            <p:nvSpPr>
              <p:cNvPr id="19492" name="Freeform 53"/>
              <p:cNvSpPr>
                <a:spLocks/>
              </p:cNvSpPr>
              <p:nvPr/>
            </p:nvSpPr>
            <p:spPr bwMode="auto">
              <a:xfrm>
                <a:off x="2182" y="482"/>
                <a:ext cx="1074" cy="815"/>
              </a:xfrm>
              <a:custGeom>
                <a:avLst/>
                <a:gdLst>
                  <a:gd name="T0" fmla="*/ 1 w 2148"/>
                  <a:gd name="T1" fmla="*/ 2 h 1628"/>
                  <a:gd name="T2" fmla="*/ 1 w 2148"/>
                  <a:gd name="T3" fmla="*/ 2 h 1628"/>
                  <a:gd name="T4" fmla="*/ 1 w 2148"/>
                  <a:gd name="T5" fmla="*/ 2 h 1628"/>
                  <a:gd name="T6" fmla="*/ 1 w 2148"/>
                  <a:gd name="T7" fmla="*/ 2 h 1628"/>
                  <a:gd name="T8" fmla="*/ 1 w 2148"/>
                  <a:gd name="T9" fmla="*/ 2 h 1628"/>
                  <a:gd name="T10" fmla="*/ 1 w 2148"/>
                  <a:gd name="T11" fmla="*/ 2 h 1628"/>
                  <a:gd name="T12" fmla="*/ 1 w 2148"/>
                  <a:gd name="T13" fmla="*/ 2 h 1628"/>
                  <a:gd name="T14" fmla="*/ 1 w 2148"/>
                  <a:gd name="T15" fmla="*/ 2 h 1628"/>
                  <a:gd name="T16" fmla="*/ 1 w 2148"/>
                  <a:gd name="T17" fmla="*/ 2 h 1628"/>
                  <a:gd name="T18" fmla="*/ 1 w 2148"/>
                  <a:gd name="T19" fmla="*/ 2 h 1628"/>
                  <a:gd name="T20" fmla="*/ 1 w 2148"/>
                  <a:gd name="T21" fmla="*/ 2 h 1628"/>
                  <a:gd name="T22" fmla="*/ 1 w 2148"/>
                  <a:gd name="T23" fmla="*/ 2 h 1628"/>
                  <a:gd name="T24" fmla="*/ 1 w 2148"/>
                  <a:gd name="T25" fmla="*/ 2 h 1628"/>
                  <a:gd name="T26" fmla="*/ 1 w 2148"/>
                  <a:gd name="T27" fmla="*/ 2 h 1628"/>
                  <a:gd name="T28" fmla="*/ 2 w 2148"/>
                  <a:gd name="T29" fmla="*/ 2 h 1628"/>
                  <a:gd name="T30" fmla="*/ 2 w 2148"/>
                  <a:gd name="T31" fmla="*/ 2 h 1628"/>
                  <a:gd name="T32" fmla="*/ 2 w 2148"/>
                  <a:gd name="T33" fmla="*/ 2 h 1628"/>
                  <a:gd name="T34" fmla="*/ 2 w 2148"/>
                  <a:gd name="T35" fmla="*/ 2 h 1628"/>
                  <a:gd name="T36" fmla="*/ 2 w 2148"/>
                  <a:gd name="T37" fmla="*/ 2 h 1628"/>
                  <a:gd name="T38" fmla="*/ 2 w 2148"/>
                  <a:gd name="T39" fmla="*/ 2 h 1628"/>
                  <a:gd name="T40" fmla="*/ 2 w 2148"/>
                  <a:gd name="T41" fmla="*/ 2 h 1628"/>
                  <a:gd name="T42" fmla="*/ 2 w 2148"/>
                  <a:gd name="T43" fmla="*/ 2 h 1628"/>
                  <a:gd name="T44" fmla="*/ 2 w 2148"/>
                  <a:gd name="T45" fmla="*/ 2 h 1628"/>
                  <a:gd name="T46" fmla="*/ 2 w 2148"/>
                  <a:gd name="T47" fmla="*/ 2 h 1628"/>
                  <a:gd name="T48" fmla="*/ 2 w 2148"/>
                  <a:gd name="T49" fmla="*/ 2 h 1628"/>
                  <a:gd name="T50" fmla="*/ 2 w 2148"/>
                  <a:gd name="T51" fmla="*/ 1 h 1628"/>
                  <a:gd name="T52" fmla="*/ 2 w 2148"/>
                  <a:gd name="T53" fmla="*/ 1 h 1628"/>
                  <a:gd name="T54" fmla="*/ 2 w 2148"/>
                  <a:gd name="T55" fmla="*/ 1 h 1628"/>
                  <a:gd name="T56" fmla="*/ 2 w 2148"/>
                  <a:gd name="T57" fmla="*/ 1 h 1628"/>
                  <a:gd name="T58" fmla="*/ 2 w 2148"/>
                  <a:gd name="T59" fmla="*/ 1 h 1628"/>
                  <a:gd name="T60" fmla="*/ 2 w 2148"/>
                  <a:gd name="T61" fmla="*/ 1 h 1628"/>
                  <a:gd name="T62" fmla="*/ 2 w 2148"/>
                  <a:gd name="T63" fmla="*/ 1 h 1628"/>
                  <a:gd name="T64" fmla="*/ 2 w 2148"/>
                  <a:gd name="T65" fmla="*/ 1 h 1628"/>
                  <a:gd name="T66" fmla="*/ 2 w 2148"/>
                  <a:gd name="T67" fmla="*/ 1 h 1628"/>
                  <a:gd name="T68" fmla="*/ 2 w 2148"/>
                  <a:gd name="T69" fmla="*/ 1 h 1628"/>
                  <a:gd name="T70" fmla="*/ 2 w 2148"/>
                  <a:gd name="T71" fmla="*/ 1 h 1628"/>
                  <a:gd name="T72" fmla="*/ 2 w 2148"/>
                  <a:gd name="T73" fmla="*/ 1 h 1628"/>
                  <a:gd name="T74" fmla="*/ 2 w 2148"/>
                  <a:gd name="T75" fmla="*/ 1 h 1628"/>
                  <a:gd name="T76" fmla="*/ 2 w 2148"/>
                  <a:gd name="T77" fmla="*/ 1 h 1628"/>
                  <a:gd name="T78" fmla="*/ 2 w 2148"/>
                  <a:gd name="T79" fmla="*/ 1 h 1628"/>
                  <a:gd name="T80" fmla="*/ 2 w 2148"/>
                  <a:gd name="T81" fmla="*/ 1 h 1628"/>
                  <a:gd name="T82" fmla="*/ 2 w 2148"/>
                  <a:gd name="T83" fmla="*/ 1 h 1628"/>
                  <a:gd name="T84" fmla="*/ 2 w 2148"/>
                  <a:gd name="T85" fmla="*/ 1 h 1628"/>
                  <a:gd name="T86" fmla="*/ 2 w 2148"/>
                  <a:gd name="T87" fmla="*/ 1 h 1628"/>
                  <a:gd name="T88" fmla="*/ 2 w 2148"/>
                  <a:gd name="T89" fmla="*/ 1 h 1628"/>
                  <a:gd name="T90" fmla="*/ 2 w 2148"/>
                  <a:gd name="T91" fmla="*/ 1 h 1628"/>
                  <a:gd name="T92" fmla="*/ 2 w 2148"/>
                  <a:gd name="T93" fmla="*/ 1 h 1628"/>
                  <a:gd name="T94" fmla="*/ 2 w 2148"/>
                  <a:gd name="T95" fmla="*/ 2 h 1628"/>
                  <a:gd name="T96" fmla="*/ 2 w 2148"/>
                  <a:gd name="T97" fmla="*/ 2 h 1628"/>
                  <a:gd name="T98" fmla="*/ 1 w 2148"/>
                  <a:gd name="T99" fmla="*/ 2 h 1628"/>
                  <a:gd name="T100" fmla="*/ 1 w 2148"/>
                  <a:gd name="T101" fmla="*/ 2 h 1628"/>
                  <a:gd name="T102" fmla="*/ 1 w 2148"/>
                  <a:gd name="T103" fmla="*/ 2 h 1628"/>
                  <a:gd name="T104" fmla="*/ 1 w 2148"/>
                  <a:gd name="T105" fmla="*/ 2 h 1628"/>
                  <a:gd name="T106" fmla="*/ 1 w 2148"/>
                  <a:gd name="T107" fmla="*/ 2 h 1628"/>
                  <a:gd name="T108" fmla="*/ 1 w 2148"/>
                  <a:gd name="T109" fmla="*/ 2 h 1628"/>
                  <a:gd name="T110" fmla="*/ 1 w 2148"/>
                  <a:gd name="T111" fmla="*/ 2 h 1628"/>
                  <a:gd name="T112" fmla="*/ 1 w 2148"/>
                  <a:gd name="T113" fmla="*/ 1 h 1628"/>
                  <a:gd name="T114" fmla="*/ 1 w 2148"/>
                  <a:gd name="T115" fmla="*/ 1 h 1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48"/>
                  <a:gd name="T175" fmla="*/ 0 h 1628"/>
                  <a:gd name="T176" fmla="*/ 2148 w 2148"/>
                  <a:gd name="T177" fmla="*/ 1628 h 1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48" h="1628">
                    <a:moveTo>
                      <a:pt x="0" y="1125"/>
                    </a:moveTo>
                    <a:lnTo>
                      <a:pt x="2" y="1128"/>
                    </a:lnTo>
                    <a:lnTo>
                      <a:pt x="8" y="1136"/>
                    </a:lnTo>
                    <a:lnTo>
                      <a:pt x="16" y="1148"/>
                    </a:lnTo>
                    <a:lnTo>
                      <a:pt x="26" y="1163"/>
                    </a:lnTo>
                    <a:lnTo>
                      <a:pt x="37" y="1180"/>
                    </a:lnTo>
                    <a:lnTo>
                      <a:pt x="47" y="1197"/>
                    </a:lnTo>
                    <a:lnTo>
                      <a:pt x="56" y="1213"/>
                    </a:lnTo>
                    <a:lnTo>
                      <a:pt x="63" y="1228"/>
                    </a:lnTo>
                    <a:lnTo>
                      <a:pt x="69" y="1241"/>
                    </a:lnTo>
                    <a:lnTo>
                      <a:pt x="75" y="1254"/>
                    </a:lnTo>
                    <a:lnTo>
                      <a:pt x="80" y="1265"/>
                    </a:lnTo>
                    <a:lnTo>
                      <a:pt x="85" y="1277"/>
                    </a:lnTo>
                    <a:lnTo>
                      <a:pt x="90" y="1287"/>
                    </a:lnTo>
                    <a:lnTo>
                      <a:pt x="94" y="1296"/>
                    </a:lnTo>
                    <a:lnTo>
                      <a:pt x="99" y="1304"/>
                    </a:lnTo>
                    <a:lnTo>
                      <a:pt x="103" y="1312"/>
                    </a:lnTo>
                    <a:lnTo>
                      <a:pt x="108" y="1317"/>
                    </a:lnTo>
                    <a:lnTo>
                      <a:pt x="116" y="1324"/>
                    </a:lnTo>
                    <a:lnTo>
                      <a:pt x="126" y="1333"/>
                    </a:lnTo>
                    <a:lnTo>
                      <a:pt x="140" y="1342"/>
                    </a:lnTo>
                    <a:lnTo>
                      <a:pt x="158" y="1354"/>
                    </a:lnTo>
                    <a:lnTo>
                      <a:pt x="177" y="1367"/>
                    </a:lnTo>
                    <a:lnTo>
                      <a:pt x="198" y="1380"/>
                    </a:lnTo>
                    <a:lnTo>
                      <a:pt x="221" y="1394"/>
                    </a:lnTo>
                    <a:lnTo>
                      <a:pt x="246" y="1409"/>
                    </a:lnTo>
                    <a:lnTo>
                      <a:pt x="272" y="1424"/>
                    </a:lnTo>
                    <a:lnTo>
                      <a:pt x="298" y="1439"/>
                    </a:lnTo>
                    <a:lnTo>
                      <a:pt x="326" y="1454"/>
                    </a:lnTo>
                    <a:lnTo>
                      <a:pt x="353" y="1468"/>
                    </a:lnTo>
                    <a:lnTo>
                      <a:pt x="380" y="1481"/>
                    </a:lnTo>
                    <a:lnTo>
                      <a:pt x="407" y="1493"/>
                    </a:lnTo>
                    <a:lnTo>
                      <a:pt x="434" y="1505"/>
                    </a:lnTo>
                    <a:lnTo>
                      <a:pt x="437" y="1506"/>
                    </a:lnTo>
                    <a:lnTo>
                      <a:pt x="448" y="1509"/>
                    </a:lnTo>
                    <a:lnTo>
                      <a:pt x="465" y="1515"/>
                    </a:lnTo>
                    <a:lnTo>
                      <a:pt x="487" y="1523"/>
                    </a:lnTo>
                    <a:lnTo>
                      <a:pt x="515" y="1531"/>
                    </a:lnTo>
                    <a:lnTo>
                      <a:pt x="547" y="1542"/>
                    </a:lnTo>
                    <a:lnTo>
                      <a:pt x="583" y="1552"/>
                    </a:lnTo>
                    <a:lnTo>
                      <a:pt x="622" y="1564"/>
                    </a:lnTo>
                    <a:lnTo>
                      <a:pt x="663" y="1575"/>
                    </a:lnTo>
                    <a:lnTo>
                      <a:pt x="707" y="1586"/>
                    </a:lnTo>
                    <a:lnTo>
                      <a:pt x="752" y="1596"/>
                    </a:lnTo>
                    <a:lnTo>
                      <a:pt x="797" y="1605"/>
                    </a:lnTo>
                    <a:lnTo>
                      <a:pt x="843" y="1614"/>
                    </a:lnTo>
                    <a:lnTo>
                      <a:pt x="888" y="1620"/>
                    </a:lnTo>
                    <a:lnTo>
                      <a:pt x="931" y="1626"/>
                    </a:lnTo>
                    <a:lnTo>
                      <a:pt x="974" y="1628"/>
                    </a:lnTo>
                    <a:lnTo>
                      <a:pt x="979" y="1628"/>
                    </a:lnTo>
                    <a:lnTo>
                      <a:pt x="993" y="1628"/>
                    </a:lnTo>
                    <a:lnTo>
                      <a:pt x="1014" y="1627"/>
                    </a:lnTo>
                    <a:lnTo>
                      <a:pt x="1042" y="1626"/>
                    </a:lnTo>
                    <a:lnTo>
                      <a:pt x="1075" y="1625"/>
                    </a:lnTo>
                    <a:lnTo>
                      <a:pt x="1112" y="1624"/>
                    </a:lnTo>
                    <a:lnTo>
                      <a:pt x="1153" y="1622"/>
                    </a:lnTo>
                    <a:lnTo>
                      <a:pt x="1195" y="1620"/>
                    </a:lnTo>
                    <a:lnTo>
                      <a:pt x="1239" y="1618"/>
                    </a:lnTo>
                    <a:lnTo>
                      <a:pt x="1282" y="1616"/>
                    </a:lnTo>
                    <a:lnTo>
                      <a:pt x="1323" y="1613"/>
                    </a:lnTo>
                    <a:lnTo>
                      <a:pt x="1362" y="1610"/>
                    </a:lnTo>
                    <a:lnTo>
                      <a:pt x="1398" y="1607"/>
                    </a:lnTo>
                    <a:lnTo>
                      <a:pt x="1428" y="1604"/>
                    </a:lnTo>
                    <a:lnTo>
                      <a:pt x="1451" y="1601"/>
                    </a:lnTo>
                    <a:lnTo>
                      <a:pt x="1468" y="1597"/>
                    </a:lnTo>
                    <a:lnTo>
                      <a:pt x="1472" y="1596"/>
                    </a:lnTo>
                    <a:lnTo>
                      <a:pt x="1480" y="1595"/>
                    </a:lnTo>
                    <a:lnTo>
                      <a:pt x="1494" y="1591"/>
                    </a:lnTo>
                    <a:lnTo>
                      <a:pt x="1512" y="1586"/>
                    </a:lnTo>
                    <a:lnTo>
                      <a:pt x="1535" y="1580"/>
                    </a:lnTo>
                    <a:lnTo>
                      <a:pt x="1560" y="1573"/>
                    </a:lnTo>
                    <a:lnTo>
                      <a:pt x="1588" y="1565"/>
                    </a:lnTo>
                    <a:lnTo>
                      <a:pt x="1618" y="1556"/>
                    </a:lnTo>
                    <a:lnTo>
                      <a:pt x="1649" y="1544"/>
                    </a:lnTo>
                    <a:lnTo>
                      <a:pt x="1680" y="1533"/>
                    </a:lnTo>
                    <a:lnTo>
                      <a:pt x="1712" y="1521"/>
                    </a:lnTo>
                    <a:lnTo>
                      <a:pt x="1743" y="1507"/>
                    </a:lnTo>
                    <a:lnTo>
                      <a:pt x="1773" y="1493"/>
                    </a:lnTo>
                    <a:lnTo>
                      <a:pt x="1801" y="1477"/>
                    </a:lnTo>
                    <a:lnTo>
                      <a:pt x="1826" y="1462"/>
                    </a:lnTo>
                    <a:lnTo>
                      <a:pt x="1848" y="1445"/>
                    </a:lnTo>
                    <a:lnTo>
                      <a:pt x="1851" y="1444"/>
                    </a:lnTo>
                    <a:lnTo>
                      <a:pt x="1856" y="1438"/>
                    </a:lnTo>
                    <a:lnTo>
                      <a:pt x="1864" y="1431"/>
                    </a:lnTo>
                    <a:lnTo>
                      <a:pt x="1876" y="1420"/>
                    </a:lnTo>
                    <a:lnTo>
                      <a:pt x="1891" y="1407"/>
                    </a:lnTo>
                    <a:lnTo>
                      <a:pt x="1906" y="1392"/>
                    </a:lnTo>
                    <a:lnTo>
                      <a:pt x="1924" y="1373"/>
                    </a:lnTo>
                    <a:lnTo>
                      <a:pt x="1943" y="1354"/>
                    </a:lnTo>
                    <a:lnTo>
                      <a:pt x="1961" y="1333"/>
                    </a:lnTo>
                    <a:lnTo>
                      <a:pt x="1981" y="1310"/>
                    </a:lnTo>
                    <a:lnTo>
                      <a:pt x="1999" y="1286"/>
                    </a:lnTo>
                    <a:lnTo>
                      <a:pt x="2018" y="1261"/>
                    </a:lnTo>
                    <a:lnTo>
                      <a:pt x="2035" y="1234"/>
                    </a:lnTo>
                    <a:lnTo>
                      <a:pt x="2051" y="1208"/>
                    </a:lnTo>
                    <a:lnTo>
                      <a:pt x="2064" y="1180"/>
                    </a:lnTo>
                    <a:lnTo>
                      <a:pt x="2075" y="1152"/>
                    </a:lnTo>
                    <a:lnTo>
                      <a:pt x="2079" y="1143"/>
                    </a:lnTo>
                    <a:lnTo>
                      <a:pt x="2087" y="1115"/>
                    </a:lnTo>
                    <a:lnTo>
                      <a:pt x="2099" y="1075"/>
                    </a:lnTo>
                    <a:lnTo>
                      <a:pt x="2113" y="1022"/>
                    </a:lnTo>
                    <a:lnTo>
                      <a:pt x="2126" y="961"/>
                    </a:lnTo>
                    <a:lnTo>
                      <a:pt x="2137" y="894"/>
                    </a:lnTo>
                    <a:lnTo>
                      <a:pt x="2145" y="824"/>
                    </a:lnTo>
                    <a:lnTo>
                      <a:pt x="2148" y="755"/>
                    </a:lnTo>
                    <a:lnTo>
                      <a:pt x="2148" y="745"/>
                    </a:lnTo>
                    <a:lnTo>
                      <a:pt x="2145" y="722"/>
                    </a:lnTo>
                    <a:lnTo>
                      <a:pt x="2141" y="689"/>
                    </a:lnTo>
                    <a:lnTo>
                      <a:pt x="2133" y="647"/>
                    </a:lnTo>
                    <a:lnTo>
                      <a:pt x="2120" y="605"/>
                    </a:lnTo>
                    <a:lnTo>
                      <a:pt x="2102" y="563"/>
                    </a:lnTo>
                    <a:lnTo>
                      <a:pt x="2077" y="526"/>
                    </a:lnTo>
                    <a:lnTo>
                      <a:pt x="2044" y="500"/>
                    </a:lnTo>
                    <a:lnTo>
                      <a:pt x="2043" y="489"/>
                    </a:lnTo>
                    <a:lnTo>
                      <a:pt x="2043" y="458"/>
                    </a:lnTo>
                    <a:lnTo>
                      <a:pt x="2047" y="403"/>
                    </a:lnTo>
                    <a:lnTo>
                      <a:pt x="2060" y="323"/>
                    </a:lnTo>
                    <a:lnTo>
                      <a:pt x="2061" y="303"/>
                    </a:lnTo>
                    <a:lnTo>
                      <a:pt x="2064" y="255"/>
                    </a:lnTo>
                    <a:lnTo>
                      <a:pt x="2065" y="205"/>
                    </a:lnTo>
                    <a:lnTo>
                      <a:pt x="2064" y="175"/>
                    </a:lnTo>
                    <a:lnTo>
                      <a:pt x="2066" y="172"/>
                    </a:lnTo>
                    <a:lnTo>
                      <a:pt x="2072" y="164"/>
                    </a:lnTo>
                    <a:lnTo>
                      <a:pt x="2079" y="154"/>
                    </a:lnTo>
                    <a:lnTo>
                      <a:pt x="2088" y="139"/>
                    </a:lnTo>
                    <a:lnTo>
                      <a:pt x="2097" y="123"/>
                    </a:lnTo>
                    <a:lnTo>
                      <a:pt x="2104" y="106"/>
                    </a:lnTo>
                    <a:lnTo>
                      <a:pt x="2110" y="88"/>
                    </a:lnTo>
                    <a:lnTo>
                      <a:pt x="2112" y="71"/>
                    </a:lnTo>
                    <a:lnTo>
                      <a:pt x="2112" y="61"/>
                    </a:lnTo>
                    <a:lnTo>
                      <a:pt x="2109" y="36"/>
                    </a:lnTo>
                    <a:lnTo>
                      <a:pt x="2099" y="12"/>
                    </a:lnTo>
                    <a:lnTo>
                      <a:pt x="2083" y="0"/>
                    </a:lnTo>
                    <a:lnTo>
                      <a:pt x="2076" y="0"/>
                    </a:lnTo>
                    <a:lnTo>
                      <a:pt x="2057" y="2"/>
                    </a:lnTo>
                    <a:lnTo>
                      <a:pt x="2030" y="4"/>
                    </a:lnTo>
                    <a:lnTo>
                      <a:pt x="1998" y="8"/>
                    </a:lnTo>
                    <a:lnTo>
                      <a:pt x="1966" y="11"/>
                    </a:lnTo>
                    <a:lnTo>
                      <a:pt x="1937" y="16"/>
                    </a:lnTo>
                    <a:lnTo>
                      <a:pt x="1915" y="22"/>
                    </a:lnTo>
                    <a:lnTo>
                      <a:pt x="1904" y="27"/>
                    </a:lnTo>
                    <a:lnTo>
                      <a:pt x="1902" y="28"/>
                    </a:lnTo>
                    <a:lnTo>
                      <a:pt x="1898" y="33"/>
                    </a:lnTo>
                    <a:lnTo>
                      <a:pt x="1893" y="40"/>
                    </a:lnTo>
                    <a:lnTo>
                      <a:pt x="1889" y="51"/>
                    </a:lnTo>
                    <a:lnTo>
                      <a:pt x="1884" y="68"/>
                    </a:lnTo>
                    <a:lnTo>
                      <a:pt x="1882" y="88"/>
                    </a:lnTo>
                    <a:lnTo>
                      <a:pt x="1883" y="115"/>
                    </a:lnTo>
                    <a:lnTo>
                      <a:pt x="1887" y="147"/>
                    </a:lnTo>
                    <a:lnTo>
                      <a:pt x="1891" y="168"/>
                    </a:lnTo>
                    <a:lnTo>
                      <a:pt x="1897" y="216"/>
                    </a:lnTo>
                    <a:lnTo>
                      <a:pt x="1897" y="275"/>
                    </a:lnTo>
                    <a:lnTo>
                      <a:pt x="1884" y="327"/>
                    </a:lnTo>
                    <a:lnTo>
                      <a:pt x="1883" y="330"/>
                    </a:lnTo>
                    <a:lnTo>
                      <a:pt x="1880" y="338"/>
                    </a:lnTo>
                    <a:lnTo>
                      <a:pt x="1877" y="351"/>
                    </a:lnTo>
                    <a:lnTo>
                      <a:pt x="1871" y="366"/>
                    </a:lnTo>
                    <a:lnTo>
                      <a:pt x="1867" y="381"/>
                    </a:lnTo>
                    <a:lnTo>
                      <a:pt x="1860" y="396"/>
                    </a:lnTo>
                    <a:lnTo>
                      <a:pt x="1854" y="410"/>
                    </a:lnTo>
                    <a:lnTo>
                      <a:pt x="1848" y="419"/>
                    </a:lnTo>
                    <a:lnTo>
                      <a:pt x="1845" y="421"/>
                    </a:lnTo>
                    <a:lnTo>
                      <a:pt x="1833" y="428"/>
                    </a:lnTo>
                    <a:lnTo>
                      <a:pt x="1817" y="441"/>
                    </a:lnTo>
                    <a:lnTo>
                      <a:pt x="1798" y="457"/>
                    </a:lnTo>
                    <a:lnTo>
                      <a:pt x="1777" y="479"/>
                    </a:lnTo>
                    <a:lnTo>
                      <a:pt x="1755" y="506"/>
                    </a:lnTo>
                    <a:lnTo>
                      <a:pt x="1735" y="536"/>
                    </a:lnTo>
                    <a:lnTo>
                      <a:pt x="1719" y="571"/>
                    </a:lnTo>
                    <a:lnTo>
                      <a:pt x="1717" y="577"/>
                    </a:lnTo>
                    <a:lnTo>
                      <a:pt x="1711" y="592"/>
                    </a:lnTo>
                    <a:lnTo>
                      <a:pt x="1702" y="614"/>
                    </a:lnTo>
                    <a:lnTo>
                      <a:pt x="1693" y="642"/>
                    </a:lnTo>
                    <a:lnTo>
                      <a:pt x="1682" y="672"/>
                    </a:lnTo>
                    <a:lnTo>
                      <a:pt x="1672" y="702"/>
                    </a:lnTo>
                    <a:lnTo>
                      <a:pt x="1664" y="730"/>
                    </a:lnTo>
                    <a:lnTo>
                      <a:pt x="1659" y="755"/>
                    </a:lnTo>
                    <a:lnTo>
                      <a:pt x="1658" y="757"/>
                    </a:lnTo>
                    <a:lnTo>
                      <a:pt x="1652" y="765"/>
                    </a:lnTo>
                    <a:lnTo>
                      <a:pt x="1646" y="776"/>
                    </a:lnTo>
                    <a:lnTo>
                      <a:pt x="1634" y="793"/>
                    </a:lnTo>
                    <a:lnTo>
                      <a:pt x="1621" y="812"/>
                    </a:lnTo>
                    <a:lnTo>
                      <a:pt x="1605" y="834"/>
                    </a:lnTo>
                    <a:lnTo>
                      <a:pt x="1587" y="857"/>
                    </a:lnTo>
                    <a:lnTo>
                      <a:pt x="1566" y="882"/>
                    </a:lnTo>
                    <a:lnTo>
                      <a:pt x="1544" y="909"/>
                    </a:lnTo>
                    <a:lnTo>
                      <a:pt x="1520" y="936"/>
                    </a:lnTo>
                    <a:lnTo>
                      <a:pt x="1495" y="962"/>
                    </a:lnTo>
                    <a:lnTo>
                      <a:pt x="1467" y="987"/>
                    </a:lnTo>
                    <a:lnTo>
                      <a:pt x="1439" y="1010"/>
                    </a:lnTo>
                    <a:lnTo>
                      <a:pt x="1409" y="1032"/>
                    </a:lnTo>
                    <a:lnTo>
                      <a:pt x="1379" y="1052"/>
                    </a:lnTo>
                    <a:lnTo>
                      <a:pt x="1348" y="1068"/>
                    </a:lnTo>
                    <a:lnTo>
                      <a:pt x="1345" y="1070"/>
                    </a:lnTo>
                    <a:lnTo>
                      <a:pt x="1335" y="1075"/>
                    </a:lnTo>
                    <a:lnTo>
                      <a:pt x="1318" y="1082"/>
                    </a:lnTo>
                    <a:lnTo>
                      <a:pt x="1295" y="1091"/>
                    </a:lnTo>
                    <a:lnTo>
                      <a:pt x="1268" y="1101"/>
                    </a:lnTo>
                    <a:lnTo>
                      <a:pt x="1234" y="1113"/>
                    </a:lnTo>
                    <a:lnTo>
                      <a:pt x="1196" y="1123"/>
                    </a:lnTo>
                    <a:lnTo>
                      <a:pt x="1153" y="1134"/>
                    </a:lnTo>
                    <a:lnTo>
                      <a:pt x="1107" y="1144"/>
                    </a:lnTo>
                    <a:lnTo>
                      <a:pt x="1055" y="1151"/>
                    </a:lnTo>
                    <a:lnTo>
                      <a:pt x="1001" y="1157"/>
                    </a:lnTo>
                    <a:lnTo>
                      <a:pt x="944" y="1159"/>
                    </a:lnTo>
                    <a:lnTo>
                      <a:pt x="883" y="1158"/>
                    </a:lnTo>
                    <a:lnTo>
                      <a:pt x="821" y="1153"/>
                    </a:lnTo>
                    <a:lnTo>
                      <a:pt x="756" y="1143"/>
                    </a:lnTo>
                    <a:lnTo>
                      <a:pt x="691" y="1128"/>
                    </a:lnTo>
                    <a:lnTo>
                      <a:pt x="688" y="1127"/>
                    </a:lnTo>
                    <a:lnTo>
                      <a:pt x="680" y="1125"/>
                    </a:lnTo>
                    <a:lnTo>
                      <a:pt x="668" y="1121"/>
                    </a:lnTo>
                    <a:lnTo>
                      <a:pt x="652" y="1116"/>
                    </a:lnTo>
                    <a:lnTo>
                      <a:pt x="633" y="1111"/>
                    </a:lnTo>
                    <a:lnTo>
                      <a:pt x="611" y="1104"/>
                    </a:lnTo>
                    <a:lnTo>
                      <a:pt x="587" y="1096"/>
                    </a:lnTo>
                    <a:lnTo>
                      <a:pt x="563" y="1088"/>
                    </a:lnTo>
                    <a:lnTo>
                      <a:pt x="536" y="1080"/>
                    </a:lnTo>
                    <a:lnTo>
                      <a:pt x="511" y="1070"/>
                    </a:lnTo>
                    <a:lnTo>
                      <a:pt x="486" y="1061"/>
                    </a:lnTo>
                    <a:lnTo>
                      <a:pt x="460" y="1053"/>
                    </a:lnTo>
                    <a:lnTo>
                      <a:pt x="439" y="1044"/>
                    </a:lnTo>
                    <a:lnTo>
                      <a:pt x="418" y="1036"/>
                    </a:lnTo>
                    <a:lnTo>
                      <a:pt x="401" y="1028"/>
                    </a:lnTo>
                    <a:lnTo>
                      <a:pt x="387" y="1021"/>
                    </a:lnTo>
                    <a:lnTo>
                      <a:pt x="382" y="1017"/>
                    </a:lnTo>
                    <a:lnTo>
                      <a:pt x="368" y="1009"/>
                    </a:lnTo>
                    <a:lnTo>
                      <a:pt x="348" y="998"/>
                    </a:lnTo>
                    <a:lnTo>
                      <a:pt x="322" y="984"/>
                    </a:lnTo>
                    <a:lnTo>
                      <a:pt x="296" y="970"/>
                    </a:lnTo>
                    <a:lnTo>
                      <a:pt x="268" y="959"/>
                    </a:lnTo>
                    <a:lnTo>
                      <a:pt x="243" y="952"/>
                    </a:lnTo>
                    <a:lnTo>
                      <a:pt x="222" y="949"/>
                    </a:lnTo>
                    <a:lnTo>
                      <a:pt x="35" y="949"/>
                    </a:lnTo>
                    <a:lnTo>
                      <a:pt x="0" y="1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3" name="Freeform 54"/>
              <p:cNvSpPr>
                <a:spLocks/>
              </p:cNvSpPr>
              <p:nvPr/>
            </p:nvSpPr>
            <p:spPr bwMode="auto">
              <a:xfrm>
                <a:off x="2247" y="883"/>
                <a:ext cx="987" cy="395"/>
              </a:xfrm>
              <a:custGeom>
                <a:avLst/>
                <a:gdLst>
                  <a:gd name="T0" fmla="*/ 1 w 1974"/>
                  <a:gd name="T1" fmla="*/ 1 h 788"/>
                  <a:gd name="T2" fmla="*/ 1 w 1974"/>
                  <a:gd name="T3" fmla="*/ 1 h 788"/>
                  <a:gd name="T4" fmla="*/ 1 w 1974"/>
                  <a:gd name="T5" fmla="*/ 1 h 788"/>
                  <a:gd name="T6" fmla="*/ 1 w 1974"/>
                  <a:gd name="T7" fmla="*/ 1 h 788"/>
                  <a:gd name="T8" fmla="*/ 1 w 1974"/>
                  <a:gd name="T9" fmla="*/ 1 h 788"/>
                  <a:gd name="T10" fmla="*/ 1 w 1974"/>
                  <a:gd name="T11" fmla="*/ 1 h 788"/>
                  <a:gd name="T12" fmla="*/ 1 w 1974"/>
                  <a:gd name="T13" fmla="*/ 1 h 788"/>
                  <a:gd name="T14" fmla="*/ 1 w 1974"/>
                  <a:gd name="T15" fmla="*/ 1 h 788"/>
                  <a:gd name="T16" fmla="*/ 1 w 1974"/>
                  <a:gd name="T17" fmla="*/ 1 h 788"/>
                  <a:gd name="T18" fmla="*/ 1 w 1974"/>
                  <a:gd name="T19" fmla="*/ 1 h 788"/>
                  <a:gd name="T20" fmla="*/ 1 w 1974"/>
                  <a:gd name="T21" fmla="*/ 1 h 788"/>
                  <a:gd name="T22" fmla="*/ 1 w 1974"/>
                  <a:gd name="T23" fmla="*/ 1 h 788"/>
                  <a:gd name="T24" fmla="*/ 1 w 1974"/>
                  <a:gd name="T25" fmla="*/ 1 h 788"/>
                  <a:gd name="T26" fmla="*/ 1 w 1974"/>
                  <a:gd name="T27" fmla="*/ 1 h 788"/>
                  <a:gd name="T28" fmla="*/ 1 w 1974"/>
                  <a:gd name="T29" fmla="*/ 1 h 788"/>
                  <a:gd name="T30" fmla="*/ 1 w 1974"/>
                  <a:gd name="T31" fmla="*/ 1 h 788"/>
                  <a:gd name="T32" fmla="*/ 1 w 1974"/>
                  <a:gd name="T33" fmla="*/ 1 h 788"/>
                  <a:gd name="T34" fmla="*/ 1 w 1974"/>
                  <a:gd name="T35" fmla="*/ 1 h 788"/>
                  <a:gd name="T36" fmla="*/ 1 w 1974"/>
                  <a:gd name="T37" fmla="*/ 1 h 788"/>
                  <a:gd name="T38" fmla="*/ 2 w 1974"/>
                  <a:gd name="T39" fmla="*/ 1 h 788"/>
                  <a:gd name="T40" fmla="*/ 2 w 1974"/>
                  <a:gd name="T41" fmla="*/ 1 h 788"/>
                  <a:gd name="T42" fmla="*/ 2 w 1974"/>
                  <a:gd name="T43" fmla="*/ 1 h 788"/>
                  <a:gd name="T44" fmla="*/ 2 w 1974"/>
                  <a:gd name="T45" fmla="*/ 1 h 788"/>
                  <a:gd name="T46" fmla="*/ 2 w 1974"/>
                  <a:gd name="T47" fmla="*/ 1 h 788"/>
                  <a:gd name="T48" fmla="*/ 2 w 1974"/>
                  <a:gd name="T49" fmla="*/ 1 h 788"/>
                  <a:gd name="T50" fmla="*/ 2 w 1974"/>
                  <a:gd name="T51" fmla="*/ 1 h 788"/>
                  <a:gd name="T52" fmla="*/ 2 w 1974"/>
                  <a:gd name="T53" fmla="*/ 1 h 788"/>
                  <a:gd name="T54" fmla="*/ 2 w 1974"/>
                  <a:gd name="T55" fmla="*/ 1 h 788"/>
                  <a:gd name="T56" fmla="*/ 2 w 1974"/>
                  <a:gd name="T57" fmla="*/ 1 h 788"/>
                  <a:gd name="T58" fmla="*/ 2 w 1974"/>
                  <a:gd name="T59" fmla="*/ 1 h 788"/>
                  <a:gd name="T60" fmla="*/ 2 w 1974"/>
                  <a:gd name="T61" fmla="*/ 1 h 788"/>
                  <a:gd name="T62" fmla="*/ 2 w 1974"/>
                  <a:gd name="T63" fmla="*/ 1 h 788"/>
                  <a:gd name="T64" fmla="*/ 2 w 1974"/>
                  <a:gd name="T65" fmla="*/ 1 h 788"/>
                  <a:gd name="T66" fmla="*/ 2 w 1974"/>
                  <a:gd name="T67" fmla="*/ 1 h 788"/>
                  <a:gd name="T68" fmla="*/ 2 w 1974"/>
                  <a:gd name="T69" fmla="*/ 1 h 788"/>
                  <a:gd name="T70" fmla="*/ 2 w 1974"/>
                  <a:gd name="T71" fmla="*/ 1 h 788"/>
                  <a:gd name="T72" fmla="*/ 2 w 1974"/>
                  <a:gd name="T73" fmla="*/ 1 h 788"/>
                  <a:gd name="T74" fmla="*/ 2 w 1974"/>
                  <a:gd name="T75" fmla="*/ 1 h 788"/>
                  <a:gd name="T76" fmla="*/ 2 w 1974"/>
                  <a:gd name="T77" fmla="*/ 1 h 788"/>
                  <a:gd name="T78" fmla="*/ 1 w 1974"/>
                  <a:gd name="T79" fmla="*/ 1 h 788"/>
                  <a:gd name="T80" fmla="*/ 1 w 1974"/>
                  <a:gd name="T81" fmla="*/ 1 h 788"/>
                  <a:gd name="T82" fmla="*/ 1 w 1974"/>
                  <a:gd name="T83" fmla="*/ 1 h 788"/>
                  <a:gd name="T84" fmla="*/ 1 w 1974"/>
                  <a:gd name="T85" fmla="*/ 1 h 788"/>
                  <a:gd name="T86" fmla="*/ 1 w 1974"/>
                  <a:gd name="T87" fmla="*/ 1 h 788"/>
                  <a:gd name="T88" fmla="*/ 1 w 1974"/>
                  <a:gd name="T89" fmla="*/ 1 h 788"/>
                  <a:gd name="T90" fmla="*/ 1 w 1974"/>
                  <a:gd name="T91" fmla="*/ 1 h 788"/>
                  <a:gd name="T92" fmla="*/ 1 w 1974"/>
                  <a:gd name="T93" fmla="*/ 1 h 788"/>
                  <a:gd name="T94" fmla="*/ 1 w 1974"/>
                  <a:gd name="T95" fmla="*/ 1 h 7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4"/>
                  <a:gd name="T145" fmla="*/ 0 h 788"/>
                  <a:gd name="T146" fmla="*/ 1974 w 1974"/>
                  <a:gd name="T147" fmla="*/ 788 h 7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4" h="788">
                    <a:moveTo>
                      <a:pt x="0" y="438"/>
                    </a:moveTo>
                    <a:lnTo>
                      <a:pt x="1" y="439"/>
                    </a:lnTo>
                    <a:lnTo>
                      <a:pt x="1" y="440"/>
                    </a:lnTo>
                    <a:lnTo>
                      <a:pt x="1" y="441"/>
                    </a:lnTo>
                    <a:lnTo>
                      <a:pt x="1" y="442"/>
                    </a:lnTo>
                    <a:lnTo>
                      <a:pt x="9" y="467"/>
                    </a:lnTo>
                    <a:lnTo>
                      <a:pt x="21" y="490"/>
                    </a:lnTo>
                    <a:lnTo>
                      <a:pt x="37" y="513"/>
                    </a:lnTo>
                    <a:lnTo>
                      <a:pt x="56" y="533"/>
                    </a:lnTo>
                    <a:lnTo>
                      <a:pt x="79" y="554"/>
                    </a:lnTo>
                    <a:lnTo>
                      <a:pt x="106" y="573"/>
                    </a:lnTo>
                    <a:lnTo>
                      <a:pt x="136" y="590"/>
                    </a:lnTo>
                    <a:lnTo>
                      <a:pt x="168" y="606"/>
                    </a:lnTo>
                    <a:lnTo>
                      <a:pt x="177" y="611"/>
                    </a:lnTo>
                    <a:lnTo>
                      <a:pt x="190" y="615"/>
                    </a:lnTo>
                    <a:lnTo>
                      <a:pt x="204" y="622"/>
                    </a:lnTo>
                    <a:lnTo>
                      <a:pt x="219" y="629"/>
                    </a:lnTo>
                    <a:lnTo>
                      <a:pt x="237" y="636"/>
                    </a:lnTo>
                    <a:lnTo>
                      <a:pt x="257" y="644"/>
                    </a:lnTo>
                    <a:lnTo>
                      <a:pt x="277" y="653"/>
                    </a:lnTo>
                    <a:lnTo>
                      <a:pt x="300" y="663"/>
                    </a:lnTo>
                    <a:lnTo>
                      <a:pt x="326" y="672"/>
                    </a:lnTo>
                    <a:lnTo>
                      <a:pt x="353" y="681"/>
                    </a:lnTo>
                    <a:lnTo>
                      <a:pt x="381" y="690"/>
                    </a:lnTo>
                    <a:lnTo>
                      <a:pt x="412" y="701"/>
                    </a:lnTo>
                    <a:lnTo>
                      <a:pt x="444" y="710"/>
                    </a:lnTo>
                    <a:lnTo>
                      <a:pt x="478" y="720"/>
                    </a:lnTo>
                    <a:lnTo>
                      <a:pt x="514" y="729"/>
                    </a:lnTo>
                    <a:lnTo>
                      <a:pt x="550" y="737"/>
                    </a:lnTo>
                    <a:lnTo>
                      <a:pt x="588" y="747"/>
                    </a:lnTo>
                    <a:lnTo>
                      <a:pt x="628" y="755"/>
                    </a:lnTo>
                    <a:lnTo>
                      <a:pt x="669" y="762"/>
                    </a:lnTo>
                    <a:lnTo>
                      <a:pt x="713" y="769"/>
                    </a:lnTo>
                    <a:lnTo>
                      <a:pt x="757" y="774"/>
                    </a:lnTo>
                    <a:lnTo>
                      <a:pt x="803" y="779"/>
                    </a:lnTo>
                    <a:lnTo>
                      <a:pt x="849" y="782"/>
                    </a:lnTo>
                    <a:lnTo>
                      <a:pt x="897" y="786"/>
                    </a:lnTo>
                    <a:lnTo>
                      <a:pt x="947" y="787"/>
                    </a:lnTo>
                    <a:lnTo>
                      <a:pt x="997" y="788"/>
                    </a:lnTo>
                    <a:lnTo>
                      <a:pt x="1049" y="787"/>
                    </a:lnTo>
                    <a:lnTo>
                      <a:pt x="1102" y="785"/>
                    </a:lnTo>
                    <a:lnTo>
                      <a:pt x="1156" y="780"/>
                    </a:lnTo>
                    <a:lnTo>
                      <a:pt x="1211" y="774"/>
                    </a:lnTo>
                    <a:lnTo>
                      <a:pt x="1268" y="767"/>
                    </a:lnTo>
                    <a:lnTo>
                      <a:pt x="1326" y="758"/>
                    </a:lnTo>
                    <a:lnTo>
                      <a:pt x="1331" y="757"/>
                    </a:lnTo>
                    <a:lnTo>
                      <a:pt x="1349" y="752"/>
                    </a:lnTo>
                    <a:lnTo>
                      <a:pt x="1376" y="746"/>
                    </a:lnTo>
                    <a:lnTo>
                      <a:pt x="1412" y="734"/>
                    </a:lnTo>
                    <a:lnTo>
                      <a:pt x="1453" y="719"/>
                    </a:lnTo>
                    <a:lnTo>
                      <a:pt x="1502" y="698"/>
                    </a:lnTo>
                    <a:lnTo>
                      <a:pt x="1554" y="674"/>
                    </a:lnTo>
                    <a:lnTo>
                      <a:pt x="1608" y="644"/>
                    </a:lnTo>
                    <a:lnTo>
                      <a:pt x="1663" y="608"/>
                    </a:lnTo>
                    <a:lnTo>
                      <a:pt x="1718" y="567"/>
                    </a:lnTo>
                    <a:lnTo>
                      <a:pt x="1771" y="518"/>
                    </a:lnTo>
                    <a:lnTo>
                      <a:pt x="1822" y="463"/>
                    </a:lnTo>
                    <a:lnTo>
                      <a:pt x="1867" y="401"/>
                    </a:lnTo>
                    <a:lnTo>
                      <a:pt x="1906" y="331"/>
                    </a:lnTo>
                    <a:lnTo>
                      <a:pt x="1938" y="252"/>
                    </a:lnTo>
                    <a:lnTo>
                      <a:pt x="1961" y="166"/>
                    </a:lnTo>
                    <a:lnTo>
                      <a:pt x="1964" y="153"/>
                    </a:lnTo>
                    <a:lnTo>
                      <a:pt x="1968" y="117"/>
                    </a:lnTo>
                    <a:lnTo>
                      <a:pt x="1973" y="66"/>
                    </a:lnTo>
                    <a:lnTo>
                      <a:pt x="1974" y="0"/>
                    </a:lnTo>
                    <a:lnTo>
                      <a:pt x="1921" y="104"/>
                    </a:lnTo>
                    <a:lnTo>
                      <a:pt x="1864" y="197"/>
                    </a:lnTo>
                    <a:lnTo>
                      <a:pt x="1806" y="281"/>
                    </a:lnTo>
                    <a:lnTo>
                      <a:pt x="1742" y="356"/>
                    </a:lnTo>
                    <a:lnTo>
                      <a:pt x="1677" y="422"/>
                    </a:lnTo>
                    <a:lnTo>
                      <a:pt x="1610" y="480"/>
                    </a:lnTo>
                    <a:lnTo>
                      <a:pt x="1540" y="531"/>
                    </a:lnTo>
                    <a:lnTo>
                      <a:pt x="1468" y="574"/>
                    </a:lnTo>
                    <a:lnTo>
                      <a:pt x="1395" y="610"/>
                    </a:lnTo>
                    <a:lnTo>
                      <a:pt x="1320" y="638"/>
                    </a:lnTo>
                    <a:lnTo>
                      <a:pt x="1245" y="661"/>
                    </a:lnTo>
                    <a:lnTo>
                      <a:pt x="1169" y="679"/>
                    </a:lnTo>
                    <a:lnTo>
                      <a:pt x="1093" y="690"/>
                    </a:lnTo>
                    <a:lnTo>
                      <a:pt x="1017" y="697"/>
                    </a:lnTo>
                    <a:lnTo>
                      <a:pt x="941" y="699"/>
                    </a:lnTo>
                    <a:lnTo>
                      <a:pt x="866" y="698"/>
                    </a:lnTo>
                    <a:lnTo>
                      <a:pt x="792" y="693"/>
                    </a:lnTo>
                    <a:lnTo>
                      <a:pt x="719" y="683"/>
                    </a:lnTo>
                    <a:lnTo>
                      <a:pt x="647" y="672"/>
                    </a:lnTo>
                    <a:lnTo>
                      <a:pt x="578" y="658"/>
                    </a:lnTo>
                    <a:lnTo>
                      <a:pt x="510" y="641"/>
                    </a:lnTo>
                    <a:lnTo>
                      <a:pt x="446" y="623"/>
                    </a:lnTo>
                    <a:lnTo>
                      <a:pt x="383" y="604"/>
                    </a:lnTo>
                    <a:lnTo>
                      <a:pt x="325" y="583"/>
                    </a:lnTo>
                    <a:lnTo>
                      <a:pt x="269" y="562"/>
                    </a:lnTo>
                    <a:lnTo>
                      <a:pt x="216" y="542"/>
                    </a:lnTo>
                    <a:lnTo>
                      <a:pt x="169" y="521"/>
                    </a:lnTo>
                    <a:lnTo>
                      <a:pt x="125" y="501"/>
                    </a:lnTo>
                    <a:lnTo>
                      <a:pt x="86" y="483"/>
                    </a:lnTo>
                    <a:lnTo>
                      <a:pt x="52" y="465"/>
                    </a:lnTo>
                    <a:lnTo>
                      <a:pt x="23" y="45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CC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4" name="Freeform 55"/>
              <p:cNvSpPr>
                <a:spLocks/>
              </p:cNvSpPr>
              <p:nvPr/>
            </p:nvSpPr>
            <p:spPr bwMode="auto">
              <a:xfrm>
                <a:off x="2176" y="590"/>
                <a:ext cx="1058" cy="643"/>
              </a:xfrm>
              <a:custGeom>
                <a:avLst/>
                <a:gdLst>
                  <a:gd name="T0" fmla="*/ 2 w 2116"/>
                  <a:gd name="T1" fmla="*/ 1 h 1286"/>
                  <a:gd name="T2" fmla="*/ 2 w 2116"/>
                  <a:gd name="T3" fmla="*/ 1 h 1286"/>
                  <a:gd name="T4" fmla="*/ 2 w 2116"/>
                  <a:gd name="T5" fmla="*/ 1 h 1286"/>
                  <a:gd name="T6" fmla="*/ 2 w 2116"/>
                  <a:gd name="T7" fmla="*/ 1 h 1286"/>
                  <a:gd name="T8" fmla="*/ 2 w 2116"/>
                  <a:gd name="T9" fmla="*/ 1 h 1286"/>
                  <a:gd name="T10" fmla="*/ 2 w 2116"/>
                  <a:gd name="T11" fmla="*/ 0 h 1286"/>
                  <a:gd name="T12" fmla="*/ 2 w 2116"/>
                  <a:gd name="T13" fmla="*/ 1 h 1286"/>
                  <a:gd name="T14" fmla="*/ 2 w 2116"/>
                  <a:gd name="T15" fmla="*/ 1 h 1286"/>
                  <a:gd name="T16" fmla="*/ 2 w 2116"/>
                  <a:gd name="T17" fmla="*/ 1 h 1286"/>
                  <a:gd name="T18" fmla="*/ 2 w 2116"/>
                  <a:gd name="T19" fmla="*/ 1 h 1286"/>
                  <a:gd name="T20" fmla="*/ 2 w 2116"/>
                  <a:gd name="T21" fmla="*/ 1 h 1286"/>
                  <a:gd name="T22" fmla="*/ 2 w 2116"/>
                  <a:gd name="T23" fmla="*/ 1 h 1286"/>
                  <a:gd name="T24" fmla="*/ 2 w 2116"/>
                  <a:gd name="T25" fmla="*/ 1 h 1286"/>
                  <a:gd name="T26" fmla="*/ 2 w 2116"/>
                  <a:gd name="T27" fmla="*/ 1 h 1286"/>
                  <a:gd name="T28" fmla="*/ 2 w 2116"/>
                  <a:gd name="T29" fmla="*/ 1 h 1286"/>
                  <a:gd name="T30" fmla="*/ 2 w 2116"/>
                  <a:gd name="T31" fmla="*/ 1 h 1286"/>
                  <a:gd name="T32" fmla="*/ 2 w 2116"/>
                  <a:gd name="T33" fmla="*/ 1 h 1286"/>
                  <a:gd name="T34" fmla="*/ 2 w 2116"/>
                  <a:gd name="T35" fmla="*/ 1 h 1286"/>
                  <a:gd name="T36" fmla="*/ 2 w 2116"/>
                  <a:gd name="T37" fmla="*/ 1 h 1286"/>
                  <a:gd name="T38" fmla="*/ 2 w 2116"/>
                  <a:gd name="T39" fmla="*/ 1 h 1286"/>
                  <a:gd name="T40" fmla="*/ 2 w 2116"/>
                  <a:gd name="T41" fmla="*/ 1 h 1286"/>
                  <a:gd name="T42" fmla="*/ 2 w 2116"/>
                  <a:gd name="T43" fmla="*/ 1 h 1286"/>
                  <a:gd name="T44" fmla="*/ 2 w 2116"/>
                  <a:gd name="T45" fmla="*/ 1 h 1286"/>
                  <a:gd name="T46" fmla="*/ 2 w 2116"/>
                  <a:gd name="T47" fmla="*/ 1 h 1286"/>
                  <a:gd name="T48" fmla="*/ 1 w 2116"/>
                  <a:gd name="T49" fmla="*/ 2 h 1286"/>
                  <a:gd name="T50" fmla="*/ 1 w 2116"/>
                  <a:gd name="T51" fmla="*/ 2 h 1286"/>
                  <a:gd name="T52" fmla="*/ 1 w 2116"/>
                  <a:gd name="T53" fmla="*/ 2 h 1286"/>
                  <a:gd name="T54" fmla="*/ 1 w 2116"/>
                  <a:gd name="T55" fmla="*/ 2 h 1286"/>
                  <a:gd name="T56" fmla="*/ 1 w 2116"/>
                  <a:gd name="T57" fmla="*/ 2 h 1286"/>
                  <a:gd name="T58" fmla="*/ 1 w 2116"/>
                  <a:gd name="T59" fmla="*/ 1 h 1286"/>
                  <a:gd name="T60" fmla="*/ 1 w 2116"/>
                  <a:gd name="T61" fmla="*/ 1 h 1286"/>
                  <a:gd name="T62" fmla="*/ 1 w 2116"/>
                  <a:gd name="T63" fmla="*/ 1 h 1286"/>
                  <a:gd name="T64" fmla="*/ 1 w 2116"/>
                  <a:gd name="T65" fmla="*/ 1 h 1286"/>
                  <a:gd name="T66" fmla="*/ 1 w 2116"/>
                  <a:gd name="T67" fmla="*/ 1 h 1286"/>
                  <a:gd name="T68" fmla="*/ 1 w 2116"/>
                  <a:gd name="T69" fmla="*/ 1 h 1286"/>
                  <a:gd name="T70" fmla="*/ 1 w 2116"/>
                  <a:gd name="T71" fmla="*/ 1 h 1286"/>
                  <a:gd name="T72" fmla="*/ 1 w 2116"/>
                  <a:gd name="T73" fmla="*/ 1 h 1286"/>
                  <a:gd name="T74" fmla="*/ 1 w 2116"/>
                  <a:gd name="T75" fmla="*/ 1 h 1286"/>
                  <a:gd name="T76" fmla="*/ 1 w 2116"/>
                  <a:gd name="T77" fmla="*/ 1 h 1286"/>
                  <a:gd name="T78" fmla="*/ 1 w 2116"/>
                  <a:gd name="T79" fmla="*/ 1 h 1286"/>
                  <a:gd name="T80" fmla="*/ 1 w 2116"/>
                  <a:gd name="T81" fmla="*/ 1 h 1286"/>
                  <a:gd name="T82" fmla="*/ 1 w 2116"/>
                  <a:gd name="T83" fmla="*/ 2 h 1286"/>
                  <a:gd name="T84" fmla="*/ 1 w 2116"/>
                  <a:gd name="T85" fmla="*/ 2 h 1286"/>
                  <a:gd name="T86" fmla="*/ 1 w 2116"/>
                  <a:gd name="T87" fmla="*/ 2 h 1286"/>
                  <a:gd name="T88" fmla="*/ 1 w 2116"/>
                  <a:gd name="T89" fmla="*/ 2 h 1286"/>
                  <a:gd name="T90" fmla="*/ 1 w 2116"/>
                  <a:gd name="T91" fmla="*/ 2 h 1286"/>
                  <a:gd name="T92" fmla="*/ 1 w 2116"/>
                  <a:gd name="T93" fmla="*/ 2 h 1286"/>
                  <a:gd name="T94" fmla="*/ 1 w 2116"/>
                  <a:gd name="T95" fmla="*/ 2 h 1286"/>
                  <a:gd name="T96" fmla="*/ 2 w 2116"/>
                  <a:gd name="T97" fmla="*/ 2 h 1286"/>
                  <a:gd name="T98" fmla="*/ 2 w 2116"/>
                  <a:gd name="T99" fmla="*/ 2 h 1286"/>
                  <a:gd name="T100" fmla="*/ 2 w 2116"/>
                  <a:gd name="T101" fmla="*/ 1 h 1286"/>
                  <a:gd name="T102" fmla="*/ 2 w 2116"/>
                  <a:gd name="T103" fmla="*/ 1 h 1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16"/>
                  <a:gd name="T157" fmla="*/ 0 h 1286"/>
                  <a:gd name="T158" fmla="*/ 2116 w 2116"/>
                  <a:gd name="T159" fmla="*/ 1286 h 1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16" h="1286">
                    <a:moveTo>
                      <a:pt x="2116" y="587"/>
                    </a:moveTo>
                    <a:lnTo>
                      <a:pt x="2115" y="545"/>
                    </a:lnTo>
                    <a:lnTo>
                      <a:pt x="2111" y="503"/>
                    </a:lnTo>
                    <a:lnTo>
                      <a:pt x="2106" y="460"/>
                    </a:lnTo>
                    <a:lnTo>
                      <a:pt x="2096" y="419"/>
                    </a:lnTo>
                    <a:lnTo>
                      <a:pt x="2084" y="379"/>
                    </a:lnTo>
                    <a:lnTo>
                      <a:pt x="2066" y="344"/>
                    </a:lnTo>
                    <a:lnTo>
                      <a:pt x="2046" y="311"/>
                    </a:lnTo>
                    <a:lnTo>
                      <a:pt x="2019" y="285"/>
                    </a:lnTo>
                    <a:lnTo>
                      <a:pt x="2021" y="273"/>
                    </a:lnTo>
                    <a:lnTo>
                      <a:pt x="2027" y="242"/>
                    </a:lnTo>
                    <a:lnTo>
                      <a:pt x="2034" y="200"/>
                    </a:lnTo>
                    <a:lnTo>
                      <a:pt x="2042" y="149"/>
                    </a:lnTo>
                    <a:lnTo>
                      <a:pt x="2049" y="97"/>
                    </a:lnTo>
                    <a:lnTo>
                      <a:pt x="2054" y="51"/>
                    </a:lnTo>
                    <a:lnTo>
                      <a:pt x="2054" y="17"/>
                    </a:lnTo>
                    <a:lnTo>
                      <a:pt x="2048" y="0"/>
                    </a:lnTo>
                    <a:lnTo>
                      <a:pt x="2047" y="0"/>
                    </a:lnTo>
                    <a:lnTo>
                      <a:pt x="2043" y="1"/>
                    </a:lnTo>
                    <a:lnTo>
                      <a:pt x="2039" y="2"/>
                    </a:lnTo>
                    <a:lnTo>
                      <a:pt x="2033" y="2"/>
                    </a:lnTo>
                    <a:lnTo>
                      <a:pt x="2026" y="4"/>
                    </a:lnTo>
                    <a:lnTo>
                      <a:pt x="2019" y="5"/>
                    </a:lnTo>
                    <a:lnTo>
                      <a:pt x="2011" y="5"/>
                    </a:lnTo>
                    <a:lnTo>
                      <a:pt x="2003" y="5"/>
                    </a:lnTo>
                    <a:lnTo>
                      <a:pt x="2003" y="21"/>
                    </a:lnTo>
                    <a:lnTo>
                      <a:pt x="2004" y="35"/>
                    </a:lnTo>
                    <a:lnTo>
                      <a:pt x="2004" y="46"/>
                    </a:lnTo>
                    <a:lnTo>
                      <a:pt x="2004" y="57"/>
                    </a:lnTo>
                    <a:lnTo>
                      <a:pt x="2002" y="82"/>
                    </a:lnTo>
                    <a:lnTo>
                      <a:pt x="1996" y="110"/>
                    </a:lnTo>
                    <a:lnTo>
                      <a:pt x="1989" y="138"/>
                    </a:lnTo>
                    <a:lnTo>
                      <a:pt x="1980" y="167"/>
                    </a:lnTo>
                    <a:lnTo>
                      <a:pt x="1971" y="193"/>
                    </a:lnTo>
                    <a:lnTo>
                      <a:pt x="1964" y="213"/>
                    </a:lnTo>
                    <a:lnTo>
                      <a:pt x="1958" y="228"/>
                    </a:lnTo>
                    <a:lnTo>
                      <a:pt x="1956" y="233"/>
                    </a:lnTo>
                    <a:lnTo>
                      <a:pt x="1944" y="244"/>
                    </a:lnTo>
                    <a:lnTo>
                      <a:pt x="1936" y="257"/>
                    </a:lnTo>
                    <a:lnTo>
                      <a:pt x="1932" y="269"/>
                    </a:lnTo>
                    <a:lnTo>
                      <a:pt x="1928" y="279"/>
                    </a:lnTo>
                    <a:lnTo>
                      <a:pt x="1927" y="287"/>
                    </a:lnTo>
                    <a:lnTo>
                      <a:pt x="1927" y="295"/>
                    </a:lnTo>
                    <a:lnTo>
                      <a:pt x="1928" y="300"/>
                    </a:lnTo>
                    <a:lnTo>
                      <a:pt x="1928" y="301"/>
                    </a:lnTo>
                    <a:lnTo>
                      <a:pt x="1924" y="352"/>
                    </a:lnTo>
                    <a:lnTo>
                      <a:pt x="1911" y="408"/>
                    </a:lnTo>
                    <a:lnTo>
                      <a:pt x="1892" y="465"/>
                    </a:lnTo>
                    <a:lnTo>
                      <a:pt x="1872" y="520"/>
                    </a:lnTo>
                    <a:lnTo>
                      <a:pt x="1851" y="568"/>
                    </a:lnTo>
                    <a:lnTo>
                      <a:pt x="1833" y="608"/>
                    </a:lnTo>
                    <a:lnTo>
                      <a:pt x="1820" y="634"/>
                    </a:lnTo>
                    <a:lnTo>
                      <a:pt x="1815" y="643"/>
                    </a:lnTo>
                    <a:lnTo>
                      <a:pt x="1801" y="672"/>
                    </a:lnTo>
                    <a:lnTo>
                      <a:pt x="1783" y="701"/>
                    </a:lnTo>
                    <a:lnTo>
                      <a:pt x="1760" y="730"/>
                    </a:lnTo>
                    <a:lnTo>
                      <a:pt x="1736" y="757"/>
                    </a:lnTo>
                    <a:lnTo>
                      <a:pt x="1708" y="784"/>
                    </a:lnTo>
                    <a:lnTo>
                      <a:pt x="1679" y="810"/>
                    </a:lnTo>
                    <a:lnTo>
                      <a:pt x="1651" y="835"/>
                    </a:lnTo>
                    <a:lnTo>
                      <a:pt x="1622" y="858"/>
                    </a:lnTo>
                    <a:lnTo>
                      <a:pt x="1593" y="880"/>
                    </a:lnTo>
                    <a:lnTo>
                      <a:pt x="1567" y="898"/>
                    </a:lnTo>
                    <a:lnTo>
                      <a:pt x="1541" y="915"/>
                    </a:lnTo>
                    <a:lnTo>
                      <a:pt x="1519" y="929"/>
                    </a:lnTo>
                    <a:lnTo>
                      <a:pt x="1502" y="941"/>
                    </a:lnTo>
                    <a:lnTo>
                      <a:pt x="1487" y="950"/>
                    </a:lnTo>
                    <a:lnTo>
                      <a:pt x="1479" y="954"/>
                    </a:lnTo>
                    <a:lnTo>
                      <a:pt x="1476" y="957"/>
                    </a:lnTo>
                    <a:lnTo>
                      <a:pt x="1428" y="981"/>
                    </a:lnTo>
                    <a:lnTo>
                      <a:pt x="1379" y="1002"/>
                    </a:lnTo>
                    <a:lnTo>
                      <a:pt x="1329" y="1019"/>
                    </a:lnTo>
                    <a:lnTo>
                      <a:pt x="1281" y="1032"/>
                    </a:lnTo>
                    <a:lnTo>
                      <a:pt x="1233" y="1041"/>
                    </a:lnTo>
                    <a:lnTo>
                      <a:pt x="1185" y="1048"/>
                    </a:lnTo>
                    <a:lnTo>
                      <a:pt x="1140" y="1052"/>
                    </a:lnTo>
                    <a:lnTo>
                      <a:pt x="1097" y="1055"/>
                    </a:lnTo>
                    <a:lnTo>
                      <a:pt x="1058" y="1056"/>
                    </a:lnTo>
                    <a:lnTo>
                      <a:pt x="1021" y="1056"/>
                    </a:lnTo>
                    <a:lnTo>
                      <a:pt x="988" y="1054"/>
                    </a:lnTo>
                    <a:lnTo>
                      <a:pt x="961" y="1052"/>
                    </a:lnTo>
                    <a:lnTo>
                      <a:pt x="938" y="1050"/>
                    </a:lnTo>
                    <a:lnTo>
                      <a:pt x="920" y="1048"/>
                    </a:lnTo>
                    <a:lnTo>
                      <a:pt x="910" y="1047"/>
                    </a:lnTo>
                    <a:lnTo>
                      <a:pt x="907" y="1046"/>
                    </a:lnTo>
                    <a:lnTo>
                      <a:pt x="846" y="1037"/>
                    </a:lnTo>
                    <a:lnTo>
                      <a:pt x="786" y="1027"/>
                    </a:lnTo>
                    <a:lnTo>
                      <a:pt x="726" y="1014"/>
                    </a:lnTo>
                    <a:lnTo>
                      <a:pt x="667" y="1001"/>
                    </a:lnTo>
                    <a:lnTo>
                      <a:pt x="609" y="984"/>
                    </a:lnTo>
                    <a:lnTo>
                      <a:pt x="555" y="967"/>
                    </a:lnTo>
                    <a:lnTo>
                      <a:pt x="502" y="949"/>
                    </a:lnTo>
                    <a:lnTo>
                      <a:pt x="454" y="930"/>
                    </a:lnTo>
                    <a:lnTo>
                      <a:pt x="408" y="913"/>
                    </a:lnTo>
                    <a:lnTo>
                      <a:pt x="366" y="896"/>
                    </a:lnTo>
                    <a:lnTo>
                      <a:pt x="330" y="878"/>
                    </a:lnTo>
                    <a:lnTo>
                      <a:pt x="297" y="863"/>
                    </a:lnTo>
                    <a:lnTo>
                      <a:pt x="270" y="851"/>
                    </a:lnTo>
                    <a:lnTo>
                      <a:pt x="249" y="839"/>
                    </a:lnTo>
                    <a:lnTo>
                      <a:pt x="234" y="831"/>
                    </a:lnTo>
                    <a:lnTo>
                      <a:pt x="226" y="825"/>
                    </a:lnTo>
                    <a:lnTo>
                      <a:pt x="219" y="821"/>
                    </a:lnTo>
                    <a:lnTo>
                      <a:pt x="206" y="816"/>
                    </a:lnTo>
                    <a:lnTo>
                      <a:pt x="189" y="810"/>
                    </a:lnTo>
                    <a:lnTo>
                      <a:pt x="168" y="805"/>
                    </a:lnTo>
                    <a:lnTo>
                      <a:pt x="145" y="799"/>
                    </a:lnTo>
                    <a:lnTo>
                      <a:pt x="119" y="793"/>
                    </a:lnTo>
                    <a:lnTo>
                      <a:pt x="92" y="786"/>
                    </a:lnTo>
                    <a:lnTo>
                      <a:pt x="65" y="780"/>
                    </a:lnTo>
                    <a:lnTo>
                      <a:pt x="60" y="794"/>
                    </a:lnTo>
                    <a:lnTo>
                      <a:pt x="54" y="809"/>
                    </a:lnTo>
                    <a:lnTo>
                      <a:pt x="49" y="824"/>
                    </a:lnTo>
                    <a:lnTo>
                      <a:pt x="42" y="839"/>
                    </a:lnTo>
                    <a:lnTo>
                      <a:pt x="35" y="853"/>
                    </a:lnTo>
                    <a:lnTo>
                      <a:pt x="27" y="866"/>
                    </a:lnTo>
                    <a:lnTo>
                      <a:pt x="18" y="876"/>
                    </a:lnTo>
                    <a:lnTo>
                      <a:pt x="7" y="885"/>
                    </a:lnTo>
                    <a:lnTo>
                      <a:pt x="0" y="897"/>
                    </a:lnTo>
                    <a:lnTo>
                      <a:pt x="8" y="910"/>
                    </a:lnTo>
                    <a:lnTo>
                      <a:pt x="27" y="926"/>
                    </a:lnTo>
                    <a:lnTo>
                      <a:pt x="52" y="942"/>
                    </a:lnTo>
                    <a:lnTo>
                      <a:pt x="80" y="960"/>
                    </a:lnTo>
                    <a:lnTo>
                      <a:pt x="106" y="981"/>
                    </a:lnTo>
                    <a:lnTo>
                      <a:pt x="128" y="1002"/>
                    </a:lnTo>
                    <a:lnTo>
                      <a:pt x="142" y="1025"/>
                    </a:lnTo>
                    <a:lnTo>
                      <a:pt x="165" y="1037"/>
                    </a:lnTo>
                    <a:lnTo>
                      <a:pt x="194" y="1052"/>
                    </a:lnTo>
                    <a:lnTo>
                      <a:pt x="228" y="1070"/>
                    </a:lnTo>
                    <a:lnTo>
                      <a:pt x="267" y="1088"/>
                    </a:lnTo>
                    <a:lnTo>
                      <a:pt x="311" y="1108"/>
                    </a:lnTo>
                    <a:lnTo>
                      <a:pt x="358" y="1129"/>
                    </a:lnTo>
                    <a:lnTo>
                      <a:pt x="411" y="1149"/>
                    </a:lnTo>
                    <a:lnTo>
                      <a:pt x="467" y="1170"/>
                    </a:lnTo>
                    <a:lnTo>
                      <a:pt x="525" y="1191"/>
                    </a:lnTo>
                    <a:lnTo>
                      <a:pt x="588" y="1210"/>
                    </a:lnTo>
                    <a:lnTo>
                      <a:pt x="652" y="1228"/>
                    </a:lnTo>
                    <a:lnTo>
                      <a:pt x="720" y="1245"/>
                    </a:lnTo>
                    <a:lnTo>
                      <a:pt x="789" y="1259"/>
                    </a:lnTo>
                    <a:lnTo>
                      <a:pt x="861" y="1270"/>
                    </a:lnTo>
                    <a:lnTo>
                      <a:pt x="934" y="1280"/>
                    </a:lnTo>
                    <a:lnTo>
                      <a:pt x="1008" y="1285"/>
                    </a:lnTo>
                    <a:lnTo>
                      <a:pt x="1083" y="1286"/>
                    </a:lnTo>
                    <a:lnTo>
                      <a:pt x="1159" y="1284"/>
                    </a:lnTo>
                    <a:lnTo>
                      <a:pt x="1235" y="1277"/>
                    </a:lnTo>
                    <a:lnTo>
                      <a:pt x="1311" y="1266"/>
                    </a:lnTo>
                    <a:lnTo>
                      <a:pt x="1387" y="1248"/>
                    </a:lnTo>
                    <a:lnTo>
                      <a:pt x="1462" y="1225"/>
                    </a:lnTo>
                    <a:lnTo>
                      <a:pt x="1537" y="1197"/>
                    </a:lnTo>
                    <a:lnTo>
                      <a:pt x="1610" y="1161"/>
                    </a:lnTo>
                    <a:lnTo>
                      <a:pt x="1682" y="1118"/>
                    </a:lnTo>
                    <a:lnTo>
                      <a:pt x="1752" y="1067"/>
                    </a:lnTo>
                    <a:lnTo>
                      <a:pt x="1819" y="1009"/>
                    </a:lnTo>
                    <a:lnTo>
                      <a:pt x="1884" y="943"/>
                    </a:lnTo>
                    <a:lnTo>
                      <a:pt x="1948" y="868"/>
                    </a:lnTo>
                    <a:lnTo>
                      <a:pt x="2006" y="784"/>
                    </a:lnTo>
                    <a:lnTo>
                      <a:pt x="2063" y="691"/>
                    </a:lnTo>
                    <a:lnTo>
                      <a:pt x="2116" y="587"/>
                    </a:lnTo>
                    <a:close/>
                  </a:path>
                </a:pathLst>
              </a:custGeom>
              <a:solidFill>
                <a:srgbClr val="EA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5" name="Freeform 56"/>
              <p:cNvSpPr>
                <a:spLocks/>
              </p:cNvSpPr>
              <p:nvPr/>
            </p:nvSpPr>
            <p:spPr bwMode="auto">
              <a:xfrm>
                <a:off x="2208" y="581"/>
                <a:ext cx="970" cy="537"/>
              </a:xfrm>
              <a:custGeom>
                <a:avLst/>
                <a:gdLst>
                  <a:gd name="T0" fmla="*/ 1 w 1939"/>
                  <a:gd name="T1" fmla="*/ 1 h 1074"/>
                  <a:gd name="T2" fmla="*/ 1 w 1939"/>
                  <a:gd name="T3" fmla="*/ 1 h 1074"/>
                  <a:gd name="T4" fmla="*/ 2 w 1939"/>
                  <a:gd name="T5" fmla="*/ 1 h 1074"/>
                  <a:gd name="T6" fmla="*/ 2 w 1939"/>
                  <a:gd name="T7" fmla="*/ 1 h 1074"/>
                  <a:gd name="T8" fmla="*/ 2 w 1939"/>
                  <a:gd name="T9" fmla="*/ 1 h 1074"/>
                  <a:gd name="T10" fmla="*/ 2 w 1939"/>
                  <a:gd name="T11" fmla="*/ 1 h 1074"/>
                  <a:gd name="T12" fmla="*/ 2 w 1939"/>
                  <a:gd name="T13" fmla="*/ 1 h 1074"/>
                  <a:gd name="T14" fmla="*/ 2 w 1939"/>
                  <a:gd name="T15" fmla="*/ 1 h 1074"/>
                  <a:gd name="T16" fmla="*/ 2 w 1939"/>
                  <a:gd name="T17" fmla="*/ 1 h 1074"/>
                  <a:gd name="T18" fmla="*/ 2 w 1939"/>
                  <a:gd name="T19" fmla="*/ 1 h 1074"/>
                  <a:gd name="T20" fmla="*/ 2 w 1939"/>
                  <a:gd name="T21" fmla="*/ 1 h 1074"/>
                  <a:gd name="T22" fmla="*/ 2 w 1939"/>
                  <a:gd name="T23" fmla="*/ 1 h 1074"/>
                  <a:gd name="T24" fmla="*/ 2 w 1939"/>
                  <a:gd name="T25" fmla="*/ 1 h 1074"/>
                  <a:gd name="T26" fmla="*/ 2 w 1939"/>
                  <a:gd name="T27" fmla="*/ 1 h 1074"/>
                  <a:gd name="T28" fmla="*/ 2 w 1939"/>
                  <a:gd name="T29" fmla="*/ 1 h 1074"/>
                  <a:gd name="T30" fmla="*/ 2 w 1939"/>
                  <a:gd name="T31" fmla="*/ 1 h 1074"/>
                  <a:gd name="T32" fmla="*/ 2 w 1939"/>
                  <a:gd name="T33" fmla="*/ 1 h 1074"/>
                  <a:gd name="T34" fmla="*/ 2 w 1939"/>
                  <a:gd name="T35" fmla="*/ 1 h 1074"/>
                  <a:gd name="T36" fmla="*/ 2 w 1939"/>
                  <a:gd name="T37" fmla="*/ 1 h 1074"/>
                  <a:gd name="T38" fmla="*/ 2 w 1939"/>
                  <a:gd name="T39" fmla="*/ 1 h 1074"/>
                  <a:gd name="T40" fmla="*/ 2 w 1939"/>
                  <a:gd name="T41" fmla="*/ 1 h 1074"/>
                  <a:gd name="T42" fmla="*/ 2 w 1939"/>
                  <a:gd name="T43" fmla="*/ 1 h 1074"/>
                  <a:gd name="T44" fmla="*/ 2 w 1939"/>
                  <a:gd name="T45" fmla="*/ 1 h 1074"/>
                  <a:gd name="T46" fmla="*/ 2 w 1939"/>
                  <a:gd name="T47" fmla="*/ 1 h 1074"/>
                  <a:gd name="T48" fmla="*/ 2 w 1939"/>
                  <a:gd name="T49" fmla="*/ 1 h 1074"/>
                  <a:gd name="T50" fmla="*/ 2 w 1939"/>
                  <a:gd name="T51" fmla="*/ 1 h 1074"/>
                  <a:gd name="T52" fmla="*/ 2 w 1939"/>
                  <a:gd name="T53" fmla="*/ 1 h 1074"/>
                  <a:gd name="T54" fmla="*/ 2 w 1939"/>
                  <a:gd name="T55" fmla="*/ 1 h 1074"/>
                  <a:gd name="T56" fmla="*/ 2 w 1939"/>
                  <a:gd name="T57" fmla="*/ 1 h 1074"/>
                  <a:gd name="T58" fmla="*/ 2 w 1939"/>
                  <a:gd name="T59" fmla="*/ 1 h 1074"/>
                  <a:gd name="T60" fmla="*/ 2 w 1939"/>
                  <a:gd name="T61" fmla="*/ 1 h 1074"/>
                  <a:gd name="T62" fmla="*/ 2 w 1939"/>
                  <a:gd name="T63" fmla="*/ 1 h 1074"/>
                  <a:gd name="T64" fmla="*/ 1 w 1939"/>
                  <a:gd name="T65" fmla="*/ 1 h 1074"/>
                  <a:gd name="T66" fmla="*/ 1 w 1939"/>
                  <a:gd name="T67" fmla="*/ 1 h 1074"/>
                  <a:gd name="T68" fmla="*/ 1 w 1939"/>
                  <a:gd name="T69" fmla="*/ 1 h 1074"/>
                  <a:gd name="T70" fmla="*/ 1 w 1939"/>
                  <a:gd name="T71" fmla="*/ 1 h 1074"/>
                  <a:gd name="T72" fmla="*/ 1 w 1939"/>
                  <a:gd name="T73" fmla="*/ 1 h 1074"/>
                  <a:gd name="T74" fmla="*/ 1 w 1939"/>
                  <a:gd name="T75" fmla="*/ 1 h 1074"/>
                  <a:gd name="T76" fmla="*/ 1 w 1939"/>
                  <a:gd name="T77" fmla="*/ 1 h 1074"/>
                  <a:gd name="T78" fmla="*/ 1 w 1939"/>
                  <a:gd name="T79" fmla="*/ 1 h 1074"/>
                  <a:gd name="T80" fmla="*/ 1 w 1939"/>
                  <a:gd name="T81" fmla="*/ 1 h 1074"/>
                  <a:gd name="T82" fmla="*/ 1 w 1939"/>
                  <a:gd name="T83" fmla="*/ 1 h 1074"/>
                  <a:gd name="T84" fmla="*/ 1 w 1939"/>
                  <a:gd name="T85" fmla="*/ 1 h 1074"/>
                  <a:gd name="T86" fmla="*/ 1 w 1939"/>
                  <a:gd name="T87" fmla="*/ 1 h 1074"/>
                  <a:gd name="T88" fmla="*/ 1 w 1939"/>
                  <a:gd name="T89" fmla="*/ 1 h 1074"/>
                  <a:gd name="T90" fmla="*/ 1 w 1939"/>
                  <a:gd name="T91" fmla="*/ 1 h 1074"/>
                  <a:gd name="T92" fmla="*/ 1 w 1939"/>
                  <a:gd name="T93" fmla="*/ 1 h 1074"/>
                  <a:gd name="T94" fmla="*/ 1 w 1939"/>
                  <a:gd name="T95" fmla="*/ 1 h 1074"/>
                  <a:gd name="T96" fmla="*/ 1 w 1939"/>
                  <a:gd name="T97" fmla="*/ 1 h 10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39"/>
                  <a:gd name="T148" fmla="*/ 0 h 1074"/>
                  <a:gd name="T149" fmla="*/ 1939 w 1939"/>
                  <a:gd name="T150" fmla="*/ 1074 h 10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39" h="1074">
                    <a:moveTo>
                      <a:pt x="842" y="1064"/>
                    </a:moveTo>
                    <a:lnTo>
                      <a:pt x="845" y="1065"/>
                    </a:lnTo>
                    <a:lnTo>
                      <a:pt x="855" y="1066"/>
                    </a:lnTo>
                    <a:lnTo>
                      <a:pt x="873" y="1068"/>
                    </a:lnTo>
                    <a:lnTo>
                      <a:pt x="896" y="1070"/>
                    </a:lnTo>
                    <a:lnTo>
                      <a:pt x="923" y="1072"/>
                    </a:lnTo>
                    <a:lnTo>
                      <a:pt x="956" y="1074"/>
                    </a:lnTo>
                    <a:lnTo>
                      <a:pt x="993" y="1074"/>
                    </a:lnTo>
                    <a:lnTo>
                      <a:pt x="1032" y="1073"/>
                    </a:lnTo>
                    <a:lnTo>
                      <a:pt x="1075" y="1070"/>
                    </a:lnTo>
                    <a:lnTo>
                      <a:pt x="1120" y="1066"/>
                    </a:lnTo>
                    <a:lnTo>
                      <a:pt x="1168" y="1059"/>
                    </a:lnTo>
                    <a:lnTo>
                      <a:pt x="1216" y="1050"/>
                    </a:lnTo>
                    <a:lnTo>
                      <a:pt x="1264" y="1037"/>
                    </a:lnTo>
                    <a:lnTo>
                      <a:pt x="1314" y="1020"/>
                    </a:lnTo>
                    <a:lnTo>
                      <a:pt x="1363" y="999"/>
                    </a:lnTo>
                    <a:lnTo>
                      <a:pt x="1411" y="975"/>
                    </a:lnTo>
                    <a:lnTo>
                      <a:pt x="1414" y="972"/>
                    </a:lnTo>
                    <a:lnTo>
                      <a:pt x="1422" y="968"/>
                    </a:lnTo>
                    <a:lnTo>
                      <a:pt x="1437" y="959"/>
                    </a:lnTo>
                    <a:lnTo>
                      <a:pt x="1454" y="947"/>
                    </a:lnTo>
                    <a:lnTo>
                      <a:pt x="1476" y="933"/>
                    </a:lnTo>
                    <a:lnTo>
                      <a:pt x="1502" y="916"/>
                    </a:lnTo>
                    <a:lnTo>
                      <a:pt x="1528" y="898"/>
                    </a:lnTo>
                    <a:lnTo>
                      <a:pt x="1557" y="876"/>
                    </a:lnTo>
                    <a:lnTo>
                      <a:pt x="1586" y="853"/>
                    </a:lnTo>
                    <a:lnTo>
                      <a:pt x="1614" y="828"/>
                    </a:lnTo>
                    <a:lnTo>
                      <a:pt x="1643" y="802"/>
                    </a:lnTo>
                    <a:lnTo>
                      <a:pt x="1671" y="775"/>
                    </a:lnTo>
                    <a:lnTo>
                      <a:pt x="1695" y="748"/>
                    </a:lnTo>
                    <a:lnTo>
                      <a:pt x="1718" y="719"/>
                    </a:lnTo>
                    <a:lnTo>
                      <a:pt x="1736" y="690"/>
                    </a:lnTo>
                    <a:lnTo>
                      <a:pt x="1750" y="661"/>
                    </a:lnTo>
                    <a:lnTo>
                      <a:pt x="1755" y="652"/>
                    </a:lnTo>
                    <a:lnTo>
                      <a:pt x="1768" y="626"/>
                    </a:lnTo>
                    <a:lnTo>
                      <a:pt x="1786" y="586"/>
                    </a:lnTo>
                    <a:lnTo>
                      <a:pt x="1807" y="538"/>
                    </a:lnTo>
                    <a:lnTo>
                      <a:pt x="1827" y="483"/>
                    </a:lnTo>
                    <a:lnTo>
                      <a:pt x="1846" y="426"/>
                    </a:lnTo>
                    <a:lnTo>
                      <a:pt x="1859" y="370"/>
                    </a:lnTo>
                    <a:lnTo>
                      <a:pt x="1863" y="319"/>
                    </a:lnTo>
                    <a:lnTo>
                      <a:pt x="1863" y="318"/>
                    </a:lnTo>
                    <a:lnTo>
                      <a:pt x="1862" y="313"/>
                    </a:lnTo>
                    <a:lnTo>
                      <a:pt x="1862" y="305"/>
                    </a:lnTo>
                    <a:lnTo>
                      <a:pt x="1863" y="297"/>
                    </a:lnTo>
                    <a:lnTo>
                      <a:pt x="1867" y="287"/>
                    </a:lnTo>
                    <a:lnTo>
                      <a:pt x="1871" y="275"/>
                    </a:lnTo>
                    <a:lnTo>
                      <a:pt x="1879" y="262"/>
                    </a:lnTo>
                    <a:lnTo>
                      <a:pt x="1891" y="251"/>
                    </a:lnTo>
                    <a:lnTo>
                      <a:pt x="1893" y="246"/>
                    </a:lnTo>
                    <a:lnTo>
                      <a:pt x="1899" y="231"/>
                    </a:lnTo>
                    <a:lnTo>
                      <a:pt x="1906" y="211"/>
                    </a:lnTo>
                    <a:lnTo>
                      <a:pt x="1915" y="185"/>
                    </a:lnTo>
                    <a:lnTo>
                      <a:pt x="1924" y="156"/>
                    </a:lnTo>
                    <a:lnTo>
                      <a:pt x="1931" y="128"/>
                    </a:lnTo>
                    <a:lnTo>
                      <a:pt x="1937" y="100"/>
                    </a:lnTo>
                    <a:lnTo>
                      <a:pt x="1939" y="75"/>
                    </a:lnTo>
                    <a:lnTo>
                      <a:pt x="1939" y="64"/>
                    </a:lnTo>
                    <a:lnTo>
                      <a:pt x="1939" y="53"/>
                    </a:lnTo>
                    <a:lnTo>
                      <a:pt x="1938" y="39"/>
                    </a:lnTo>
                    <a:lnTo>
                      <a:pt x="1938" y="23"/>
                    </a:lnTo>
                    <a:lnTo>
                      <a:pt x="1930" y="22"/>
                    </a:lnTo>
                    <a:lnTo>
                      <a:pt x="1922" y="20"/>
                    </a:lnTo>
                    <a:lnTo>
                      <a:pt x="1915" y="18"/>
                    </a:lnTo>
                    <a:lnTo>
                      <a:pt x="1910" y="15"/>
                    </a:lnTo>
                    <a:lnTo>
                      <a:pt x="1903" y="9"/>
                    </a:lnTo>
                    <a:lnTo>
                      <a:pt x="1898" y="4"/>
                    </a:lnTo>
                    <a:lnTo>
                      <a:pt x="1891" y="2"/>
                    </a:lnTo>
                    <a:lnTo>
                      <a:pt x="1884" y="0"/>
                    </a:lnTo>
                    <a:lnTo>
                      <a:pt x="1878" y="0"/>
                    </a:lnTo>
                    <a:lnTo>
                      <a:pt x="1875" y="2"/>
                    </a:lnTo>
                    <a:lnTo>
                      <a:pt x="1871" y="5"/>
                    </a:lnTo>
                    <a:lnTo>
                      <a:pt x="1870" y="10"/>
                    </a:lnTo>
                    <a:lnTo>
                      <a:pt x="1869" y="23"/>
                    </a:lnTo>
                    <a:lnTo>
                      <a:pt x="1867" y="48"/>
                    </a:lnTo>
                    <a:lnTo>
                      <a:pt x="1863" y="82"/>
                    </a:lnTo>
                    <a:lnTo>
                      <a:pt x="1857" y="120"/>
                    </a:lnTo>
                    <a:lnTo>
                      <a:pt x="1851" y="161"/>
                    </a:lnTo>
                    <a:lnTo>
                      <a:pt x="1840" y="200"/>
                    </a:lnTo>
                    <a:lnTo>
                      <a:pt x="1829" y="235"/>
                    </a:lnTo>
                    <a:lnTo>
                      <a:pt x="1815" y="262"/>
                    </a:lnTo>
                    <a:lnTo>
                      <a:pt x="1811" y="262"/>
                    </a:lnTo>
                    <a:lnTo>
                      <a:pt x="1803" y="265"/>
                    </a:lnTo>
                    <a:lnTo>
                      <a:pt x="1792" y="268"/>
                    </a:lnTo>
                    <a:lnTo>
                      <a:pt x="1778" y="274"/>
                    </a:lnTo>
                    <a:lnTo>
                      <a:pt x="1762" y="284"/>
                    </a:lnTo>
                    <a:lnTo>
                      <a:pt x="1746" y="299"/>
                    </a:lnTo>
                    <a:lnTo>
                      <a:pt x="1731" y="320"/>
                    </a:lnTo>
                    <a:lnTo>
                      <a:pt x="1719" y="347"/>
                    </a:lnTo>
                    <a:lnTo>
                      <a:pt x="1718" y="350"/>
                    </a:lnTo>
                    <a:lnTo>
                      <a:pt x="1717" y="358"/>
                    </a:lnTo>
                    <a:lnTo>
                      <a:pt x="1713" y="372"/>
                    </a:lnTo>
                    <a:lnTo>
                      <a:pt x="1709" y="389"/>
                    </a:lnTo>
                    <a:lnTo>
                      <a:pt x="1703" y="411"/>
                    </a:lnTo>
                    <a:lnTo>
                      <a:pt x="1696" y="437"/>
                    </a:lnTo>
                    <a:lnTo>
                      <a:pt x="1687" y="464"/>
                    </a:lnTo>
                    <a:lnTo>
                      <a:pt x="1677" y="493"/>
                    </a:lnTo>
                    <a:lnTo>
                      <a:pt x="1665" y="524"/>
                    </a:lnTo>
                    <a:lnTo>
                      <a:pt x="1651" y="556"/>
                    </a:lnTo>
                    <a:lnTo>
                      <a:pt x="1635" y="589"/>
                    </a:lnTo>
                    <a:lnTo>
                      <a:pt x="1618" y="621"/>
                    </a:lnTo>
                    <a:lnTo>
                      <a:pt x="1598" y="651"/>
                    </a:lnTo>
                    <a:lnTo>
                      <a:pt x="1576" y="681"/>
                    </a:lnTo>
                    <a:lnTo>
                      <a:pt x="1552" y="709"/>
                    </a:lnTo>
                    <a:lnTo>
                      <a:pt x="1527" y="733"/>
                    </a:lnTo>
                    <a:lnTo>
                      <a:pt x="1526" y="734"/>
                    </a:lnTo>
                    <a:lnTo>
                      <a:pt x="1525" y="736"/>
                    </a:lnTo>
                    <a:lnTo>
                      <a:pt x="1521" y="741"/>
                    </a:lnTo>
                    <a:lnTo>
                      <a:pt x="1517" y="747"/>
                    </a:lnTo>
                    <a:lnTo>
                      <a:pt x="1511" y="753"/>
                    </a:lnTo>
                    <a:lnTo>
                      <a:pt x="1503" y="762"/>
                    </a:lnTo>
                    <a:lnTo>
                      <a:pt x="1495" y="771"/>
                    </a:lnTo>
                    <a:lnTo>
                      <a:pt x="1484" y="781"/>
                    </a:lnTo>
                    <a:lnTo>
                      <a:pt x="1473" y="792"/>
                    </a:lnTo>
                    <a:lnTo>
                      <a:pt x="1459" y="804"/>
                    </a:lnTo>
                    <a:lnTo>
                      <a:pt x="1445" y="816"/>
                    </a:lnTo>
                    <a:lnTo>
                      <a:pt x="1429" y="830"/>
                    </a:lnTo>
                    <a:lnTo>
                      <a:pt x="1412" y="842"/>
                    </a:lnTo>
                    <a:lnTo>
                      <a:pt x="1392" y="856"/>
                    </a:lnTo>
                    <a:lnTo>
                      <a:pt x="1371" y="869"/>
                    </a:lnTo>
                    <a:lnTo>
                      <a:pt x="1350" y="883"/>
                    </a:lnTo>
                    <a:lnTo>
                      <a:pt x="1325" y="895"/>
                    </a:lnTo>
                    <a:lnTo>
                      <a:pt x="1300" y="909"/>
                    </a:lnTo>
                    <a:lnTo>
                      <a:pt x="1272" y="922"/>
                    </a:lnTo>
                    <a:lnTo>
                      <a:pt x="1244" y="933"/>
                    </a:lnTo>
                    <a:lnTo>
                      <a:pt x="1214" y="945"/>
                    </a:lnTo>
                    <a:lnTo>
                      <a:pt x="1181" y="955"/>
                    </a:lnTo>
                    <a:lnTo>
                      <a:pt x="1147" y="964"/>
                    </a:lnTo>
                    <a:lnTo>
                      <a:pt x="1111" y="972"/>
                    </a:lnTo>
                    <a:lnTo>
                      <a:pt x="1074" y="981"/>
                    </a:lnTo>
                    <a:lnTo>
                      <a:pt x="1035" y="986"/>
                    </a:lnTo>
                    <a:lnTo>
                      <a:pt x="994" y="991"/>
                    </a:lnTo>
                    <a:lnTo>
                      <a:pt x="951" y="993"/>
                    </a:lnTo>
                    <a:lnTo>
                      <a:pt x="906" y="996"/>
                    </a:lnTo>
                    <a:lnTo>
                      <a:pt x="860" y="994"/>
                    </a:lnTo>
                    <a:lnTo>
                      <a:pt x="812" y="992"/>
                    </a:lnTo>
                    <a:lnTo>
                      <a:pt x="761" y="987"/>
                    </a:lnTo>
                    <a:lnTo>
                      <a:pt x="756" y="986"/>
                    </a:lnTo>
                    <a:lnTo>
                      <a:pt x="745" y="984"/>
                    </a:lnTo>
                    <a:lnTo>
                      <a:pt x="726" y="979"/>
                    </a:lnTo>
                    <a:lnTo>
                      <a:pt x="702" y="974"/>
                    </a:lnTo>
                    <a:lnTo>
                      <a:pt x="672" y="966"/>
                    </a:lnTo>
                    <a:lnTo>
                      <a:pt x="639" y="957"/>
                    </a:lnTo>
                    <a:lnTo>
                      <a:pt x="602" y="947"/>
                    </a:lnTo>
                    <a:lnTo>
                      <a:pt x="563" y="936"/>
                    </a:lnTo>
                    <a:lnTo>
                      <a:pt x="523" y="924"/>
                    </a:lnTo>
                    <a:lnTo>
                      <a:pt x="481" y="911"/>
                    </a:lnTo>
                    <a:lnTo>
                      <a:pt x="440" y="898"/>
                    </a:lnTo>
                    <a:lnTo>
                      <a:pt x="401" y="883"/>
                    </a:lnTo>
                    <a:lnTo>
                      <a:pt x="363" y="868"/>
                    </a:lnTo>
                    <a:lnTo>
                      <a:pt x="327" y="851"/>
                    </a:lnTo>
                    <a:lnTo>
                      <a:pt x="296" y="835"/>
                    </a:lnTo>
                    <a:lnTo>
                      <a:pt x="269" y="819"/>
                    </a:lnTo>
                    <a:lnTo>
                      <a:pt x="265" y="817"/>
                    </a:lnTo>
                    <a:lnTo>
                      <a:pt x="252" y="811"/>
                    </a:lnTo>
                    <a:lnTo>
                      <a:pt x="232" y="802"/>
                    </a:lnTo>
                    <a:lnTo>
                      <a:pt x="209" y="793"/>
                    </a:lnTo>
                    <a:lnTo>
                      <a:pt x="182" y="785"/>
                    </a:lnTo>
                    <a:lnTo>
                      <a:pt x="154" y="779"/>
                    </a:lnTo>
                    <a:lnTo>
                      <a:pt x="125" y="775"/>
                    </a:lnTo>
                    <a:lnTo>
                      <a:pt x="99" y="779"/>
                    </a:lnTo>
                    <a:lnTo>
                      <a:pt x="95" y="778"/>
                    </a:lnTo>
                    <a:lnTo>
                      <a:pt x="87" y="774"/>
                    </a:lnTo>
                    <a:lnTo>
                      <a:pt x="76" y="770"/>
                    </a:lnTo>
                    <a:lnTo>
                      <a:pt x="61" y="765"/>
                    </a:lnTo>
                    <a:lnTo>
                      <a:pt x="46" y="762"/>
                    </a:lnTo>
                    <a:lnTo>
                      <a:pt x="33" y="759"/>
                    </a:lnTo>
                    <a:lnTo>
                      <a:pt x="22" y="759"/>
                    </a:lnTo>
                    <a:lnTo>
                      <a:pt x="15" y="763"/>
                    </a:lnTo>
                    <a:lnTo>
                      <a:pt x="11" y="768"/>
                    </a:lnTo>
                    <a:lnTo>
                      <a:pt x="8" y="777"/>
                    </a:lnTo>
                    <a:lnTo>
                      <a:pt x="4" y="787"/>
                    </a:lnTo>
                    <a:lnTo>
                      <a:pt x="0" y="798"/>
                    </a:lnTo>
                    <a:lnTo>
                      <a:pt x="27" y="804"/>
                    </a:lnTo>
                    <a:lnTo>
                      <a:pt x="54" y="811"/>
                    </a:lnTo>
                    <a:lnTo>
                      <a:pt x="80" y="817"/>
                    </a:lnTo>
                    <a:lnTo>
                      <a:pt x="103" y="823"/>
                    </a:lnTo>
                    <a:lnTo>
                      <a:pt x="124" y="828"/>
                    </a:lnTo>
                    <a:lnTo>
                      <a:pt x="141" y="834"/>
                    </a:lnTo>
                    <a:lnTo>
                      <a:pt x="154" y="839"/>
                    </a:lnTo>
                    <a:lnTo>
                      <a:pt x="161" y="843"/>
                    </a:lnTo>
                    <a:lnTo>
                      <a:pt x="169" y="849"/>
                    </a:lnTo>
                    <a:lnTo>
                      <a:pt x="184" y="857"/>
                    </a:lnTo>
                    <a:lnTo>
                      <a:pt x="205" y="869"/>
                    </a:lnTo>
                    <a:lnTo>
                      <a:pt x="232" y="881"/>
                    </a:lnTo>
                    <a:lnTo>
                      <a:pt x="265" y="896"/>
                    </a:lnTo>
                    <a:lnTo>
                      <a:pt x="301" y="914"/>
                    </a:lnTo>
                    <a:lnTo>
                      <a:pt x="343" y="931"/>
                    </a:lnTo>
                    <a:lnTo>
                      <a:pt x="389" y="948"/>
                    </a:lnTo>
                    <a:lnTo>
                      <a:pt x="437" y="967"/>
                    </a:lnTo>
                    <a:lnTo>
                      <a:pt x="490" y="985"/>
                    </a:lnTo>
                    <a:lnTo>
                      <a:pt x="544" y="1002"/>
                    </a:lnTo>
                    <a:lnTo>
                      <a:pt x="602" y="1019"/>
                    </a:lnTo>
                    <a:lnTo>
                      <a:pt x="661" y="1032"/>
                    </a:lnTo>
                    <a:lnTo>
                      <a:pt x="721" y="1045"/>
                    </a:lnTo>
                    <a:lnTo>
                      <a:pt x="781" y="1055"/>
                    </a:lnTo>
                    <a:lnTo>
                      <a:pt x="842" y="106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6" name="Freeform 57"/>
              <p:cNvSpPr>
                <a:spLocks/>
              </p:cNvSpPr>
              <p:nvPr/>
            </p:nvSpPr>
            <p:spPr bwMode="auto">
              <a:xfrm>
                <a:off x="2165" y="959"/>
                <a:ext cx="62" cy="87"/>
              </a:xfrm>
              <a:custGeom>
                <a:avLst/>
                <a:gdLst>
                  <a:gd name="T0" fmla="*/ 1 w 124"/>
                  <a:gd name="T1" fmla="*/ 1 h 173"/>
                  <a:gd name="T2" fmla="*/ 1 w 124"/>
                  <a:gd name="T3" fmla="*/ 1 h 173"/>
                  <a:gd name="T4" fmla="*/ 1 w 124"/>
                  <a:gd name="T5" fmla="*/ 1 h 173"/>
                  <a:gd name="T6" fmla="*/ 1 w 124"/>
                  <a:gd name="T7" fmla="*/ 1 h 173"/>
                  <a:gd name="T8" fmla="*/ 1 w 124"/>
                  <a:gd name="T9" fmla="*/ 0 h 173"/>
                  <a:gd name="T10" fmla="*/ 1 w 124"/>
                  <a:gd name="T11" fmla="*/ 0 h 173"/>
                  <a:gd name="T12" fmla="*/ 1 w 124"/>
                  <a:gd name="T13" fmla="*/ 1 h 173"/>
                  <a:gd name="T14" fmla="*/ 1 w 124"/>
                  <a:gd name="T15" fmla="*/ 1 h 173"/>
                  <a:gd name="T16" fmla="*/ 1 w 124"/>
                  <a:gd name="T17" fmla="*/ 1 h 173"/>
                  <a:gd name="T18" fmla="*/ 1 w 124"/>
                  <a:gd name="T19" fmla="*/ 1 h 173"/>
                  <a:gd name="T20" fmla="*/ 1 w 124"/>
                  <a:gd name="T21" fmla="*/ 1 h 173"/>
                  <a:gd name="T22" fmla="*/ 1 w 124"/>
                  <a:gd name="T23" fmla="*/ 1 h 173"/>
                  <a:gd name="T24" fmla="*/ 1 w 124"/>
                  <a:gd name="T25" fmla="*/ 1 h 173"/>
                  <a:gd name="T26" fmla="*/ 1 w 124"/>
                  <a:gd name="T27" fmla="*/ 1 h 173"/>
                  <a:gd name="T28" fmla="*/ 1 w 124"/>
                  <a:gd name="T29" fmla="*/ 1 h 173"/>
                  <a:gd name="T30" fmla="*/ 1 w 124"/>
                  <a:gd name="T31" fmla="*/ 1 h 173"/>
                  <a:gd name="T32" fmla="*/ 1 w 124"/>
                  <a:gd name="T33" fmla="*/ 1 h 173"/>
                  <a:gd name="T34" fmla="*/ 1 w 124"/>
                  <a:gd name="T35" fmla="*/ 1 h 173"/>
                  <a:gd name="T36" fmla="*/ 1 w 124"/>
                  <a:gd name="T37" fmla="*/ 1 h 173"/>
                  <a:gd name="T38" fmla="*/ 1 w 124"/>
                  <a:gd name="T39" fmla="*/ 1 h 173"/>
                  <a:gd name="T40" fmla="*/ 1 w 124"/>
                  <a:gd name="T41" fmla="*/ 1 h 173"/>
                  <a:gd name="T42" fmla="*/ 1 w 124"/>
                  <a:gd name="T43" fmla="*/ 1 h 173"/>
                  <a:gd name="T44" fmla="*/ 1 w 124"/>
                  <a:gd name="T45" fmla="*/ 1 h 173"/>
                  <a:gd name="T46" fmla="*/ 1 w 124"/>
                  <a:gd name="T47" fmla="*/ 1 h 173"/>
                  <a:gd name="T48" fmla="*/ 1 w 124"/>
                  <a:gd name="T49" fmla="*/ 1 h 173"/>
                  <a:gd name="T50" fmla="*/ 1 w 124"/>
                  <a:gd name="T51" fmla="*/ 1 h 173"/>
                  <a:gd name="T52" fmla="*/ 0 w 124"/>
                  <a:gd name="T53" fmla="*/ 1 h 173"/>
                  <a:gd name="T54" fmla="*/ 1 w 124"/>
                  <a:gd name="T55" fmla="*/ 1 h 173"/>
                  <a:gd name="T56" fmla="*/ 1 w 124"/>
                  <a:gd name="T57" fmla="*/ 1 h 173"/>
                  <a:gd name="T58" fmla="*/ 1 w 124"/>
                  <a:gd name="T59" fmla="*/ 1 h 173"/>
                  <a:gd name="T60" fmla="*/ 1 w 124"/>
                  <a:gd name="T61" fmla="*/ 1 h 173"/>
                  <a:gd name="T62" fmla="*/ 1 w 124"/>
                  <a:gd name="T63" fmla="*/ 1 h 173"/>
                  <a:gd name="T64" fmla="*/ 1 w 124"/>
                  <a:gd name="T65" fmla="*/ 1 h 173"/>
                  <a:gd name="T66" fmla="*/ 1 w 124"/>
                  <a:gd name="T67" fmla="*/ 1 h 173"/>
                  <a:gd name="T68" fmla="*/ 1 w 124"/>
                  <a:gd name="T69" fmla="*/ 1 h 173"/>
                  <a:gd name="T70" fmla="*/ 1 w 124"/>
                  <a:gd name="T71" fmla="*/ 1 h 173"/>
                  <a:gd name="T72" fmla="*/ 1 w 124"/>
                  <a:gd name="T73" fmla="*/ 1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"/>
                  <a:gd name="T112" fmla="*/ 0 h 173"/>
                  <a:gd name="T113" fmla="*/ 124 w 124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" h="173">
                    <a:moveTo>
                      <a:pt x="82" y="6"/>
                    </a:moveTo>
                    <a:lnTo>
                      <a:pt x="83" y="5"/>
                    </a:lnTo>
                    <a:lnTo>
                      <a:pt x="88" y="3"/>
                    </a:lnTo>
                    <a:lnTo>
                      <a:pt x="94" y="1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3" y="3"/>
                    </a:lnTo>
                    <a:lnTo>
                      <a:pt x="119" y="10"/>
                    </a:lnTo>
                    <a:lnTo>
                      <a:pt x="121" y="22"/>
                    </a:lnTo>
                    <a:lnTo>
                      <a:pt x="124" y="48"/>
                    </a:lnTo>
                    <a:lnTo>
                      <a:pt x="122" y="68"/>
                    </a:lnTo>
                    <a:lnTo>
                      <a:pt x="116" y="85"/>
                    </a:lnTo>
                    <a:lnTo>
                      <a:pt x="102" y="103"/>
                    </a:lnTo>
                    <a:lnTo>
                      <a:pt x="93" y="113"/>
                    </a:lnTo>
                    <a:lnTo>
                      <a:pt x="81" y="126"/>
                    </a:lnTo>
                    <a:lnTo>
                      <a:pt x="71" y="139"/>
                    </a:lnTo>
                    <a:lnTo>
                      <a:pt x="59" y="152"/>
                    </a:lnTo>
                    <a:lnTo>
                      <a:pt x="49" y="162"/>
                    </a:lnTo>
                    <a:lnTo>
                      <a:pt x="40" y="171"/>
                    </a:lnTo>
                    <a:lnTo>
                      <a:pt x="31" y="173"/>
                    </a:lnTo>
                    <a:lnTo>
                      <a:pt x="26" y="171"/>
                    </a:lnTo>
                    <a:lnTo>
                      <a:pt x="21" y="164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6" y="142"/>
                    </a:lnTo>
                    <a:lnTo>
                      <a:pt x="3" y="135"/>
                    </a:lnTo>
                    <a:lnTo>
                      <a:pt x="0" y="129"/>
                    </a:lnTo>
                    <a:lnTo>
                      <a:pt x="2" y="124"/>
                    </a:lnTo>
                    <a:lnTo>
                      <a:pt x="6" y="122"/>
                    </a:lnTo>
                    <a:lnTo>
                      <a:pt x="13" y="116"/>
                    </a:lnTo>
                    <a:lnTo>
                      <a:pt x="23" y="104"/>
                    </a:lnTo>
                    <a:lnTo>
                      <a:pt x="35" y="88"/>
                    </a:lnTo>
                    <a:lnTo>
                      <a:pt x="46" y="67"/>
                    </a:lnTo>
                    <a:lnTo>
                      <a:pt x="58" y="47"/>
                    </a:lnTo>
                    <a:lnTo>
                      <a:pt x="69" y="29"/>
                    </a:lnTo>
                    <a:lnTo>
                      <a:pt x="78" y="14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7" name="Freeform 58"/>
              <p:cNvSpPr>
                <a:spLocks/>
              </p:cNvSpPr>
              <p:nvPr/>
            </p:nvSpPr>
            <p:spPr bwMode="auto">
              <a:xfrm>
                <a:off x="3140" y="492"/>
                <a:ext cx="86" cy="78"/>
              </a:xfrm>
              <a:custGeom>
                <a:avLst/>
                <a:gdLst>
                  <a:gd name="T0" fmla="*/ 1 w 172"/>
                  <a:gd name="T1" fmla="*/ 1 h 156"/>
                  <a:gd name="T2" fmla="*/ 1 w 172"/>
                  <a:gd name="T3" fmla="*/ 1 h 156"/>
                  <a:gd name="T4" fmla="*/ 1 w 172"/>
                  <a:gd name="T5" fmla="*/ 1 h 156"/>
                  <a:gd name="T6" fmla="*/ 1 w 172"/>
                  <a:gd name="T7" fmla="*/ 1 h 156"/>
                  <a:gd name="T8" fmla="*/ 1 w 172"/>
                  <a:gd name="T9" fmla="*/ 1 h 156"/>
                  <a:gd name="T10" fmla="*/ 1 w 172"/>
                  <a:gd name="T11" fmla="*/ 1 h 156"/>
                  <a:gd name="T12" fmla="*/ 1 w 172"/>
                  <a:gd name="T13" fmla="*/ 1 h 156"/>
                  <a:gd name="T14" fmla="*/ 1 w 172"/>
                  <a:gd name="T15" fmla="*/ 1 h 156"/>
                  <a:gd name="T16" fmla="*/ 0 w 172"/>
                  <a:gd name="T17" fmla="*/ 1 h 156"/>
                  <a:gd name="T18" fmla="*/ 1 w 172"/>
                  <a:gd name="T19" fmla="*/ 1 h 156"/>
                  <a:gd name="T20" fmla="*/ 1 w 172"/>
                  <a:gd name="T21" fmla="*/ 1 h 156"/>
                  <a:gd name="T22" fmla="*/ 1 w 172"/>
                  <a:gd name="T23" fmla="*/ 1 h 156"/>
                  <a:gd name="T24" fmla="*/ 1 w 172"/>
                  <a:gd name="T25" fmla="*/ 1 h 156"/>
                  <a:gd name="T26" fmla="*/ 1 w 172"/>
                  <a:gd name="T27" fmla="*/ 1 h 156"/>
                  <a:gd name="T28" fmla="*/ 1 w 172"/>
                  <a:gd name="T29" fmla="*/ 1 h 156"/>
                  <a:gd name="T30" fmla="*/ 1 w 172"/>
                  <a:gd name="T31" fmla="*/ 1 h 156"/>
                  <a:gd name="T32" fmla="*/ 1 w 172"/>
                  <a:gd name="T33" fmla="*/ 1 h 156"/>
                  <a:gd name="T34" fmla="*/ 1 w 172"/>
                  <a:gd name="T35" fmla="*/ 1 h 156"/>
                  <a:gd name="T36" fmla="*/ 1 w 172"/>
                  <a:gd name="T37" fmla="*/ 1 h 156"/>
                  <a:gd name="T38" fmla="*/ 1 w 172"/>
                  <a:gd name="T39" fmla="*/ 1 h 156"/>
                  <a:gd name="T40" fmla="*/ 1 w 172"/>
                  <a:gd name="T41" fmla="*/ 1 h 156"/>
                  <a:gd name="T42" fmla="*/ 1 w 172"/>
                  <a:gd name="T43" fmla="*/ 1 h 156"/>
                  <a:gd name="T44" fmla="*/ 1 w 172"/>
                  <a:gd name="T45" fmla="*/ 1 h 156"/>
                  <a:gd name="T46" fmla="*/ 1 w 172"/>
                  <a:gd name="T47" fmla="*/ 1 h 156"/>
                  <a:gd name="T48" fmla="*/ 1 w 172"/>
                  <a:gd name="T49" fmla="*/ 1 h 156"/>
                  <a:gd name="T50" fmla="*/ 1 w 172"/>
                  <a:gd name="T51" fmla="*/ 1 h 156"/>
                  <a:gd name="T52" fmla="*/ 1 w 172"/>
                  <a:gd name="T53" fmla="*/ 1 h 156"/>
                  <a:gd name="T54" fmla="*/ 1 w 172"/>
                  <a:gd name="T55" fmla="*/ 0 h 156"/>
                  <a:gd name="T56" fmla="*/ 1 w 172"/>
                  <a:gd name="T57" fmla="*/ 0 h 156"/>
                  <a:gd name="T58" fmla="*/ 1 w 172"/>
                  <a:gd name="T59" fmla="*/ 1 h 156"/>
                  <a:gd name="T60" fmla="*/ 1 w 172"/>
                  <a:gd name="T61" fmla="*/ 1 h 156"/>
                  <a:gd name="T62" fmla="*/ 1 w 172"/>
                  <a:gd name="T63" fmla="*/ 1 h 156"/>
                  <a:gd name="T64" fmla="*/ 1 w 172"/>
                  <a:gd name="T65" fmla="*/ 1 h 156"/>
                  <a:gd name="T66" fmla="*/ 1 w 172"/>
                  <a:gd name="T67" fmla="*/ 1 h 156"/>
                  <a:gd name="T68" fmla="*/ 1 w 172"/>
                  <a:gd name="T69" fmla="*/ 1 h 156"/>
                  <a:gd name="T70" fmla="*/ 1 w 172"/>
                  <a:gd name="T71" fmla="*/ 1 h 156"/>
                  <a:gd name="T72" fmla="*/ 1 w 172"/>
                  <a:gd name="T73" fmla="*/ 1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2"/>
                  <a:gd name="T112" fmla="*/ 0 h 156"/>
                  <a:gd name="T113" fmla="*/ 172 w 172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2" h="156">
                    <a:moveTo>
                      <a:pt x="60" y="32"/>
                    </a:moveTo>
                    <a:lnTo>
                      <a:pt x="58" y="31"/>
                    </a:lnTo>
                    <a:lnTo>
                      <a:pt x="51" y="30"/>
                    </a:lnTo>
                    <a:lnTo>
                      <a:pt x="42" y="29"/>
                    </a:lnTo>
                    <a:lnTo>
                      <a:pt x="30" y="29"/>
                    </a:lnTo>
                    <a:lnTo>
                      <a:pt x="19" y="34"/>
                    </a:lnTo>
                    <a:lnTo>
                      <a:pt x="9" y="42"/>
                    </a:lnTo>
                    <a:lnTo>
                      <a:pt x="2" y="57"/>
                    </a:lnTo>
                    <a:lnTo>
                      <a:pt x="0" y="80"/>
                    </a:lnTo>
                    <a:lnTo>
                      <a:pt x="1" y="104"/>
                    </a:lnTo>
                    <a:lnTo>
                      <a:pt x="5" y="122"/>
                    </a:lnTo>
                    <a:lnTo>
                      <a:pt x="11" y="136"/>
                    </a:lnTo>
                    <a:lnTo>
                      <a:pt x="17" y="145"/>
                    </a:lnTo>
                    <a:lnTo>
                      <a:pt x="26" y="151"/>
                    </a:lnTo>
                    <a:lnTo>
                      <a:pt x="34" y="155"/>
                    </a:lnTo>
                    <a:lnTo>
                      <a:pt x="43" y="156"/>
                    </a:lnTo>
                    <a:lnTo>
                      <a:pt x="52" y="156"/>
                    </a:lnTo>
                    <a:lnTo>
                      <a:pt x="64" y="155"/>
                    </a:lnTo>
                    <a:lnTo>
                      <a:pt x="77" y="151"/>
                    </a:lnTo>
                    <a:lnTo>
                      <a:pt x="95" y="147"/>
                    </a:lnTo>
                    <a:lnTo>
                      <a:pt x="112" y="140"/>
                    </a:lnTo>
                    <a:lnTo>
                      <a:pt x="128" y="130"/>
                    </a:lnTo>
                    <a:lnTo>
                      <a:pt x="142" y="119"/>
                    </a:lnTo>
                    <a:lnTo>
                      <a:pt x="153" y="106"/>
                    </a:lnTo>
                    <a:lnTo>
                      <a:pt x="159" y="92"/>
                    </a:lnTo>
                    <a:lnTo>
                      <a:pt x="166" y="58"/>
                    </a:lnTo>
                    <a:lnTo>
                      <a:pt x="172" y="2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50" y="7"/>
                    </a:lnTo>
                    <a:lnTo>
                      <a:pt x="138" y="14"/>
                    </a:lnTo>
                    <a:lnTo>
                      <a:pt x="125" y="20"/>
                    </a:lnTo>
                    <a:lnTo>
                      <a:pt x="112" y="24"/>
                    </a:lnTo>
                    <a:lnTo>
                      <a:pt x="97" y="29"/>
                    </a:lnTo>
                    <a:lnTo>
                      <a:pt x="84" y="31"/>
                    </a:lnTo>
                    <a:lnTo>
                      <a:pt x="72" y="32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8" name="Freeform 59"/>
              <p:cNvSpPr>
                <a:spLocks/>
              </p:cNvSpPr>
              <p:nvPr/>
            </p:nvSpPr>
            <p:spPr bwMode="auto">
              <a:xfrm>
                <a:off x="2375" y="853"/>
                <a:ext cx="641" cy="229"/>
              </a:xfrm>
              <a:custGeom>
                <a:avLst/>
                <a:gdLst>
                  <a:gd name="T0" fmla="*/ 1 w 1280"/>
                  <a:gd name="T1" fmla="*/ 1 h 456"/>
                  <a:gd name="T2" fmla="*/ 1 w 1280"/>
                  <a:gd name="T3" fmla="*/ 1 h 456"/>
                  <a:gd name="T4" fmla="*/ 1 w 1280"/>
                  <a:gd name="T5" fmla="*/ 1 h 456"/>
                  <a:gd name="T6" fmla="*/ 1 w 1280"/>
                  <a:gd name="T7" fmla="*/ 1 h 456"/>
                  <a:gd name="T8" fmla="*/ 1 w 1280"/>
                  <a:gd name="T9" fmla="*/ 1 h 456"/>
                  <a:gd name="T10" fmla="*/ 1 w 1280"/>
                  <a:gd name="T11" fmla="*/ 1 h 456"/>
                  <a:gd name="T12" fmla="*/ 1 w 1280"/>
                  <a:gd name="T13" fmla="*/ 1 h 456"/>
                  <a:gd name="T14" fmla="*/ 1 w 1280"/>
                  <a:gd name="T15" fmla="*/ 1 h 456"/>
                  <a:gd name="T16" fmla="*/ 1 w 1280"/>
                  <a:gd name="T17" fmla="*/ 1 h 456"/>
                  <a:gd name="T18" fmla="*/ 1 w 1280"/>
                  <a:gd name="T19" fmla="*/ 1 h 456"/>
                  <a:gd name="T20" fmla="*/ 1 w 1280"/>
                  <a:gd name="T21" fmla="*/ 1 h 456"/>
                  <a:gd name="T22" fmla="*/ 1 w 1280"/>
                  <a:gd name="T23" fmla="*/ 1 h 456"/>
                  <a:gd name="T24" fmla="*/ 1 w 1280"/>
                  <a:gd name="T25" fmla="*/ 1 h 456"/>
                  <a:gd name="T26" fmla="*/ 2 w 1280"/>
                  <a:gd name="T27" fmla="*/ 1 h 456"/>
                  <a:gd name="T28" fmla="*/ 2 w 1280"/>
                  <a:gd name="T29" fmla="*/ 1 h 456"/>
                  <a:gd name="T30" fmla="*/ 2 w 1280"/>
                  <a:gd name="T31" fmla="*/ 1 h 456"/>
                  <a:gd name="T32" fmla="*/ 2 w 1280"/>
                  <a:gd name="T33" fmla="*/ 1 h 456"/>
                  <a:gd name="T34" fmla="*/ 2 w 1280"/>
                  <a:gd name="T35" fmla="*/ 1 h 456"/>
                  <a:gd name="T36" fmla="*/ 2 w 1280"/>
                  <a:gd name="T37" fmla="*/ 1 h 456"/>
                  <a:gd name="T38" fmla="*/ 2 w 1280"/>
                  <a:gd name="T39" fmla="*/ 1 h 456"/>
                  <a:gd name="T40" fmla="*/ 2 w 1280"/>
                  <a:gd name="T41" fmla="*/ 1 h 456"/>
                  <a:gd name="T42" fmla="*/ 2 w 1280"/>
                  <a:gd name="T43" fmla="*/ 1 h 456"/>
                  <a:gd name="T44" fmla="*/ 2 w 1280"/>
                  <a:gd name="T45" fmla="*/ 1 h 456"/>
                  <a:gd name="T46" fmla="*/ 2 w 1280"/>
                  <a:gd name="T47" fmla="*/ 1 h 456"/>
                  <a:gd name="T48" fmla="*/ 1 w 1280"/>
                  <a:gd name="T49" fmla="*/ 1 h 456"/>
                  <a:gd name="T50" fmla="*/ 1 w 1280"/>
                  <a:gd name="T51" fmla="*/ 1 h 456"/>
                  <a:gd name="T52" fmla="*/ 1 w 1280"/>
                  <a:gd name="T53" fmla="*/ 1 h 456"/>
                  <a:gd name="T54" fmla="*/ 1 w 1280"/>
                  <a:gd name="T55" fmla="*/ 1 h 456"/>
                  <a:gd name="T56" fmla="*/ 1 w 1280"/>
                  <a:gd name="T57" fmla="*/ 1 h 456"/>
                  <a:gd name="T58" fmla="*/ 1 w 1280"/>
                  <a:gd name="T59" fmla="*/ 1 h 456"/>
                  <a:gd name="T60" fmla="*/ 1 w 1280"/>
                  <a:gd name="T61" fmla="*/ 1 h 456"/>
                  <a:gd name="T62" fmla="*/ 1 w 1280"/>
                  <a:gd name="T63" fmla="*/ 1 h 4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0"/>
                  <a:gd name="T97" fmla="*/ 0 h 456"/>
                  <a:gd name="T98" fmla="*/ 1280 w 1280"/>
                  <a:gd name="T99" fmla="*/ 456 h 4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0" h="456">
                    <a:moveTo>
                      <a:pt x="0" y="279"/>
                    </a:moveTo>
                    <a:lnTo>
                      <a:pt x="2" y="280"/>
                    </a:lnTo>
                    <a:lnTo>
                      <a:pt x="10" y="285"/>
                    </a:lnTo>
                    <a:lnTo>
                      <a:pt x="23" y="291"/>
                    </a:lnTo>
                    <a:lnTo>
                      <a:pt x="40" y="301"/>
                    </a:lnTo>
                    <a:lnTo>
                      <a:pt x="61" y="311"/>
                    </a:lnTo>
                    <a:lnTo>
                      <a:pt x="86" y="324"/>
                    </a:lnTo>
                    <a:lnTo>
                      <a:pt x="116" y="338"/>
                    </a:lnTo>
                    <a:lnTo>
                      <a:pt x="148" y="351"/>
                    </a:lnTo>
                    <a:lnTo>
                      <a:pt x="184" y="365"/>
                    </a:lnTo>
                    <a:lnTo>
                      <a:pt x="223" y="380"/>
                    </a:lnTo>
                    <a:lnTo>
                      <a:pt x="265" y="394"/>
                    </a:lnTo>
                    <a:lnTo>
                      <a:pt x="308" y="408"/>
                    </a:lnTo>
                    <a:lnTo>
                      <a:pt x="354" y="421"/>
                    </a:lnTo>
                    <a:lnTo>
                      <a:pt x="403" y="432"/>
                    </a:lnTo>
                    <a:lnTo>
                      <a:pt x="452" y="441"/>
                    </a:lnTo>
                    <a:lnTo>
                      <a:pt x="503" y="448"/>
                    </a:lnTo>
                    <a:lnTo>
                      <a:pt x="555" y="454"/>
                    </a:lnTo>
                    <a:lnTo>
                      <a:pt x="608" y="456"/>
                    </a:lnTo>
                    <a:lnTo>
                      <a:pt x="661" y="455"/>
                    </a:lnTo>
                    <a:lnTo>
                      <a:pt x="715" y="451"/>
                    </a:lnTo>
                    <a:lnTo>
                      <a:pt x="768" y="442"/>
                    </a:lnTo>
                    <a:lnTo>
                      <a:pt x="822" y="430"/>
                    </a:lnTo>
                    <a:lnTo>
                      <a:pt x="874" y="414"/>
                    </a:lnTo>
                    <a:lnTo>
                      <a:pt x="927" y="392"/>
                    </a:lnTo>
                    <a:lnTo>
                      <a:pt x="978" y="364"/>
                    </a:lnTo>
                    <a:lnTo>
                      <a:pt x="1027" y="332"/>
                    </a:lnTo>
                    <a:lnTo>
                      <a:pt x="1074" y="294"/>
                    </a:lnTo>
                    <a:lnTo>
                      <a:pt x="1120" y="249"/>
                    </a:lnTo>
                    <a:lnTo>
                      <a:pt x="1164" y="197"/>
                    </a:lnTo>
                    <a:lnTo>
                      <a:pt x="1206" y="139"/>
                    </a:lnTo>
                    <a:lnTo>
                      <a:pt x="1245" y="74"/>
                    </a:lnTo>
                    <a:lnTo>
                      <a:pt x="1280" y="0"/>
                    </a:lnTo>
                    <a:lnTo>
                      <a:pt x="1279" y="2"/>
                    </a:lnTo>
                    <a:lnTo>
                      <a:pt x="1277" y="8"/>
                    </a:lnTo>
                    <a:lnTo>
                      <a:pt x="1271" y="17"/>
                    </a:lnTo>
                    <a:lnTo>
                      <a:pt x="1264" y="29"/>
                    </a:lnTo>
                    <a:lnTo>
                      <a:pt x="1255" y="44"/>
                    </a:lnTo>
                    <a:lnTo>
                      <a:pt x="1244" y="61"/>
                    </a:lnTo>
                    <a:lnTo>
                      <a:pt x="1231" y="81"/>
                    </a:lnTo>
                    <a:lnTo>
                      <a:pt x="1215" y="101"/>
                    </a:lnTo>
                    <a:lnTo>
                      <a:pt x="1196" y="124"/>
                    </a:lnTo>
                    <a:lnTo>
                      <a:pt x="1176" y="147"/>
                    </a:lnTo>
                    <a:lnTo>
                      <a:pt x="1153" y="172"/>
                    </a:lnTo>
                    <a:lnTo>
                      <a:pt x="1127" y="197"/>
                    </a:lnTo>
                    <a:lnTo>
                      <a:pt x="1098" y="221"/>
                    </a:lnTo>
                    <a:lnTo>
                      <a:pt x="1067" y="247"/>
                    </a:lnTo>
                    <a:lnTo>
                      <a:pt x="1034" y="271"/>
                    </a:lnTo>
                    <a:lnTo>
                      <a:pt x="998" y="294"/>
                    </a:lnTo>
                    <a:lnTo>
                      <a:pt x="959" y="316"/>
                    </a:lnTo>
                    <a:lnTo>
                      <a:pt x="918" y="336"/>
                    </a:lnTo>
                    <a:lnTo>
                      <a:pt x="873" y="355"/>
                    </a:lnTo>
                    <a:lnTo>
                      <a:pt x="824" y="371"/>
                    </a:lnTo>
                    <a:lnTo>
                      <a:pt x="774" y="385"/>
                    </a:lnTo>
                    <a:lnTo>
                      <a:pt x="720" y="396"/>
                    </a:lnTo>
                    <a:lnTo>
                      <a:pt x="663" y="404"/>
                    </a:lnTo>
                    <a:lnTo>
                      <a:pt x="602" y="409"/>
                    </a:lnTo>
                    <a:lnTo>
                      <a:pt x="539" y="409"/>
                    </a:lnTo>
                    <a:lnTo>
                      <a:pt x="472" y="406"/>
                    </a:lnTo>
                    <a:lnTo>
                      <a:pt x="403" y="398"/>
                    </a:lnTo>
                    <a:lnTo>
                      <a:pt x="329" y="385"/>
                    </a:lnTo>
                    <a:lnTo>
                      <a:pt x="252" y="366"/>
                    </a:lnTo>
                    <a:lnTo>
                      <a:pt x="171" y="343"/>
                    </a:lnTo>
                    <a:lnTo>
                      <a:pt x="87" y="315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9" name="Freeform 60"/>
              <p:cNvSpPr>
                <a:spLocks/>
              </p:cNvSpPr>
              <p:nvPr/>
            </p:nvSpPr>
            <p:spPr bwMode="auto">
              <a:xfrm>
                <a:off x="3024" y="720"/>
                <a:ext cx="46" cy="92"/>
              </a:xfrm>
              <a:custGeom>
                <a:avLst/>
                <a:gdLst>
                  <a:gd name="T0" fmla="*/ 0 w 92"/>
                  <a:gd name="T1" fmla="*/ 1 h 183"/>
                  <a:gd name="T2" fmla="*/ 1 w 92"/>
                  <a:gd name="T3" fmla="*/ 1 h 183"/>
                  <a:gd name="T4" fmla="*/ 1 w 92"/>
                  <a:gd name="T5" fmla="*/ 1 h 183"/>
                  <a:gd name="T6" fmla="*/ 1 w 92"/>
                  <a:gd name="T7" fmla="*/ 1 h 183"/>
                  <a:gd name="T8" fmla="*/ 1 w 92"/>
                  <a:gd name="T9" fmla="*/ 1 h 183"/>
                  <a:gd name="T10" fmla="*/ 1 w 92"/>
                  <a:gd name="T11" fmla="*/ 1 h 183"/>
                  <a:gd name="T12" fmla="*/ 1 w 92"/>
                  <a:gd name="T13" fmla="*/ 1 h 183"/>
                  <a:gd name="T14" fmla="*/ 1 w 92"/>
                  <a:gd name="T15" fmla="*/ 1 h 183"/>
                  <a:gd name="T16" fmla="*/ 1 w 92"/>
                  <a:gd name="T17" fmla="*/ 0 h 183"/>
                  <a:gd name="T18" fmla="*/ 1 w 92"/>
                  <a:gd name="T19" fmla="*/ 1 h 183"/>
                  <a:gd name="T20" fmla="*/ 1 w 92"/>
                  <a:gd name="T21" fmla="*/ 1 h 183"/>
                  <a:gd name="T22" fmla="*/ 1 w 92"/>
                  <a:gd name="T23" fmla="*/ 1 h 183"/>
                  <a:gd name="T24" fmla="*/ 1 w 92"/>
                  <a:gd name="T25" fmla="*/ 1 h 183"/>
                  <a:gd name="T26" fmla="*/ 1 w 92"/>
                  <a:gd name="T27" fmla="*/ 1 h 183"/>
                  <a:gd name="T28" fmla="*/ 1 w 92"/>
                  <a:gd name="T29" fmla="*/ 1 h 183"/>
                  <a:gd name="T30" fmla="*/ 1 w 92"/>
                  <a:gd name="T31" fmla="*/ 1 h 183"/>
                  <a:gd name="T32" fmla="*/ 0 w 92"/>
                  <a:gd name="T33" fmla="*/ 1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183"/>
                  <a:gd name="T53" fmla="*/ 92 w 92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183">
                    <a:moveTo>
                      <a:pt x="0" y="183"/>
                    </a:moveTo>
                    <a:lnTo>
                      <a:pt x="1" y="177"/>
                    </a:lnTo>
                    <a:lnTo>
                      <a:pt x="4" y="163"/>
                    </a:lnTo>
                    <a:lnTo>
                      <a:pt x="10" y="141"/>
                    </a:lnTo>
                    <a:lnTo>
                      <a:pt x="19" y="115"/>
                    </a:lnTo>
                    <a:lnTo>
                      <a:pt x="31" y="85"/>
                    </a:lnTo>
                    <a:lnTo>
                      <a:pt x="47" y="55"/>
                    </a:lnTo>
                    <a:lnTo>
                      <a:pt x="67" y="26"/>
                    </a:lnTo>
                    <a:lnTo>
                      <a:pt x="92" y="0"/>
                    </a:lnTo>
                    <a:lnTo>
                      <a:pt x="89" y="4"/>
                    </a:lnTo>
                    <a:lnTo>
                      <a:pt x="81" y="18"/>
                    </a:lnTo>
                    <a:lnTo>
                      <a:pt x="71" y="39"/>
                    </a:lnTo>
                    <a:lnTo>
                      <a:pt x="58" y="64"/>
                    </a:lnTo>
                    <a:lnTo>
                      <a:pt x="43" y="93"/>
                    </a:lnTo>
                    <a:lnTo>
                      <a:pt x="27" y="124"/>
                    </a:lnTo>
                    <a:lnTo>
                      <a:pt x="12" y="154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0" name="Freeform 61"/>
              <p:cNvSpPr>
                <a:spLocks/>
              </p:cNvSpPr>
              <p:nvPr/>
            </p:nvSpPr>
            <p:spPr bwMode="auto">
              <a:xfrm>
                <a:off x="3108" y="574"/>
                <a:ext cx="24" cy="118"/>
              </a:xfrm>
              <a:custGeom>
                <a:avLst/>
                <a:gdLst>
                  <a:gd name="T0" fmla="*/ 0 w 48"/>
                  <a:gd name="T1" fmla="*/ 1 h 236"/>
                  <a:gd name="T2" fmla="*/ 1 w 48"/>
                  <a:gd name="T3" fmla="*/ 1 h 236"/>
                  <a:gd name="T4" fmla="*/ 1 w 48"/>
                  <a:gd name="T5" fmla="*/ 1 h 236"/>
                  <a:gd name="T6" fmla="*/ 1 w 48"/>
                  <a:gd name="T7" fmla="*/ 1 h 236"/>
                  <a:gd name="T8" fmla="*/ 1 w 48"/>
                  <a:gd name="T9" fmla="*/ 1 h 236"/>
                  <a:gd name="T10" fmla="*/ 1 w 48"/>
                  <a:gd name="T11" fmla="*/ 1 h 236"/>
                  <a:gd name="T12" fmla="*/ 1 w 48"/>
                  <a:gd name="T13" fmla="*/ 1 h 236"/>
                  <a:gd name="T14" fmla="*/ 1 w 48"/>
                  <a:gd name="T15" fmla="*/ 1 h 236"/>
                  <a:gd name="T16" fmla="*/ 1 w 48"/>
                  <a:gd name="T17" fmla="*/ 0 h 236"/>
                  <a:gd name="T18" fmla="*/ 1 w 48"/>
                  <a:gd name="T19" fmla="*/ 1 h 236"/>
                  <a:gd name="T20" fmla="*/ 1 w 48"/>
                  <a:gd name="T21" fmla="*/ 1 h 236"/>
                  <a:gd name="T22" fmla="*/ 1 w 48"/>
                  <a:gd name="T23" fmla="*/ 1 h 236"/>
                  <a:gd name="T24" fmla="*/ 1 w 48"/>
                  <a:gd name="T25" fmla="*/ 1 h 236"/>
                  <a:gd name="T26" fmla="*/ 1 w 48"/>
                  <a:gd name="T27" fmla="*/ 1 h 236"/>
                  <a:gd name="T28" fmla="*/ 1 w 48"/>
                  <a:gd name="T29" fmla="*/ 1 h 236"/>
                  <a:gd name="T30" fmla="*/ 1 w 48"/>
                  <a:gd name="T31" fmla="*/ 1 h 236"/>
                  <a:gd name="T32" fmla="*/ 0 w 48"/>
                  <a:gd name="T33" fmla="*/ 1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36"/>
                  <a:gd name="T53" fmla="*/ 48 w 48"/>
                  <a:gd name="T54" fmla="*/ 236 h 2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36">
                    <a:moveTo>
                      <a:pt x="0" y="236"/>
                    </a:moveTo>
                    <a:lnTo>
                      <a:pt x="2" y="230"/>
                    </a:lnTo>
                    <a:lnTo>
                      <a:pt x="8" y="215"/>
                    </a:lnTo>
                    <a:lnTo>
                      <a:pt x="17" y="191"/>
                    </a:lnTo>
                    <a:lnTo>
                      <a:pt x="26" y="160"/>
                    </a:lnTo>
                    <a:lnTo>
                      <a:pt x="34" y="124"/>
                    </a:lnTo>
                    <a:lnTo>
                      <a:pt x="40" y="84"/>
                    </a:lnTo>
                    <a:lnTo>
                      <a:pt x="43" y="43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5" y="18"/>
                    </a:lnTo>
                    <a:lnTo>
                      <a:pt x="47" y="40"/>
                    </a:lnTo>
                    <a:lnTo>
                      <a:pt x="48" y="69"/>
                    </a:lnTo>
                    <a:lnTo>
                      <a:pt x="46" y="104"/>
                    </a:lnTo>
                    <a:lnTo>
                      <a:pt x="38" y="144"/>
                    </a:lnTo>
                    <a:lnTo>
                      <a:pt x="23" y="188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1" name="Freeform 62"/>
              <p:cNvSpPr>
                <a:spLocks/>
              </p:cNvSpPr>
              <p:nvPr/>
            </p:nvSpPr>
            <p:spPr bwMode="auto">
              <a:xfrm>
                <a:off x="3120" y="490"/>
                <a:ext cx="18" cy="62"/>
              </a:xfrm>
              <a:custGeom>
                <a:avLst/>
                <a:gdLst>
                  <a:gd name="T0" fmla="*/ 1 w 36"/>
                  <a:gd name="T1" fmla="*/ 1 h 123"/>
                  <a:gd name="T2" fmla="*/ 1 w 36"/>
                  <a:gd name="T3" fmla="*/ 1 h 123"/>
                  <a:gd name="T4" fmla="*/ 1 w 36"/>
                  <a:gd name="T5" fmla="*/ 1 h 123"/>
                  <a:gd name="T6" fmla="*/ 1 w 36"/>
                  <a:gd name="T7" fmla="*/ 1 h 123"/>
                  <a:gd name="T8" fmla="*/ 0 w 36"/>
                  <a:gd name="T9" fmla="*/ 1 h 123"/>
                  <a:gd name="T10" fmla="*/ 0 w 36"/>
                  <a:gd name="T11" fmla="*/ 1 h 123"/>
                  <a:gd name="T12" fmla="*/ 1 w 36"/>
                  <a:gd name="T13" fmla="*/ 1 h 123"/>
                  <a:gd name="T14" fmla="*/ 1 w 36"/>
                  <a:gd name="T15" fmla="*/ 1 h 123"/>
                  <a:gd name="T16" fmla="*/ 1 w 36"/>
                  <a:gd name="T17" fmla="*/ 0 h 123"/>
                  <a:gd name="T18" fmla="*/ 1 w 36"/>
                  <a:gd name="T19" fmla="*/ 1 h 123"/>
                  <a:gd name="T20" fmla="*/ 1 w 36"/>
                  <a:gd name="T21" fmla="*/ 1 h 123"/>
                  <a:gd name="T22" fmla="*/ 1 w 36"/>
                  <a:gd name="T23" fmla="*/ 1 h 123"/>
                  <a:gd name="T24" fmla="*/ 1 w 36"/>
                  <a:gd name="T25" fmla="*/ 1 h 123"/>
                  <a:gd name="T26" fmla="*/ 1 w 36"/>
                  <a:gd name="T27" fmla="*/ 1 h 123"/>
                  <a:gd name="T28" fmla="*/ 1 w 36"/>
                  <a:gd name="T29" fmla="*/ 1 h 123"/>
                  <a:gd name="T30" fmla="*/ 1 w 36"/>
                  <a:gd name="T31" fmla="*/ 1 h 123"/>
                  <a:gd name="T32" fmla="*/ 1 w 36"/>
                  <a:gd name="T33" fmla="*/ 1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23"/>
                  <a:gd name="T53" fmla="*/ 36 w 36"/>
                  <a:gd name="T54" fmla="*/ 123 h 1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23">
                    <a:moveTo>
                      <a:pt x="11" y="123"/>
                    </a:moveTo>
                    <a:lnTo>
                      <a:pt x="10" y="120"/>
                    </a:lnTo>
                    <a:lnTo>
                      <a:pt x="7" y="109"/>
                    </a:lnTo>
                    <a:lnTo>
                      <a:pt x="2" y="93"/>
                    </a:lnTo>
                    <a:lnTo>
                      <a:pt x="0" y="75"/>
                    </a:lnTo>
                    <a:lnTo>
                      <a:pt x="0" y="54"/>
                    </a:lnTo>
                    <a:lnTo>
                      <a:pt x="6" y="34"/>
                    </a:lnTo>
                    <a:lnTo>
                      <a:pt x="16" y="15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10"/>
                    </a:lnTo>
                    <a:lnTo>
                      <a:pt x="25" y="23"/>
                    </a:lnTo>
                    <a:lnTo>
                      <a:pt x="19" y="39"/>
                    </a:lnTo>
                    <a:lnTo>
                      <a:pt x="14" y="57"/>
                    </a:lnTo>
                    <a:lnTo>
                      <a:pt x="10" y="78"/>
                    </a:lnTo>
                    <a:lnTo>
                      <a:pt x="9" y="100"/>
                    </a:lnTo>
                    <a:lnTo>
                      <a:pt x="1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2" name="Freeform 63"/>
              <p:cNvSpPr>
                <a:spLocks/>
              </p:cNvSpPr>
              <p:nvPr/>
            </p:nvSpPr>
            <p:spPr bwMode="auto">
              <a:xfrm>
                <a:off x="3160" y="480"/>
                <a:ext cx="64" cy="16"/>
              </a:xfrm>
              <a:custGeom>
                <a:avLst/>
                <a:gdLst>
                  <a:gd name="T0" fmla="*/ 0 w 128"/>
                  <a:gd name="T1" fmla="*/ 1 h 32"/>
                  <a:gd name="T2" fmla="*/ 1 w 128"/>
                  <a:gd name="T3" fmla="*/ 0 h 32"/>
                  <a:gd name="T4" fmla="*/ 1 w 128"/>
                  <a:gd name="T5" fmla="*/ 1 h 32"/>
                  <a:gd name="T6" fmla="*/ 0 w 128"/>
                  <a:gd name="T7" fmla="*/ 1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32"/>
                  <a:gd name="T14" fmla="*/ 128 w 12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32">
                    <a:moveTo>
                      <a:pt x="0" y="16"/>
                    </a:moveTo>
                    <a:lnTo>
                      <a:pt x="128" y="0"/>
                    </a:lnTo>
                    <a:lnTo>
                      <a:pt x="13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3" name="Freeform 64"/>
              <p:cNvSpPr>
                <a:spLocks/>
              </p:cNvSpPr>
              <p:nvPr/>
            </p:nvSpPr>
            <p:spPr bwMode="auto">
              <a:xfrm>
                <a:off x="3222" y="482"/>
                <a:ext cx="37" cy="78"/>
              </a:xfrm>
              <a:custGeom>
                <a:avLst/>
                <a:gdLst>
                  <a:gd name="T0" fmla="*/ 0 w 75"/>
                  <a:gd name="T1" fmla="*/ 0 h 155"/>
                  <a:gd name="T2" fmla="*/ 0 w 75"/>
                  <a:gd name="T3" fmla="*/ 1 h 155"/>
                  <a:gd name="T4" fmla="*/ 0 w 75"/>
                  <a:gd name="T5" fmla="*/ 1 h 155"/>
                  <a:gd name="T6" fmla="*/ 0 w 75"/>
                  <a:gd name="T7" fmla="*/ 1 h 155"/>
                  <a:gd name="T8" fmla="*/ 0 w 75"/>
                  <a:gd name="T9" fmla="*/ 1 h 155"/>
                  <a:gd name="T10" fmla="*/ 0 w 75"/>
                  <a:gd name="T11" fmla="*/ 1 h 155"/>
                  <a:gd name="T12" fmla="*/ 0 w 75"/>
                  <a:gd name="T13" fmla="*/ 1 h 155"/>
                  <a:gd name="T14" fmla="*/ 0 w 75"/>
                  <a:gd name="T15" fmla="*/ 1 h 155"/>
                  <a:gd name="T16" fmla="*/ 0 w 75"/>
                  <a:gd name="T17" fmla="*/ 1 h 155"/>
                  <a:gd name="T18" fmla="*/ 0 w 75"/>
                  <a:gd name="T19" fmla="*/ 1 h 155"/>
                  <a:gd name="T20" fmla="*/ 0 w 75"/>
                  <a:gd name="T21" fmla="*/ 1 h 155"/>
                  <a:gd name="T22" fmla="*/ 0 w 75"/>
                  <a:gd name="T23" fmla="*/ 1 h 155"/>
                  <a:gd name="T24" fmla="*/ 0 w 75"/>
                  <a:gd name="T25" fmla="*/ 1 h 155"/>
                  <a:gd name="T26" fmla="*/ 0 w 75"/>
                  <a:gd name="T27" fmla="*/ 1 h 155"/>
                  <a:gd name="T28" fmla="*/ 0 w 75"/>
                  <a:gd name="T29" fmla="*/ 1 h 155"/>
                  <a:gd name="T30" fmla="*/ 0 w 75"/>
                  <a:gd name="T31" fmla="*/ 1 h 155"/>
                  <a:gd name="T32" fmla="*/ 0 w 75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5"/>
                  <a:gd name="T53" fmla="*/ 75 w 75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5">
                    <a:moveTo>
                      <a:pt x="16" y="0"/>
                    </a:moveTo>
                    <a:lnTo>
                      <a:pt x="22" y="2"/>
                    </a:lnTo>
                    <a:lnTo>
                      <a:pt x="35" y="8"/>
                    </a:lnTo>
                    <a:lnTo>
                      <a:pt x="53" y="18"/>
                    </a:lnTo>
                    <a:lnTo>
                      <a:pt x="67" y="34"/>
                    </a:lnTo>
                    <a:lnTo>
                      <a:pt x="75" y="55"/>
                    </a:lnTo>
                    <a:lnTo>
                      <a:pt x="69" y="81"/>
                    </a:lnTo>
                    <a:lnTo>
                      <a:pt x="46" y="115"/>
                    </a:lnTo>
                    <a:lnTo>
                      <a:pt x="0" y="155"/>
                    </a:lnTo>
                    <a:lnTo>
                      <a:pt x="3" y="152"/>
                    </a:lnTo>
                    <a:lnTo>
                      <a:pt x="11" y="143"/>
                    </a:lnTo>
                    <a:lnTo>
                      <a:pt x="20" y="129"/>
                    </a:lnTo>
                    <a:lnTo>
                      <a:pt x="31" y="109"/>
                    </a:lnTo>
                    <a:lnTo>
                      <a:pt x="37" y="86"/>
                    </a:lnTo>
                    <a:lnTo>
                      <a:pt x="39" y="60"/>
                    </a:lnTo>
                    <a:lnTo>
                      <a:pt x="32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4" name="Freeform 65"/>
              <p:cNvSpPr>
                <a:spLocks/>
              </p:cNvSpPr>
              <p:nvPr/>
            </p:nvSpPr>
            <p:spPr bwMode="auto">
              <a:xfrm>
                <a:off x="3170" y="504"/>
                <a:ext cx="17" cy="54"/>
              </a:xfrm>
              <a:custGeom>
                <a:avLst/>
                <a:gdLst>
                  <a:gd name="T0" fmla="*/ 1 w 33"/>
                  <a:gd name="T1" fmla="*/ 0 h 109"/>
                  <a:gd name="T2" fmla="*/ 1 w 33"/>
                  <a:gd name="T3" fmla="*/ 0 h 109"/>
                  <a:gd name="T4" fmla="*/ 1 w 33"/>
                  <a:gd name="T5" fmla="*/ 0 h 109"/>
                  <a:gd name="T6" fmla="*/ 1 w 33"/>
                  <a:gd name="T7" fmla="*/ 0 h 109"/>
                  <a:gd name="T8" fmla="*/ 0 w 33"/>
                  <a:gd name="T9" fmla="*/ 0 h 109"/>
                  <a:gd name="T10" fmla="*/ 1 w 33"/>
                  <a:gd name="T11" fmla="*/ 0 h 109"/>
                  <a:gd name="T12" fmla="*/ 1 w 33"/>
                  <a:gd name="T13" fmla="*/ 0 h 109"/>
                  <a:gd name="T14" fmla="*/ 1 w 33"/>
                  <a:gd name="T15" fmla="*/ 0 h 109"/>
                  <a:gd name="T16" fmla="*/ 1 w 33"/>
                  <a:gd name="T17" fmla="*/ 0 h 109"/>
                  <a:gd name="T18" fmla="*/ 1 w 33"/>
                  <a:gd name="T19" fmla="*/ 0 h 109"/>
                  <a:gd name="T20" fmla="*/ 1 w 33"/>
                  <a:gd name="T21" fmla="*/ 0 h 109"/>
                  <a:gd name="T22" fmla="*/ 1 w 33"/>
                  <a:gd name="T23" fmla="*/ 0 h 109"/>
                  <a:gd name="T24" fmla="*/ 1 w 33"/>
                  <a:gd name="T25" fmla="*/ 0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9"/>
                  <a:gd name="T41" fmla="*/ 33 w 33"/>
                  <a:gd name="T42" fmla="*/ 109 h 1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9">
                    <a:moveTo>
                      <a:pt x="28" y="0"/>
                    </a:moveTo>
                    <a:lnTo>
                      <a:pt x="28" y="12"/>
                    </a:lnTo>
                    <a:lnTo>
                      <a:pt x="24" y="41"/>
                    </a:lnTo>
                    <a:lnTo>
                      <a:pt x="16" y="76"/>
                    </a:lnTo>
                    <a:lnTo>
                      <a:pt x="0" y="109"/>
                    </a:lnTo>
                    <a:lnTo>
                      <a:pt x="2" y="106"/>
                    </a:lnTo>
                    <a:lnTo>
                      <a:pt x="8" y="102"/>
                    </a:lnTo>
                    <a:lnTo>
                      <a:pt x="15" y="93"/>
                    </a:lnTo>
                    <a:lnTo>
                      <a:pt x="23" y="80"/>
                    </a:lnTo>
                    <a:lnTo>
                      <a:pt x="30" y="65"/>
                    </a:lnTo>
                    <a:lnTo>
                      <a:pt x="33" y="47"/>
                    </a:lnTo>
                    <a:lnTo>
                      <a:pt x="33" y="2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5" name="Freeform 66"/>
              <p:cNvSpPr>
                <a:spLocks/>
              </p:cNvSpPr>
              <p:nvPr/>
            </p:nvSpPr>
            <p:spPr bwMode="auto">
              <a:xfrm>
                <a:off x="3176" y="568"/>
                <a:ext cx="34" cy="13"/>
              </a:xfrm>
              <a:custGeom>
                <a:avLst/>
                <a:gdLst>
                  <a:gd name="T0" fmla="*/ 1 w 68"/>
                  <a:gd name="T1" fmla="*/ 0 h 27"/>
                  <a:gd name="T2" fmla="*/ 1 w 68"/>
                  <a:gd name="T3" fmla="*/ 0 h 27"/>
                  <a:gd name="T4" fmla="*/ 1 w 68"/>
                  <a:gd name="T5" fmla="*/ 0 h 27"/>
                  <a:gd name="T6" fmla="*/ 1 w 68"/>
                  <a:gd name="T7" fmla="*/ 0 h 27"/>
                  <a:gd name="T8" fmla="*/ 1 w 68"/>
                  <a:gd name="T9" fmla="*/ 0 h 27"/>
                  <a:gd name="T10" fmla="*/ 1 w 68"/>
                  <a:gd name="T11" fmla="*/ 0 h 27"/>
                  <a:gd name="T12" fmla="*/ 1 w 68"/>
                  <a:gd name="T13" fmla="*/ 0 h 27"/>
                  <a:gd name="T14" fmla="*/ 1 w 68"/>
                  <a:gd name="T15" fmla="*/ 0 h 27"/>
                  <a:gd name="T16" fmla="*/ 0 w 68"/>
                  <a:gd name="T17" fmla="*/ 0 h 27"/>
                  <a:gd name="T18" fmla="*/ 1 w 68"/>
                  <a:gd name="T19" fmla="*/ 0 h 27"/>
                  <a:gd name="T20" fmla="*/ 1 w 68"/>
                  <a:gd name="T21" fmla="*/ 0 h 27"/>
                  <a:gd name="T22" fmla="*/ 1 w 68"/>
                  <a:gd name="T23" fmla="*/ 0 h 27"/>
                  <a:gd name="T24" fmla="*/ 1 w 68"/>
                  <a:gd name="T25" fmla="*/ 0 h 27"/>
                  <a:gd name="T26" fmla="*/ 1 w 68"/>
                  <a:gd name="T27" fmla="*/ 0 h 27"/>
                  <a:gd name="T28" fmla="*/ 1 w 68"/>
                  <a:gd name="T29" fmla="*/ 0 h 27"/>
                  <a:gd name="T30" fmla="*/ 1 w 68"/>
                  <a:gd name="T31" fmla="*/ 0 h 27"/>
                  <a:gd name="T32" fmla="*/ 1 w 68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27"/>
                  <a:gd name="T53" fmla="*/ 68 w 6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27">
                    <a:moveTo>
                      <a:pt x="68" y="0"/>
                    </a:moveTo>
                    <a:lnTo>
                      <a:pt x="65" y="1"/>
                    </a:lnTo>
                    <a:lnTo>
                      <a:pt x="61" y="4"/>
                    </a:lnTo>
                    <a:lnTo>
                      <a:pt x="54" y="6"/>
                    </a:lnTo>
                    <a:lnTo>
                      <a:pt x="45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0" y="19"/>
                    </a:lnTo>
                    <a:lnTo>
                      <a:pt x="0" y="20"/>
                    </a:lnTo>
                    <a:lnTo>
                      <a:pt x="2" y="21"/>
                    </a:lnTo>
                    <a:lnTo>
                      <a:pt x="8" y="23"/>
                    </a:lnTo>
                    <a:lnTo>
                      <a:pt x="16" y="26"/>
                    </a:lnTo>
                    <a:lnTo>
                      <a:pt x="26" y="27"/>
                    </a:lnTo>
                    <a:lnTo>
                      <a:pt x="38" y="26"/>
                    </a:lnTo>
                    <a:lnTo>
                      <a:pt x="49" y="22"/>
                    </a:lnTo>
                    <a:lnTo>
                      <a:pt x="59" y="1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6" name="Freeform 67"/>
              <p:cNvSpPr>
                <a:spLocks/>
              </p:cNvSpPr>
              <p:nvPr/>
            </p:nvSpPr>
            <p:spPr bwMode="auto">
              <a:xfrm>
                <a:off x="3187" y="582"/>
                <a:ext cx="27" cy="124"/>
              </a:xfrm>
              <a:custGeom>
                <a:avLst/>
                <a:gdLst>
                  <a:gd name="T0" fmla="*/ 0 w 55"/>
                  <a:gd name="T1" fmla="*/ 0 h 249"/>
                  <a:gd name="T2" fmla="*/ 0 w 55"/>
                  <a:gd name="T3" fmla="*/ 0 h 249"/>
                  <a:gd name="T4" fmla="*/ 0 w 55"/>
                  <a:gd name="T5" fmla="*/ 0 h 249"/>
                  <a:gd name="T6" fmla="*/ 0 w 55"/>
                  <a:gd name="T7" fmla="*/ 0 h 249"/>
                  <a:gd name="T8" fmla="*/ 0 w 55"/>
                  <a:gd name="T9" fmla="*/ 0 h 249"/>
                  <a:gd name="T10" fmla="*/ 0 w 55"/>
                  <a:gd name="T11" fmla="*/ 0 h 249"/>
                  <a:gd name="T12" fmla="*/ 0 w 55"/>
                  <a:gd name="T13" fmla="*/ 0 h 249"/>
                  <a:gd name="T14" fmla="*/ 0 w 55"/>
                  <a:gd name="T15" fmla="*/ 0 h 249"/>
                  <a:gd name="T16" fmla="*/ 0 w 55"/>
                  <a:gd name="T17" fmla="*/ 0 h 249"/>
                  <a:gd name="T18" fmla="*/ 0 w 55"/>
                  <a:gd name="T19" fmla="*/ 0 h 249"/>
                  <a:gd name="T20" fmla="*/ 0 w 55"/>
                  <a:gd name="T21" fmla="*/ 0 h 249"/>
                  <a:gd name="T22" fmla="*/ 0 w 55"/>
                  <a:gd name="T23" fmla="*/ 0 h 249"/>
                  <a:gd name="T24" fmla="*/ 0 w 55"/>
                  <a:gd name="T25" fmla="*/ 0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249"/>
                  <a:gd name="T41" fmla="*/ 55 w 55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249">
                    <a:moveTo>
                      <a:pt x="55" y="0"/>
                    </a:moveTo>
                    <a:lnTo>
                      <a:pt x="53" y="27"/>
                    </a:lnTo>
                    <a:lnTo>
                      <a:pt x="49" y="93"/>
                    </a:lnTo>
                    <a:lnTo>
                      <a:pt x="41" y="174"/>
                    </a:lnTo>
                    <a:lnTo>
                      <a:pt x="30" y="249"/>
                    </a:lnTo>
                    <a:lnTo>
                      <a:pt x="27" y="246"/>
                    </a:lnTo>
                    <a:lnTo>
                      <a:pt x="19" y="235"/>
                    </a:lnTo>
                    <a:lnTo>
                      <a:pt x="10" y="217"/>
                    </a:lnTo>
                    <a:lnTo>
                      <a:pt x="3" y="190"/>
                    </a:lnTo>
                    <a:lnTo>
                      <a:pt x="0" y="157"/>
                    </a:lnTo>
                    <a:lnTo>
                      <a:pt x="6" y="113"/>
                    </a:lnTo>
                    <a:lnTo>
                      <a:pt x="24" y="6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7" name="Freeform 68"/>
              <p:cNvSpPr>
                <a:spLocks/>
              </p:cNvSpPr>
              <p:nvPr/>
            </p:nvSpPr>
            <p:spPr bwMode="auto">
              <a:xfrm>
                <a:off x="3206" y="732"/>
                <a:ext cx="71" cy="215"/>
              </a:xfrm>
              <a:custGeom>
                <a:avLst/>
                <a:gdLst>
                  <a:gd name="T0" fmla="*/ 0 w 142"/>
                  <a:gd name="T1" fmla="*/ 0 h 430"/>
                  <a:gd name="T2" fmla="*/ 1 w 142"/>
                  <a:gd name="T3" fmla="*/ 0 h 430"/>
                  <a:gd name="T4" fmla="*/ 1 w 142"/>
                  <a:gd name="T5" fmla="*/ 1 h 430"/>
                  <a:gd name="T6" fmla="*/ 1 w 142"/>
                  <a:gd name="T7" fmla="*/ 1 h 430"/>
                  <a:gd name="T8" fmla="*/ 1 w 142"/>
                  <a:gd name="T9" fmla="*/ 1 h 430"/>
                  <a:gd name="T10" fmla="*/ 1 w 142"/>
                  <a:gd name="T11" fmla="*/ 1 h 430"/>
                  <a:gd name="T12" fmla="*/ 1 w 142"/>
                  <a:gd name="T13" fmla="*/ 1 h 430"/>
                  <a:gd name="T14" fmla="*/ 1 w 142"/>
                  <a:gd name="T15" fmla="*/ 1 h 430"/>
                  <a:gd name="T16" fmla="*/ 1 w 142"/>
                  <a:gd name="T17" fmla="*/ 1 h 430"/>
                  <a:gd name="T18" fmla="*/ 1 w 142"/>
                  <a:gd name="T19" fmla="*/ 1 h 430"/>
                  <a:gd name="T20" fmla="*/ 1 w 142"/>
                  <a:gd name="T21" fmla="*/ 1 h 430"/>
                  <a:gd name="T22" fmla="*/ 1 w 142"/>
                  <a:gd name="T23" fmla="*/ 1 h 430"/>
                  <a:gd name="T24" fmla="*/ 1 w 142"/>
                  <a:gd name="T25" fmla="*/ 1 h 430"/>
                  <a:gd name="T26" fmla="*/ 1 w 142"/>
                  <a:gd name="T27" fmla="*/ 1 h 430"/>
                  <a:gd name="T28" fmla="*/ 1 w 142"/>
                  <a:gd name="T29" fmla="*/ 1 h 430"/>
                  <a:gd name="T30" fmla="*/ 1 w 142"/>
                  <a:gd name="T31" fmla="*/ 1 h 430"/>
                  <a:gd name="T32" fmla="*/ 1 w 142"/>
                  <a:gd name="T33" fmla="*/ 1 h 430"/>
                  <a:gd name="T34" fmla="*/ 1 w 142"/>
                  <a:gd name="T35" fmla="*/ 1 h 430"/>
                  <a:gd name="T36" fmla="*/ 1 w 142"/>
                  <a:gd name="T37" fmla="*/ 1 h 430"/>
                  <a:gd name="T38" fmla="*/ 1 w 142"/>
                  <a:gd name="T39" fmla="*/ 1 h 430"/>
                  <a:gd name="T40" fmla="*/ 1 w 142"/>
                  <a:gd name="T41" fmla="*/ 1 h 430"/>
                  <a:gd name="T42" fmla="*/ 1 w 142"/>
                  <a:gd name="T43" fmla="*/ 1 h 430"/>
                  <a:gd name="T44" fmla="*/ 1 w 142"/>
                  <a:gd name="T45" fmla="*/ 1 h 430"/>
                  <a:gd name="T46" fmla="*/ 1 w 142"/>
                  <a:gd name="T47" fmla="*/ 1 h 430"/>
                  <a:gd name="T48" fmla="*/ 0 w 142"/>
                  <a:gd name="T49" fmla="*/ 0 h 4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430"/>
                  <a:gd name="T77" fmla="*/ 142 w 142"/>
                  <a:gd name="T78" fmla="*/ 430 h 4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430">
                    <a:moveTo>
                      <a:pt x="0" y="0"/>
                    </a:moveTo>
                    <a:lnTo>
                      <a:pt x="3" y="0"/>
                    </a:lnTo>
                    <a:lnTo>
                      <a:pt x="11" y="2"/>
                    </a:lnTo>
                    <a:lnTo>
                      <a:pt x="22" y="6"/>
                    </a:lnTo>
                    <a:lnTo>
                      <a:pt x="37" y="11"/>
                    </a:lnTo>
                    <a:lnTo>
                      <a:pt x="55" y="21"/>
                    </a:lnTo>
                    <a:lnTo>
                      <a:pt x="72" y="32"/>
                    </a:lnTo>
                    <a:lnTo>
                      <a:pt x="89" y="47"/>
                    </a:lnTo>
                    <a:lnTo>
                      <a:pt x="106" y="67"/>
                    </a:lnTo>
                    <a:lnTo>
                      <a:pt x="120" y="91"/>
                    </a:lnTo>
                    <a:lnTo>
                      <a:pt x="132" y="121"/>
                    </a:lnTo>
                    <a:lnTo>
                      <a:pt x="140" y="155"/>
                    </a:lnTo>
                    <a:lnTo>
                      <a:pt x="142" y="196"/>
                    </a:lnTo>
                    <a:lnTo>
                      <a:pt x="139" y="244"/>
                    </a:lnTo>
                    <a:lnTo>
                      <a:pt x="127" y="298"/>
                    </a:lnTo>
                    <a:lnTo>
                      <a:pt x="109" y="359"/>
                    </a:lnTo>
                    <a:lnTo>
                      <a:pt x="81" y="430"/>
                    </a:lnTo>
                    <a:lnTo>
                      <a:pt x="83" y="415"/>
                    </a:lnTo>
                    <a:lnTo>
                      <a:pt x="88" y="377"/>
                    </a:lnTo>
                    <a:lnTo>
                      <a:pt x="93" y="320"/>
                    </a:lnTo>
                    <a:lnTo>
                      <a:pt x="94" y="252"/>
                    </a:lnTo>
                    <a:lnTo>
                      <a:pt x="88" y="180"/>
                    </a:lnTo>
                    <a:lnTo>
                      <a:pt x="72" y="109"/>
                    </a:lnTo>
                    <a:lnTo>
                      <a:pt x="4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8" name="Freeform 69"/>
              <p:cNvSpPr>
                <a:spLocks/>
              </p:cNvSpPr>
              <p:nvPr/>
            </p:nvSpPr>
            <p:spPr bwMode="auto">
              <a:xfrm>
                <a:off x="3010" y="974"/>
                <a:ext cx="234" cy="281"/>
              </a:xfrm>
              <a:custGeom>
                <a:avLst/>
                <a:gdLst>
                  <a:gd name="T0" fmla="*/ 1 w 467"/>
                  <a:gd name="T1" fmla="*/ 0 h 560"/>
                  <a:gd name="T2" fmla="*/ 1 w 467"/>
                  <a:gd name="T3" fmla="*/ 1 h 560"/>
                  <a:gd name="T4" fmla="*/ 1 w 467"/>
                  <a:gd name="T5" fmla="*/ 1 h 560"/>
                  <a:gd name="T6" fmla="*/ 1 w 467"/>
                  <a:gd name="T7" fmla="*/ 1 h 560"/>
                  <a:gd name="T8" fmla="*/ 1 w 467"/>
                  <a:gd name="T9" fmla="*/ 1 h 560"/>
                  <a:gd name="T10" fmla="*/ 1 w 467"/>
                  <a:gd name="T11" fmla="*/ 1 h 560"/>
                  <a:gd name="T12" fmla="*/ 1 w 467"/>
                  <a:gd name="T13" fmla="*/ 1 h 560"/>
                  <a:gd name="T14" fmla="*/ 1 w 467"/>
                  <a:gd name="T15" fmla="*/ 1 h 560"/>
                  <a:gd name="T16" fmla="*/ 1 w 467"/>
                  <a:gd name="T17" fmla="*/ 1 h 560"/>
                  <a:gd name="T18" fmla="*/ 1 w 467"/>
                  <a:gd name="T19" fmla="*/ 1 h 560"/>
                  <a:gd name="T20" fmla="*/ 1 w 467"/>
                  <a:gd name="T21" fmla="*/ 1 h 560"/>
                  <a:gd name="T22" fmla="*/ 1 w 467"/>
                  <a:gd name="T23" fmla="*/ 1 h 560"/>
                  <a:gd name="T24" fmla="*/ 1 w 467"/>
                  <a:gd name="T25" fmla="*/ 1 h 560"/>
                  <a:gd name="T26" fmla="*/ 1 w 467"/>
                  <a:gd name="T27" fmla="*/ 1 h 560"/>
                  <a:gd name="T28" fmla="*/ 1 w 467"/>
                  <a:gd name="T29" fmla="*/ 1 h 560"/>
                  <a:gd name="T30" fmla="*/ 1 w 467"/>
                  <a:gd name="T31" fmla="*/ 1 h 560"/>
                  <a:gd name="T32" fmla="*/ 0 w 467"/>
                  <a:gd name="T33" fmla="*/ 1 h 560"/>
                  <a:gd name="T34" fmla="*/ 1 w 467"/>
                  <a:gd name="T35" fmla="*/ 1 h 560"/>
                  <a:gd name="T36" fmla="*/ 1 w 467"/>
                  <a:gd name="T37" fmla="*/ 1 h 560"/>
                  <a:gd name="T38" fmla="*/ 1 w 467"/>
                  <a:gd name="T39" fmla="*/ 1 h 560"/>
                  <a:gd name="T40" fmla="*/ 1 w 467"/>
                  <a:gd name="T41" fmla="*/ 1 h 560"/>
                  <a:gd name="T42" fmla="*/ 1 w 467"/>
                  <a:gd name="T43" fmla="*/ 1 h 560"/>
                  <a:gd name="T44" fmla="*/ 1 w 467"/>
                  <a:gd name="T45" fmla="*/ 1 h 560"/>
                  <a:gd name="T46" fmla="*/ 1 w 467"/>
                  <a:gd name="T47" fmla="*/ 1 h 560"/>
                  <a:gd name="T48" fmla="*/ 1 w 467"/>
                  <a:gd name="T49" fmla="*/ 1 h 560"/>
                  <a:gd name="T50" fmla="*/ 1 w 467"/>
                  <a:gd name="T51" fmla="*/ 1 h 560"/>
                  <a:gd name="T52" fmla="*/ 1 w 467"/>
                  <a:gd name="T53" fmla="*/ 1 h 560"/>
                  <a:gd name="T54" fmla="*/ 1 w 467"/>
                  <a:gd name="T55" fmla="*/ 1 h 560"/>
                  <a:gd name="T56" fmla="*/ 1 w 467"/>
                  <a:gd name="T57" fmla="*/ 1 h 560"/>
                  <a:gd name="T58" fmla="*/ 1 w 467"/>
                  <a:gd name="T59" fmla="*/ 1 h 560"/>
                  <a:gd name="T60" fmla="*/ 1 w 467"/>
                  <a:gd name="T61" fmla="*/ 1 h 560"/>
                  <a:gd name="T62" fmla="*/ 1 w 467"/>
                  <a:gd name="T63" fmla="*/ 1 h 560"/>
                  <a:gd name="T64" fmla="*/ 1 w 467"/>
                  <a:gd name="T65" fmla="*/ 0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7"/>
                  <a:gd name="T100" fmla="*/ 0 h 560"/>
                  <a:gd name="T101" fmla="*/ 467 w 467"/>
                  <a:gd name="T102" fmla="*/ 560 h 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7" h="560">
                    <a:moveTo>
                      <a:pt x="467" y="0"/>
                    </a:moveTo>
                    <a:lnTo>
                      <a:pt x="467" y="5"/>
                    </a:lnTo>
                    <a:lnTo>
                      <a:pt x="465" y="17"/>
                    </a:lnTo>
                    <a:lnTo>
                      <a:pt x="461" y="38"/>
                    </a:lnTo>
                    <a:lnTo>
                      <a:pt x="455" y="64"/>
                    </a:lnTo>
                    <a:lnTo>
                      <a:pt x="446" y="97"/>
                    </a:lnTo>
                    <a:lnTo>
                      <a:pt x="432" y="134"/>
                    </a:lnTo>
                    <a:lnTo>
                      <a:pt x="416" y="175"/>
                    </a:lnTo>
                    <a:lnTo>
                      <a:pt x="394" y="219"/>
                    </a:lnTo>
                    <a:lnTo>
                      <a:pt x="367" y="264"/>
                    </a:lnTo>
                    <a:lnTo>
                      <a:pt x="335" y="311"/>
                    </a:lnTo>
                    <a:lnTo>
                      <a:pt x="298" y="357"/>
                    </a:lnTo>
                    <a:lnTo>
                      <a:pt x="253" y="403"/>
                    </a:lnTo>
                    <a:lnTo>
                      <a:pt x="201" y="447"/>
                    </a:lnTo>
                    <a:lnTo>
                      <a:pt x="143" y="489"/>
                    </a:lnTo>
                    <a:lnTo>
                      <a:pt x="76" y="527"/>
                    </a:lnTo>
                    <a:lnTo>
                      <a:pt x="0" y="560"/>
                    </a:lnTo>
                    <a:lnTo>
                      <a:pt x="3" y="558"/>
                    </a:lnTo>
                    <a:lnTo>
                      <a:pt x="14" y="551"/>
                    </a:lnTo>
                    <a:lnTo>
                      <a:pt x="31" y="538"/>
                    </a:lnTo>
                    <a:lnTo>
                      <a:pt x="53" y="522"/>
                    </a:lnTo>
                    <a:lnTo>
                      <a:pt x="79" y="501"/>
                    </a:lnTo>
                    <a:lnTo>
                      <a:pt x="110" y="476"/>
                    </a:lnTo>
                    <a:lnTo>
                      <a:pt x="144" y="446"/>
                    </a:lnTo>
                    <a:lnTo>
                      <a:pt x="181" y="411"/>
                    </a:lnTo>
                    <a:lnTo>
                      <a:pt x="219" y="373"/>
                    </a:lnTo>
                    <a:lnTo>
                      <a:pt x="257" y="332"/>
                    </a:lnTo>
                    <a:lnTo>
                      <a:pt x="296" y="286"/>
                    </a:lnTo>
                    <a:lnTo>
                      <a:pt x="335" y="236"/>
                    </a:lnTo>
                    <a:lnTo>
                      <a:pt x="372" y="182"/>
                    </a:lnTo>
                    <a:lnTo>
                      <a:pt x="406" y="124"/>
                    </a:lnTo>
                    <a:lnTo>
                      <a:pt x="439" y="6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09" name="Freeform 70"/>
              <p:cNvSpPr>
                <a:spLocks/>
              </p:cNvSpPr>
              <p:nvPr/>
            </p:nvSpPr>
            <p:spPr bwMode="auto">
              <a:xfrm>
                <a:off x="2162" y="954"/>
                <a:ext cx="39" cy="70"/>
              </a:xfrm>
              <a:custGeom>
                <a:avLst/>
                <a:gdLst>
                  <a:gd name="T0" fmla="*/ 1 w 77"/>
                  <a:gd name="T1" fmla="*/ 0 h 141"/>
                  <a:gd name="T2" fmla="*/ 1 w 77"/>
                  <a:gd name="T3" fmla="*/ 0 h 141"/>
                  <a:gd name="T4" fmla="*/ 1 w 77"/>
                  <a:gd name="T5" fmla="*/ 0 h 141"/>
                  <a:gd name="T6" fmla="*/ 1 w 77"/>
                  <a:gd name="T7" fmla="*/ 0 h 141"/>
                  <a:gd name="T8" fmla="*/ 1 w 77"/>
                  <a:gd name="T9" fmla="*/ 0 h 141"/>
                  <a:gd name="T10" fmla="*/ 1 w 77"/>
                  <a:gd name="T11" fmla="*/ 0 h 141"/>
                  <a:gd name="T12" fmla="*/ 1 w 77"/>
                  <a:gd name="T13" fmla="*/ 0 h 141"/>
                  <a:gd name="T14" fmla="*/ 1 w 77"/>
                  <a:gd name="T15" fmla="*/ 0 h 141"/>
                  <a:gd name="T16" fmla="*/ 0 w 77"/>
                  <a:gd name="T17" fmla="*/ 0 h 141"/>
                  <a:gd name="T18" fmla="*/ 1 w 77"/>
                  <a:gd name="T19" fmla="*/ 0 h 141"/>
                  <a:gd name="T20" fmla="*/ 1 w 77"/>
                  <a:gd name="T21" fmla="*/ 0 h 141"/>
                  <a:gd name="T22" fmla="*/ 1 w 77"/>
                  <a:gd name="T23" fmla="*/ 0 h 141"/>
                  <a:gd name="T24" fmla="*/ 1 w 77"/>
                  <a:gd name="T25" fmla="*/ 0 h 141"/>
                  <a:gd name="T26" fmla="*/ 1 w 77"/>
                  <a:gd name="T27" fmla="*/ 0 h 141"/>
                  <a:gd name="T28" fmla="*/ 1 w 77"/>
                  <a:gd name="T29" fmla="*/ 0 h 141"/>
                  <a:gd name="T30" fmla="*/ 1 w 77"/>
                  <a:gd name="T31" fmla="*/ 0 h 141"/>
                  <a:gd name="T32" fmla="*/ 1 w 77"/>
                  <a:gd name="T33" fmla="*/ 0 h 1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41"/>
                  <a:gd name="T53" fmla="*/ 77 w 77"/>
                  <a:gd name="T54" fmla="*/ 141 h 1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41">
                    <a:moveTo>
                      <a:pt x="77" y="0"/>
                    </a:moveTo>
                    <a:lnTo>
                      <a:pt x="76" y="5"/>
                    </a:lnTo>
                    <a:lnTo>
                      <a:pt x="71" y="17"/>
                    </a:lnTo>
                    <a:lnTo>
                      <a:pt x="64" y="34"/>
                    </a:lnTo>
                    <a:lnTo>
                      <a:pt x="54" y="55"/>
                    </a:lnTo>
                    <a:lnTo>
                      <a:pt x="42" y="78"/>
                    </a:lnTo>
                    <a:lnTo>
                      <a:pt x="30" y="101"/>
                    </a:lnTo>
                    <a:lnTo>
                      <a:pt x="16" y="123"/>
                    </a:lnTo>
                    <a:lnTo>
                      <a:pt x="0" y="141"/>
                    </a:lnTo>
                    <a:lnTo>
                      <a:pt x="3" y="139"/>
                    </a:lnTo>
                    <a:lnTo>
                      <a:pt x="12" y="133"/>
                    </a:lnTo>
                    <a:lnTo>
                      <a:pt x="26" y="123"/>
                    </a:lnTo>
                    <a:lnTo>
                      <a:pt x="41" y="108"/>
                    </a:lnTo>
                    <a:lnTo>
                      <a:pt x="56" y="88"/>
                    </a:lnTo>
                    <a:lnTo>
                      <a:pt x="68" y="64"/>
                    </a:lnTo>
                    <a:lnTo>
                      <a:pt x="76" y="3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0" name="Freeform 71"/>
              <p:cNvSpPr>
                <a:spLocks/>
              </p:cNvSpPr>
              <p:nvPr/>
            </p:nvSpPr>
            <p:spPr bwMode="auto">
              <a:xfrm>
                <a:off x="2189" y="991"/>
                <a:ext cx="59" cy="67"/>
              </a:xfrm>
              <a:custGeom>
                <a:avLst/>
                <a:gdLst>
                  <a:gd name="T0" fmla="*/ 0 w 117"/>
                  <a:gd name="T1" fmla="*/ 1 h 134"/>
                  <a:gd name="T2" fmla="*/ 1 w 117"/>
                  <a:gd name="T3" fmla="*/ 1 h 134"/>
                  <a:gd name="T4" fmla="*/ 1 w 117"/>
                  <a:gd name="T5" fmla="*/ 1 h 134"/>
                  <a:gd name="T6" fmla="*/ 1 w 117"/>
                  <a:gd name="T7" fmla="*/ 1 h 134"/>
                  <a:gd name="T8" fmla="*/ 1 w 117"/>
                  <a:gd name="T9" fmla="*/ 1 h 134"/>
                  <a:gd name="T10" fmla="*/ 1 w 117"/>
                  <a:gd name="T11" fmla="*/ 1 h 134"/>
                  <a:gd name="T12" fmla="*/ 1 w 117"/>
                  <a:gd name="T13" fmla="*/ 1 h 134"/>
                  <a:gd name="T14" fmla="*/ 1 w 117"/>
                  <a:gd name="T15" fmla="*/ 1 h 134"/>
                  <a:gd name="T16" fmla="*/ 1 w 117"/>
                  <a:gd name="T17" fmla="*/ 0 h 134"/>
                  <a:gd name="T18" fmla="*/ 1 w 117"/>
                  <a:gd name="T19" fmla="*/ 1 h 134"/>
                  <a:gd name="T20" fmla="*/ 1 w 117"/>
                  <a:gd name="T21" fmla="*/ 1 h 134"/>
                  <a:gd name="T22" fmla="*/ 1 w 117"/>
                  <a:gd name="T23" fmla="*/ 1 h 134"/>
                  <a:gd name="T24" fmla="*/ 1 w 117"/>
                  <a:gd name="T25" fmla="*/ 1 h 134"/>
                  <a:gd name="T26" fmla="*/ 1 w 117"/>
                  <a:gd name="T27" fmla="*/ 1 h 134"/>
                  <a:gd name="T28" fmla="*/ 1 w 117"/>
                  <a:gd name="T29" fmla="*/ 1 h 134"/>
                  <a:gd name="T30" fmla="*/ 1 w 117"/>
                  <a:gd name="T31" fmla="*/ 1 h 134"/>
                  <a:gd name="T32" fmla="*/ 0 w 117"/>
                  <a:gd name="T33" fmla="*/ 1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34"/>
                  <a:gd name="T53" fmla="*/ 117 w 11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34">
                    <a:moveTo>
                      <a:pt x="0" y="134"/>
                    </a:moveTo>
                    <a:lnTo>
                      <a:pt x="4" y="132"/>
                    </a:lnTo>
                    <a:lnTo>
                      <a:pt x="17" y="124"/>
                    </a:lnTo>
                    <a:lnTo>
                      <a:pt x="35" y="112"/>
                    </a:lnTo>
                    <a:lnTo>
                      <a:pt x="57" y="96"/>
                    </a:lnTo>
                    <a:lnTo>
                      <a:pt x="78" y="76"/>
                    </a:lnTo>
                    <a:lnTo>
                      <a:pt x="96" y="53"/>
                    </a:lnTo>
                    <a:lnTo>
                      <a:pt x="109" y="28"/>
                    </a:lnTo>
                    <a:lnTo>
                      <a:pt x="114" y="0"/>
                    </a:lnTo>
                    <a:lnTo>
                      <a:pt x="115" y="5"/>
                    </a:lnTo>
                    <a:lnTo>
                      <a:pt x="117" y="16"/>
                    </a:lnTo>
                    <a:lnTo>
                      <a:pt x="117" y="34"/>
                    </a:lnTo>
                    <a:lnTo>
                      <a:pt x="112" y="55"/>
                    </a:lnTo>
                    <a:lnTo>
                      <a:pt x="101" y="76"/>
                    </a:lnTo>
                    <a:lnTo>
                      <a:pt x="80" y="98"/>
                    </a:lnTo>
                    <a:lnTo>
                      <a:pt x="48" y="1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1" name="Freeform 72"/>
              <p:cNvSpPr>
                <a:spLocks/>
              </p:cNvSpPr>
              <p:nvPr/>
            </p:nvSpPr>
            <p:spPr bwMode="auto">
              <a:xfrm>
                <a:off x="2202" y="1080"/>
                <a:ext cx="100" cy="106"/>
              </a:xfrm>
              <a:custGeom>
                <a:avLst/>
                <a:gdLst>
                  <a:gd name="T0" fmla="*/ 0 w 199"/>
                  <a:gd name="T1" fmla="*/ 0 h 211"/>
                  <a:gd name="T2" fmla="*/ 1 w 199"/>
                  <a:gd name="T3" fmla="*/ 1 h 211"/>
                  <a:gd name="T4" fmla="*/ 1 w 199"/>
                  <a:gd name="T5" fmla="*/ 1 h 211"/>
                  <a:gd name="T6" fmla="*/ 1 w 199"/>
                  <a:gd name="T7" fmla="*/ 1 h 211"/>
                  <a:gd name="T8" fmla="*/ 1 w 199"/>
                  <a:gd name="T9" fmla="*/ 1 h 211"/>
                  <a:gd name="T10" fmla="*/ 1 w 199"/>
                  <a:gd name="T11" fmla="*/ 1 h 211"/>
                  <a:gd name="T12" fmla="*/ 1 w 199"/>
                  <a:gd name="T13" fmla="*/ 1 h 211"/>
                  <a:gd name="T14" fmla="*/ 1 w 199"/>
                  <a:gd name="T15" fmla="*/ 1 h 211"/>
                  <a:gd name="T16" fmla="*/ 1 w 199"/>
                  <a:gd name="T17" fmla="*/ 1 h 211"/>
                  <a:gd name="T18" fmla="*/ 1 w 199"/>
                  <a:gd name="T19" fmla="*/ 1 h 211"/>
                  <a:gd name="T20" fmla="*/ 1 w 199"/>
                  <a:gd name="T21" fmla="*/ 1 h 211"/>
                  <a:gd name="T22" fmla="*/ 1 w 199"/>
                  <a:gd name="T23" fmla="*/ 1 h 211"/>
                  <a:gd name="T24" fmla="*/ 1 w 199"/>
                  <a:gd name="T25" fmla="*/ 1 h 211"/>
                  <a:gd name="T26" fmla="*/ 1 w 199"/>
                  <a:gd name="T27" fmla="*/ 1 h 211"/>
                  <a:gd name="T28" fmla="*/ 1 w 199"/>
                  <a:gd name="T29" fmla="*/ 1 h 211"/>
                  <a:gd name="T30" fmla="*/ 1 w 199"/>
                  <a:gd name="T31" fmla="*/ 1 h 211"/>
                  <a:gd name="T32" fmla="*/ 1 w 199"/>
                  <a:gd name="T33" fmla="*/ 1 h 211"/>
                  <a:gd name="T34" fmla="*/ 1 w 199"/>
                  <a:gd name="T35" fmla="*/ 1 h 211"/>
                  <a:gd name="T36" fmla="*/ 1 w 199"/>
                  <a:gd name="T37" fmla="*/ 1 h 211"/>
                  <a:gd name="T38" fmla="*/ 1 w 199"/>
                  <a:gd name="T39" fmla="*/ 1 h 211"/>
                  <a:gd name="T40" fmla="*/ 1 w 199"/>
                  <a:gd name="T41" fmla="*/ 1 h 211"/>
                  <a:gd name="T42" fmla="*/ 1 w 199"/>
                  <a:gd name="T43" fmla="*/ 1 h 211"/>
                  <a:gd name="T44" fmla="*/ 1 w 199"/>
                  <a:gd name="T45" fmla="*/ 1 h 211"/>
                  <a:gd name="T46" fmla="*/ 1 w 199"/>
                  <a:gd name="T47" fmla="*/ 1 h 211"/>
                  <a:gd name="T48" fmla="*/ 1 w 199"/>
                  <a:gd name="T49" fmla="*/ 1 h 211"/>
                  <a:gd name="T50" fmla="*/ 1 w 199"/>
                  <a:gd name="T51" fmla="*/ 1 h 211"/>
                  <a:gd name="T52" fmla="*/ 1 w 199"/>
                  <a:gd name="T53" fmla="*/ 1 h 211"/>
                  <a:gd name="T54" fmla="*/ 1 w 199"/>
                  <a:gd name="T55" fmla="*/ 1 h 211"/>
                  <a:gd name="T56" fmla="*/ 1 w 199"/>
                  <a:gd name="T57" fmla="*/ 1 h 211"/>
                  <a:gd name="T58" fmla="*/ 1 w 199"/>
                  <a:gd name="T59" fmla="*/ 1 h 211"/>
                  <a:gd name="T60" fmla="*/ 1 w 199"/>
                  <a:gd name="T61" fmla="*/ 1 h 211"/>
                  <a:gd name="T62" fmla="*/ 1 w 199"/>
                  <a:gd name="T63" fmla="*/ 1 h 211"/>
                  <a:gd name="T64" fmla="*/ 1 w 199"/>
                  <a:gd name="T65" fmla="*/ 1 h 211"/>
                  <a:gd name="T66" fmla="*/ 1 w 199"/>
                  <a:gd name="T67" fmla="*/ 1 h 211"/>
                  <a:gd name="T68" fmla="*/ 1 w 199"/>
                  <a:gd name="T69" fmla="*/ 1 h 211"/>
                  <a:gd name="T70" fmla="*/ 1 w 199"/>
                  <a:gd name="T71" fmla="*/ 1 h 211"/>
                  <a:gd name="T72" fmla="*/ 0 w 199"/>
                  <a:gd name="T73" fmla="*/ 0 h 2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9"/>
                  <a:gd name="T112" fmla="*/ 0 h 211"/>
                  <a:gd name="T113" fmla="*/ 199 w 199"/>
                  <a:gd name="T114" fmla="*/ 211 h 2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9" h="211">
                    <a:moveTo>
                      <a:pt x="0" y="0"/>
                    </a:moveTo>
                    <a:lnTo>
                      <a:pt x="5" y="5"/>
                    </a:lnTo>
                    <a:lnTo>
                      <a:pt x="14" y="18"/>
                    </a:lnTo>
                    <a:lnTo>
                      <a:pt x="23" y="39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7" y="70"/>
                    </a:lnTo>
                    <a:lnTo>
                      <a:pt x="25" y="76"/>
                    </a:lnTo>
                    <a:lnTo>
                      <a:pt x="24" y="84"/>
                    </a:lnTo>
                    <a:lnTo>
                      <a:pt x="24" y="93"/>
                    </a:lnTo>
                    <a:lnTo>
                      <a:pt x="25" y="105"/>
                    </a:lnTo>
                    <a:lnTo>
                      <a:pt x="28" y="116"/>
                    </a:lnTo>
                    <a:lnTo>
                      <a:pt x="32" y="129"/>
                    </a:lnTo>
                    <a:lnTo>
                      <a:pt x="40" y="142"/>
                    </a:lnTo>
                    <a:lnTo>
                      <a:pt x="51" y="154"/>
                    </a:lnTo>
                    <a:lnTo>
                      <a:pt x="65" y="166"/>
                    </a:lnTo>
                    <a:lnTo>
                      <a:pt x="82" y="177"/>
                    </a:lnTo>
                    <a:lnTo>
                      <a:pt x="104" y="188"/>
                    </a:lnTo>
                    <a:lnTo>
                      <a:pt x="130" y="198"/>
                    </a:lnTo>
                    <a:lnTo>
                      <a:pt x="162" y="205"/>
                    </a:lnTo>
                    <a:lnTo>
                      <a:pt x="199" y="211"/>
                    </a:lnTo>
                    <a:lnTo>
                      <a:pt x="194" y="210"/>
                    </a:lnTo>
                    <a:lnTo>
                      <a:pt x="180" y="204"/>
                    </a:lnTo>
                    <a:lnTo>
                      <a:pt x="160" y="195"/>
                    </a:lnTo>
                    <a:lnTo>
                      <a:pt x="136" y="180"/>
                    </a:lnTo>
                    <a:lnTo>
                      <a:pt x="109" y="159"/>
                    </a:lnTo>
                    <a:lnTo>
                      <a:pt x="84" y="133"/>
                    </a:lnTo>
                    <a:lnTo>
                      <a:pt x="63" y="98"/>
                    </a:lnTo>
                    <a:lnTo>
                      <a:pt x="47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39" y="41"/>
                    </a:lnTo>
                    <a:lnTo>
                      <a:pt x="35" y="33"/>
                    </a:lnTo>
                    <a:lnTo>
                      <a:pt x="28" y="23"/>
                    </a:lnTo>
                    <a:lnTo>
                      <a:pt x="20" y="14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2" name="Freeform 73"/>
              <p:cNvSpPr>
                <a:spLocks/>
              </p:cNvSpPr>
              <p:nvPr/>
            </p:nvSpPr>
            <p:spPr bwMode="auto">
              <a:xfrm>
                <a:off x="2329" y="1203"/>
                <a:ext cx="645" cy="121"/>
              </a:xfrm>
              <a:custGeom>
                <a:avLst/>
                <a:gdLst>
                  <a:gd name="T0" fmla="*/ 2 w 1288"/>
                  <a:gd name="T1" fmla="*/ 0 h 244"/>
                  <a:gd name="T2" fmla="*/ 2 w 1288"/>
                  <a:gd name="T3" fmla="*/ 0 h 244"/>
                  <a:gd name="T4" fmla="*/ 2 w 1288"/>
                  <a:gd name="T5" fmla="*/ 0 h 244"/>
                  <a:gd name="T6" fmla="*/ 2 w 1288"/>
                  <a:gd name="T7" fmla="*/ 0 h 244"/>
                  <a:gd name="T8" fmla="*/ 2 w 1288"/>
                  <a:gd name="T9" fmla="*/ 0 h 244"/>
                  <a:gd name="T10" fmla="*/ 2 w 1288"/>
                  <a:gd name="T11" fmla="*/ 0 h 244"/>
                  <a:gd name="T12" fmla="*/ 1 w 1288"/>
                  <a:gd name="T13" fmla="*/ 0 h 244"/>
                  <a:gd name="T14" fmla="*/ 1 w 1288"/>
                  <a:gd name="T15" fmla="*/ 0 h 244"/>
                  <a:gd name="T16" fmla="*/ 1 w 1288"/>
                  <a:gd name="T17" fmla="*/ 0 h 244"/>
                  <a:gd name="T18" fmla="*/ 1 w 1288"/>
                  <a:gd name="T19" fmla="*/ 0 h 244"/>
                  <a:gd name="T20" fmla="*/ 1 w 1288"/>
                  <a:gd name="T21" fmla="*/ 0 h 244"/>
                  <a:gd name="T22" fmla="*/ 1 w 1288"/>
                  <a:gd name="T23" fmla="*/ 0 h 244"/>
                  <a:gd name="T24" fmla="*/ 1 w 1288"/>
                  <a:gd name="T25" fmla="*/ 0 h 244"/>
                  <a:gd name="T26" fmla="*/ 1 w 1288"/>
                  <a:gd name="T27" fmla="*/ 0 h 244"/>
                  <a:gd name="T28" fmla="*/ 1 w 1288"/>
                  <a:gd name="T29" fmla="*/ 0 h 244"/>
                  <a:gd name="T30" fmla="*/ 1 w 1288"/>
                  <a:gd name="T31" fmla="*/ 0 h 244"/>
                  <a:gd name="T32" fmla="*/ 1 w 1288"/>
                  <a:gd name="T33" fmla="*/ 0 h 244"/>
                  <a:gd name="T34" fmla="*/ 1 w 1288"/>
                  <a:gd name="T35" fmla="*/ 0 h 244"/>
                  <a:gd name="T36" fmla="*/ 1 w 1288"/>
                  <a:gd name="T37" fmla="*/ 0 h 244"/>
                  <a:gd name="T38" fmla="*/ 1 w 1288"/>
                  <a:gd name="T39" fmla="*/ 0 h 244"/>
                  <a:gd name="T40" fmla="*/ 1 w 1288"/>
                  <a:gd name="T41" fmla="*/ 0 h 244"/>
                  <a:gd name="T42" fmla="*/ 1 w 1288"/>
                  <a:gd name="T43" fmla="*/ 0 h 244"/>
                  <a:gd name="T44" fmla="*/ 1 w 1288"/>
                  <a:gd name="T45" fmla="*/ 0 h 244"/>
                  <a:gd name="T46" fmla="*/ 1 w 1288"/>
                  <a:gd name="T47" fmla="*/ 0 h 244"/>
                  <a:gd name="T48" fmla="*/ 1 w 1288"/>
                  <a:gd name="T49" fmla="*/ 0 h 244"/>
                  <a:gd name="T50" fmla="*/ 1 w 1288"/>
                  <a:gd name="T51" fmla="*/ 0 h 244"/>
                  <a:gd name="T52" fmla="*/ 1 w 1288"/>
                  <a:gd name="T53" fmla="*/ 0 h 244"/>
                  <a:gd name="T54" fmla="*/ 1 w 1288"/>
                  <a:gd name="T55" fmla="*/ 0 h 244"/>
                  <a:gd name="T56" fmla="*/ 1 w 1288"/>
                  <a:gd name="T57" fmla="*/ 0 h 244"/>
                  <a:gd name="T58" fmla="*/ 1 w 1288"/>
                  <a:gd name="T59" fmla="*/ 0 h 244"/>
                  <a:gd name="T60" fmla="*/ 2 w 1288"/>
                  <a:gd name="T61" fmla="*/ 0 h 244"/>
                  <a:gd name="T62" fmla="*/ 2 w 1288"/>
                  <a:gd name="T63" fmla="*/ 0 h 2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88"/>
                  <a:gd name="T97" fmla="*/ 0 h 244"/>
                  <a:gd name="T98" fmla="*/ 1288 w 1288"/>
                  <a:gd name="T99" fmla="*/ 244 h 2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88" h="244">
                    <a:moveTo>
                      <a:pt x="1288" y="133"/>
                    </a:moveTo>
                    <a:lnTo>
                      <a:pt x="1286" y="134"/>
                    </a:lnTo>
                    <a:lnTo>
                      <a:pt x="1281" y="136"/>
                    </a:lnTo>
                    <a:lnTo>
                      <a:pt x="1272" y="141"/>
                    </a:lnTo>
                    <a:lnTo>
                      <a:pt x="1260" y="146"/>
                    </a:lnTo>
                    <a:lnTo>
                      <a:pt x="1245" y="152"/>
                    </a:lnTo>
                    <a:lnTo>
                      <a:pt x="1226" y="159"/>
                    </a:lnTo>
                    <a:lnTo>
                      <a:pt x="1204" y="167"/>
                    </a:lnTo>
                    <a:lnTo>
                      <a:pt x="1179" y="177"/>
                    </a:lnTo>
                    <a:lnTo>
                      <a:pt x="1151" y="185"/>
                    </a:lnTo>
                    <a:lnTo>
                      <a:pt x="1121" y="194"/>
                    </a:lnTo>
                    <a:lnTo>
                      <a:pt x="1089" y="202"/>
                    </a:lnTo>
                    <a:lnTo>
                      <a:pt x="1053" y="211"/>
                    </a:lnTo>
                    <a:lnTo>
                      <a:pt x="1017" y="219"/>
                    </a:lnTo>
                    <a:lnTo>
                      <a:pt x="976" y="226"/>
                    </a:lnTo>
                    <a:lnTo>
                      <a:pt x="934" y="232"/>
                    </a:lnTo>
                    <a:lnTo>
                      <a:pt x="890" y="238"/>
                    </a:lnTo>
                    <a:lnTo>
                      <a:pt x="844" y="241"/>
                    </a:lnTo>
                    <a:lnTo>
                      <a:pt x="797" y="244"/>
                    </a:lnTo>
                    <a:lnTo>
                      <a:pt x="747" y="244"/>
                    </a:lnTo>
                    <a:lnTo>
                      <a:pt x="696" y="242"/>
                    </a:lnTo>
                    <a:lnTo>
                      <a:pt x="643" y="239"/>
                    </a:lnTo>
                    <a:lnTo>
                      <a:pt x="589" y="233"/>
                    </a:lnTo>
                    <a:lnTo>
                      <a:pt x="534" y="224"/>
                    </a:lnTo>
                    <a:lnTo>
                      <a:pt x="478" y="214"/>
                    </a:lnTo>
                    <a:lnTo>
                      <a:pt x="421" y="199"/>
                    </a:lnTo>
                    <a:lnTo>
                      <a:pt x="362" y="181"/>
                    </a:lnTo>
                    <a:lnTo>
                      <a:pt x="304" y="161"/>
                    </a:lnTo>
                    <a:lnTo>
                      <a:pt x="244" y="136"/>
                    </a:lnTo>
                    <a:lnTo>
                      <a:pt x="183" y="109"/>
                    </a:lnTo>
                    <a:lnTo>
                      <a:pt x="123" y="76"/>
                    </a:lnTo>
                    <a:lnTo>
                      <a:pt x="61" y="4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4"/>
                    </a:lnTo>
                    <a:lnTo>
                      <a:pt x="13" y="7"/>
                    </a:lnTo>
                    <a:lnTo>
                      <a:pt x="24" y="13"/>
                    </a:lnTo>
                    <a:lnTo>
                      <a:pt x="38" y="19"/>
                    </a:lnTo>
                    <a:lnTo>
                      <a:pt x="54" y="27"/>
                    </a:lnTo>
                    <a:lnTo>
                      <a:pt x="73" y="35"/>
                    </a:lnTo>
                    <a:lnTo>
                      <a:pt x="94" y="44"/>
                    </a:lnTo>
                    <a:lnTo>
                      <a:pt x="119" y="53"/>
                    </a:lnTo>
                    <a:lnTo>
                      <a:pt x="146" y="64"/>
                    </a:lnTo>
                    <a:lnTo>
                      <a:pt x="176" y="74"/>
                    </a:lnTo>
                    <a:lnTo>
                      <a:pt x="208" y="84"/>
                    </a:lnTo>
                    <a:lnTo>
                      <a:pt x="243" y="95"/>
                    </a:lnTo>
                    <a:lnTo>
                      <a:pt x="279" y="106"/>
                    </a:lnTo>
                    <a:lnTo>
                      <a:pt x="319" y="117"/>
                    </a:lnTo>
                    <a:lnTo>
                      <a:pt x="360" y="127"/>
                    </a:lnTo>
                    <a:lnTo>
                      <a:pt x="404" y="136"/>
                    </a:lnTo>
                    <a:lnTo>
                      <a:pt x="450" y="146"/>
                    </a:lnTo>
                    <a:lnTo>
                      <a:pt x="498" y="154"/>
                    </a:lnTo>
                    <a:lnTo>
                      <a:pt x="548" y="162"/>
                    </a:lnTo>
                    <a:lnTo>
                      <a:pt x="600" y="167"/>
                    </a:lnTo>
                    <a:lnTo>
                      <a:pt x="654" y="173"/>
                    </a:lnTo>
                    <a:lnTo>
                      <a:pt x="710" y="177"/>
                    </a:lnTo>
                    <a:lnTo>
                      <a:pt x="768" y="180"/>
                    </a:lnTo>
                    <a:lnTo>
                      <a:pt x="828" y="181"/>
                    </a:lnTo>
                    <a:lnTo>
                      <a:pt x="889" y="180"/>
                    </a:lnTo>
                    <a:lnTo>
                      <a:pt x="951" y="178"/>
                    </a:lnTo>
                    <a:lnTo>
                      <a:pt x="1015" y="173"/>
                    </a:lnTo>
                    <a:lnTo>
                      <a:pt x="1082" y="166"/>
                    </a:lnTo>
                    <a:lnTo>
                      <a:pt x="1149" y="158"/>
                    </a:lnTo>
                    <a:lnTo>
                      <a:pt x="1218" y="147"/>
                    </a:lnTo>
                    <a:lnTo>
                      <a:pt x="1288" y="1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3" name="Freeform 74"/>
              <p:cNvSpPr>
                <a:spLocks/>
              </p:cNvSpPr>
              <p:nvPr/>
            </p:nvSpPr>
            <p:spPr bwMode="auto">
              <a:xfrm>
                <a:off x="2252" y="946"/>
                <a:ext cx="123" cy="47"/>
              </a:xfrm>
              <a:custGeom>
                <a:avLst/>
                <a:gdLst>
                  <a:gd name="T0" fmla="*/ 0 w 248"/>
                  <a:gd name="T1" fmla="*/ 1 h 94"/>
                  <a:gd name="T2" fmla="*/ 0 w 248"/>
                  <a:gd name="T3" fmla="*/ 1 h 94"/>
                  <a:gd name="T4" fmla="*/ 0 w 248"/>
                  <a:gd name="T5" fmla="*/ 1 h 94"/>
                  <a:gd name="T6" fmla="*/ 0 w 248"/>
                  <a:gd name="T7" fmla="*/ 1 h 94"/>
                  <a:gd name="T8" fmla="*/ 0 w 248"/>
                  <a:gd name="T9" fmla="*/ 1 h 94"/>
                  <a:gd name="T10" fmla="*/ 0 w 248"/>
                  <a:gd name="T11" fmla="*/ 1 h 94"/>
                  <a:gd name="T12" fmla="*/ 0 w 248"/>
                  <a:gd name="T13" fmla="*/ 1 h 94"/>
                  <a:gd name="T14" fmla="*/ 0 w 248"/>
                  <a:gd name="T15" fmla="*/ 1 h 94"/>
                  <a:gd name="T16" fmla="*/ 0 w 248"/>
                  <a:gd name="T17" fmla="*/ 0 h 94"/>
                  <a:gd name="T18" fmla="*/ 0 w 248"/>
                  <a:gd name="T19" fmla="*/ 0 h 94"/>
                  <a:gd name="T20" fmla="*/ 0 w 248"/>
                  <a:gd name="T21" fmla="*/ 1 h 94"/>
                  <a:gd name="T22" fmla="*/ 0 w 248"/>
                  <a:gd name="T23" fmla="*/ 1 h 94"/>
                  <a:gd name="T24" fmla="*/ 0 w 248"/>
                  <a:gd name="T25" fmla="*/ 1 h 94"/>
                  <a:gd name="T26" fmla="*/ 0 w 248"/>
                  <a:gd name="T27" fmla="*/ 1 h 94"/>
                  <a:gd name="T28" fmla="*/ 0 w 248"/>
                  <a:gd name="T29" fmla="*/ 1 h 94"/>
                  <a:gd name="T30" fmla="*/ 0 w 248"/>
                  <a:gd name="T31" fmla="*/ 1 h 94"/>
                  <a:gd name="T32" fmla="*/ 0 w 248"/>
                  <a:gd name="T33" fmla="*/ 1 h 94"/>
                  <a:gd name="T34" fmla="*/ 0 w 248"/>
                  <a:gd name="T35" fmla="*/ 1 h 94"/>
                  <a:gd name="T36" fmla="*/ 0 w 248"/>
                  <a:gd name="T37" fmla="*/ 1 h 94"/>
                  <a:gd name="T38" fmla="*/ 0 w 248"/>
                  <a:gd name="T39" fmla="*/ 1 h 94"/>
                  <a:gd name="T40" fmla="*/ 0 w 248"/>
                  <a:gd name="T41" fmla="*/ 1 h 94"/>
                  <a:gd name="T42" fmla="*/ 0 w 248"/>
                  <a:gd name="T43" fmla="*/ 1 h 94"/>
                  <a:gd name="T44" fmla="*/ 0 w 248"/>
                  <a:gd name="T45" fmla="*/ 1 h 94"/>
                  <a:gd name="T46" fmla="*/ 0 w 248"/>
                  <a:gd name="T47" fmla="*/ 1 h 94"/>
                  <a:gd name="T48" fmla="*/ 0 w 248"/>
                  <a:gd name="T49" fmla="*/ 1 h 94"/>
                  <a:gd name="T50" fmla="*/ 0 w 248"/>
                  <a:gd name="T51" fmla="*/ 1 h 94"/>
                  <a:gd name="T52" fmla="*/ 0 w 248"/>
                  <a:gd name="T53" fmla="*/ 1 h 94"/>
                  <a:gd name="T54" fmla="*/ 0 w 248"/>
                  <a:gd name="T55" fmla="*/ 1 h 94"/>
                  <a:gd name="T56" fmla="*/ 0 w 248"/>
                  <a:gd name="T57" fmla="*/ 1 h 94"/>
                  <a:gd name="T58" fmla="*/ 0 w 248"/>
                  <a:gd name="T59" fmla="*/ 1 h 94"/>
                  <a:gd name="T60" fmla="*/ 0 w 248"/>
                  <a:gd name="T61" fmla="*/ 1 h 94"/>
                  <a:gd name="T62" fmla="*/ 0 w 248"/>
                  <a:gd name="T63" fmla="*/ 1 h 94"/>
                  <a:gd name="T64" fmla="*/ 0 w 248"/>
                  <a:gd name="T65" fmla="*/ 1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8"/>
                  <a:gd name="T100" fmla="*/ 0 h 94"/>
                  <a:gd name="T101" fmla="*/ 248 w 248"/>
                  <a:gd name="T102" fmla="*/ 94 h 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8" h="94">
                    <a:moveTo>
                      <a:pt x="0" y="26"/>
                    </a:moveTo>
                    <a:lnTo>
                      <a:pt x="1" y="25"/>
                    </a:lnTo>
                    <a:lnTo>
                      <a:pt x="5" y="22"/>
                    </a:lnTo>
                    <a:lnTo>
                      <a:pt x="9" y="19"/>
                    </a:lnTo>
                    <a:lnTo>
                      <a:pt x="17" y="14"/>
                    </a:lnTo>
                    <a:lnTo>
                      <a:pt x="27" y="10"/>
                    </a:lnTo>
                    <a:lnTo>
                      <a:pt x="37" y="6"/>
                    </a:lnTo>
                    <a:lnTo>
                      <a:pt x="51" y="3"/>
                    </a:lnTo>
                    <a:lnTo>
                      <a:pt x="66" y="0"/>
                    </a:lnTo>
                    <a:lnTo>
                      <a:pt x="82" y="0"/>
                    </a:lnTo>
                    <a:lnTo>
                      <a:pt x="101" y="3"/>
                    </a:lnTo>
                    <a:lnTo>
                      <a:pt x="121" y="9"/>
                    </a:lnTo>
                    <a:lnTo>
                      <a:pt x="143" y="17"/>
                    </a:lnTo>
                    <a:lnTo>
                      <a:pt x="167" y="29"/>
                    </a:lnTo>
                    <a:lnTo>
                      <a:pt x="192" y="45"/>
                    </a:lnTo>
                    <a:lnTo>
                      <a:pt x="219" y="67"/>
                    </a:lnTo>
                    <a:lnTo>
                      <a:pt x="248" y="94"/>
                    </a:lnTo>
                    <a:lnTo>
                      <a:pt x="247" y="93"/>
                    </a:lnTo>
                    <a:lnTo>
                      <a:pt x="241" y="89"/>
                    </a:lnTo>
                    <a:lnTo>
                      <a:pt x="234" y="85"/>
                    </a:lnTo>
                    <a:lnTo>
                      <a:pt x="224" y="79"/>
                    </a:lnTo>
                    <a:lnTo>
                      <a:pt x="211" y="72"/>
                    </a:lnTo>
                    <a:lnTo>
                      <a:pt x="197" y="64"/>
                    </a:lnTo>
                    <a:lnTo>
                      <a:pt x="181" y="56"/>
                    </a:lnTo>
                    <a:lnTo>
                      <a:pt x="163" y="48"/>
                    </a:lnTo>
                    <a:lnTo>
                      <a:pt x="144" y="41"/>
                    </a:lnTo>
                    <a:lnTo>
                      <a:pt x="125" y="34"/>
                    </a:lnTo>
                    <a:lnTo>
                      <a:pt x="104" y="28"/>
                    </a:lnTo>
                    <a:lnTo>
                      <a:pt x="83" y="23"/>
                    </a:lnTo>
                    <a:lnTo>
                      <a:pt x="61" y="20"/>
                    </a:lnTo>
                    <a:lnTo>
                      <a:pt x="40" y="20"/>
                    </a:lnTo>
                    <a:lnTo>
                      <a:pt x="2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4" name="Freeform 75"/>
              <p:cNvSpPr>
                <a:spLocks/>
              </p:cNvSpPr>
              <p:nvPr/>
            </p:nvSpPr>
            <p:spPr bwMode="auto">
              <a:xfrm>
                <a:off x="2894" y="740"/>
                <a:ext cx="248" cy="336"/>
              </a:xfrm>
              <a:custGeom>
                <a:avLst/>
                <a:gdLst>
                  <a:gd name="T0" fmla="*/ 0 w 497"/>
                  <a:gd name="T1" fmla="*/ 0 h 672"/>
                  <a:gd name="T2" fmla="*/ 0 w 497"/>
                  <a:gd name="T3" fmla="*/ 1 h 672"/>
                  <a:gd name="T4" fmla="*/ 0 w 497"/>
                  <a:gd name="T5" fmla="*/ 1 h 672"/>
                  <a:gd name="T6" fmla="*/ 0 w 497"/>
                  <a:gd name="T7" fmla="*/ 1 h 672"/>
                  <a:gd name="T8" fmla="*/ 0 w 497"/>
                  <a:gd name="T9" fmla="*/ 1 h 672"/>
                  <a:gd name="T10" fmla="*/ 0 w 497"/>
                  <a:gd name="T11" fmla="*/ 1 h 672"/>
                  <a:gd name="T12" fmla="*/ 0 w 497"/>
                  <a:gd name="T13" fmla="*/ 1 h 672"/>
                  <a:gd name="T14" fmla="*/ 0 w 497"/>
                  <a:gd name="T15" fmla="*/ 1 h 672"/>
                  <a:gd name="T16" fmla="*/ 0 w 497"/>
                  <a:gd name="T17" fmla="*/ 1 h 672"/>
                  <a:gd name="T18" fmla="*/ 0 w 497"/>
                  <a:gd name="T19" fmla="*/ 1 h 672"/>
                  <a:gd name="T20" fmla="*/ 0 w 497"/>
                  <a:gd name="T21" fmla="*/ 1 h 672"/>
                  <a:gd name="T22" fmla="*/ 0 w 497"/>
                  <a:gd name="T23" fmla="*/ 1 h 672"/>
                  <a:gd name="T24" fmla="*/ 0 w 497"/>
                  <a:gd name="T25" fmla="*/ 1 h 672"/>
                  <a:gd name="T26" fmla="*/ 0 w 497"/>
                  <a:gd name="T27" fmla="*/ 1 h 672"/>
                  <a:gd name="T28" fmla="*/ 0 w 497"/>
                  <a:gd name="T29" fmla="*/ 1 h 672"/>
                  <a:gd name="T30" fmla="*/ 0 w 497"/>
                  <a:gd name="T31" fmla="*/ 1 h 672"/>
                  <a:gd name="T32" fmla="*/ 0 w 497"/>
                  <a:gd name="T33" fmla="*/ 1 h 672"/>
                  <a:gd name="T34" fmla="*/ 0 w 497"/>
                  <a:gd name="T35" fmla="*/ 1 h 672"/>
                  <a:gd name="T36" fmla="*/ 0 w 497"/>
                  <a:gd name="T37" fmla="*/ 1 h 672"/>
                  <a:gd name="T38" fmla="*/ 0 w 497"/>
                  <a:gd name="T39" fmla="*/ 1 h 672"/>
                  <a:gd name="T40" fmla="*/ 0 w 497"/>
                  <a:gd name="T41" fmla="*/ 1 h 672"/>
                  <a:gd name="T42" fmla="*/ 0 w 497"/>
                  <a:gd name="T43" fmla="*/ 1 h 672"/>
                  <a:gd name="T44" fmla="*/ 0 w 497"/>
                  <a:gd name="T45" fmla="*/ 1 h 672"/>
                  <a:gd name="T46" fmla="*/ 0 w 497"/>
                  <a:gd name="T47" fmla="*/ 1 h 672"/>
                  <a:gd name="T48" fmla="*/ 0 w 497"/>
                  <a:gd name="T49" fmla="*/ 1 h 672"/>
                  <a:gd name="T50" fmla="*/ 0 w 497"/>
                  <a:gd name="T51" fmla="*/ 1 h 672"/>
                  <a:gd name="T52" fmla="*/ 0 w 497"/>
                  <a:gd name="T53" fmla="*/ 1 h 672"/>
                  <a:gd name="T54" fmla="*/ 0 w 497"/>
                  <a:gd name="T55" fmla="*/ 1 h 672"/>
                  <a:gd name="T56" fmla="*/ 0 w 497"/>
                  <a:gd name="T57" fmla="*/ 1 h 672"/>
                  <a:gd name="T58" fmla="*/ 0 w 497"/>
                  <a:gd name="T59" fmla="*/ 1 h 672"/>
                  <a:gd name="T60" fmla="*/ 0 w 497"/>
                  <a:gd name="T61" fmla="*/ 1 h 672"/>
                  <a:gd name="T62" fmla="*/ 0 w 497"/>
                  <a:gd name="T63" fmla="*/ 1 h 672"/>
                  <a:gd name="T64" fmla="*/ 0 w 497"/>
                  <a:gd name="T65" fmla="*/ 0 h 6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7"/>
                  <a:gd name="T100" fmla="*/ 0 h 672"/>
                  <a:gd name="T101" fmla="*/ 497 w 497"/>
                  <a:gd name="T102" fmla="*/ 672 h 6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7" h="672">
                    <a:moveTo>
                      <a:pt x="497" y="0"/>
                    </a:moveTo>
                    <a:lnTo>
                      <a:pt x="497" y="6"/>
                    </a:lnTo>
                    <a:lnTo>
                      <a:pt x="495" y="22"/>
                    </a:lnTo>
                    <a:lnTo>
                      <a:pt x="493" y="46"/>
                    </a:lnTo>
                    <a:lnTo>
                      <a:pt x="489" y="79"/>
                    </a:lnTo>
                    <a:lnTo>
                      <a:pt x="481" y="120"/>
                    </a:lnTo>
                    <a:lnTo>
                      <a:pt x="469" y="165"/>
                    </a:lnTo>
                    <a:lnTo>
                      <a:pt x="454" y="216"/>
                    </a:lnTo>
                    <a:lnTo>
                      <a:pt x="433" y="269"/>
                    </a:lnTo>
                    <a:lnTo>
                      <a:pt x="407" y="324"/>
                    </a:lnTo>
                    <a:lnTo>
                      <a:pt x="373" y="380"/>
                    </a:lnTo>
                    <a:lnTo>
                      <a:pt x="334" y="437"/>
                    </a:lnTo>
                    <a:lnTo>
                      <a:pt x="286" y="491"/>
                    </a:lnTo>
                    <a:lnTo>
                      <a:pt x="229" y="543"/>
                    </a:lnTo>
                    <a:lnTo>
                      <a:pt x="163" y="591"/>
                    </a:lnTo>
                    <a:lnTo>
                      <a:pt x="87" y="635"/>
                    </a:lnTo>
                    <a:lnTo>
                      <a:pt x="0" y="672"/>
                    </a:lnTo>
                    <a:lnTo>
                      <a:pt x="5" y="670"/>
                    </a:lnTo>
                    <a:lnTo>
                      <a:pt x="18" y="664"/>
                    </a:lnTo>
                    <a:lnTo>
                      <a:pt x="38" y="655"/>
                    </a:lnTo>
                    <a:lnTo>
                      <a:pt x="65" y="640"/>
                    </a:lnTo>
                    <a:lnTo>
                      <a:pt x="96" y="621"/>
                    </a:lnTo>
                    <a:lnTo>
                      <a:pt x="132" y="596"/>
                    </a:lnTo>
                    <a:lnTo>
                      <a:pt x="171" y="567"/>
                    </a:lnTo>
                    <a:lnTo>
                      <a:pt x="212" y="531"/>
                    </a:lnTo>
                    <a:lnTo>
                      <a:pt x="255" y="489"/>
                    </a:lnTo>
                    <a:lnTo>
                      <a:pt x="297" y="441"/>
                    </a:lnTo>
                    <a:lnTo>
                      <a:pt x="339" y="386"/>
                    </a:lnTo>
                    <a:lnTo>
                      <a:pt x="379" y="324"/>
                    </a:lnTo>
                    <a:lnTo>
                      <a:pt x="415" y="255"/>
                    </a:lnTo>
                    <a:lnTo>
                      <a:pt x="448" y="179"/>
                    </a:lnTo>
                    <a:lnTo>
                      <a:pt x="475" y="93"/>
                    </a:lnTo>
                    <a:lnTo>
                      <a:pt x="4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5" name="Freeform 76"/>
              <p:cNvSpPr>
                <a:spLocks/>
              </p:cNvSpPr>
              <p:nvPr/>
            </p:nvSpPr>
            <p:spPr bwMode="auto">
              <a:xfrm>
                <a:off x="2286" y="1003"/>
                <a:ext cx="547" cy="133"/>
              </a:xfrm>
              <a:custGeom>
                <a:avLst/>
                <a:gdLst>
                  <a:gd name="T0" fmla="*/ 1 w 1094"/>
                  <a:gd name="T1" fmla="*/ 0 h 267"/>
                  <a:gd name="T2" fmla="*/ 1 w 1094"/>
                  <a:gd name="T3" fmla="*/ 0 h 267"/>
                  <a:gd name="T4" fmla="*/ 1 w 1094"/>
                  <a:gd name="T5" fmla="*/ 0 h 267"/>
                  <a:gd name="T6" fmla="*/ 1 w 1094"/>
                  <a:gd name="T7" fmla="*/ 0 h 267"/>
                  <a:gd name="T8" fmla="*/ 1 w 1094"/>
                  <a:gd name="T9" fmla="*/ 0 h 267"/>
                  <a:gd name="T10" fmla="*/ 1 w 1094"/>
                  <a:gd name="T11" fmla="*/ 0 h 267"/>
                  <a:gd name="T12" fmla="*/ 1 w 1094"/>
                  <a:gd name="T13" fmla="*/ 0 h 267"/>
                  <a:gd name="T14" fmla="*/ 1 w 1094"/>
                  <a:gd name="T15" fmla="*/ 0 h 267"/>
                  <a:gd name="T16" fmla="*/ 1 w 1094"/>
                  <a:gd name="T17" fmla="*/ 0 h 267"/>
                  <a:gd name="T18" fmla="*/ 1 w 1094"/>
                  <a:gd name="T19" fmla="*/ 0 h 267"/>
                  <a:gd name="T20" fmla="*/ 1 w 1094"/>
                  <a:gd name="T21" fmla="*/ 0 h 267"/>
                  <a:gd name="T22" fmla="*/ 1 w 1094"/>
                  <a:gd name="T23" fmla="*/ 0 h 267"/>
                  <a:gd name="T24" fmla="*/ 1 w 1094"/>
                  <a:gd name="T25" fmla="*/ 0 h 267"/>
                  <a:gd name="T26" fmla="*/ 1 w 1094"/>
                  <a:gd name="T27" fmla="*/ 0 h 267"/>
                  <a:gd name="T28" fmla="*/ 1 w 1094"/>
                  <a:gd name="T29" fmla="*/ 0 h 267"/>
                  <a:gd name="T30" fmla="*/ 1 w 1094"/>
                  <a:gd name="T31" fmla="*/ 0 h 267"/>
                  <a:gd name="T32" fmla="*/ 1 w 1094"/>
                  <a:gd name="T33" fmla="*/ 0 h 267"/>
                  <a:gd name="T34" fmla="*/ 1 w 1094"/>
                  <a:gd name="T35" fmla="*/ 0 h 267"/>
                  <a:gd name="T36" fmla="*/ 1 w 1094"/>
                  <a:gd name="T37" fmla="*/ 0 h 267"/>
                  <a:gd name="T38" fmla="*/ 1 w 1094"/>
                  <a:gd name="T39" fmla="*/ 0 h 267"/>
                  <a:gd name="T40" fmla="*/ 1 w 1094"/>
                  <a:gd name="T41" fmla="*/ 0 h 267"/>
                  <a:gd name="T42" fmla="*/ 1 w 1094"/>
                  <a:gd name="T43" fmla="*/ 0 h 267"/>
                  <a:gd name="T44" fmla="*/ 1 w 1094"/>
                  <a:gd name="T45" fmla="*/ 0 h 267"/>
                  <a:gd name="T46" fmla="*/ 1 w 1094"/>
                  <a:gd name="T47" fmla="*/ 0 h 267"/>
                  <a:gd name="T48" fmla="*/ 1 w 1094"/>
                  <a:gd name="T49" fmla="*/ 0 h 267"/>
                  <a:gd name="T50" fmla="*/ 1 w 1094"/>
                  <a:gd name="T51" fmla="*/ 0 h 267"/>
                  <a:gd name="T52" fmla="*/ 1 w 1094"/>
                  <a:gd name="T53" fmla="*/ 0 h 267"/>
                  <a:gd name="T54" fmla="*/ 1 w 1094"/>
                  <a:gd name="T55" fmla="*/ 0 h 267"/>
                  <a:gd name="T56" fmla="*/ 1 w 1094"/>
                  <a:gd name="T57" fmla="*/ 0 h 267"/>
                  <a:gd name="T58" fmla="*/ 1 w 1094"/>
                  <a:gd name="T59" fmla="*/ 0 h 267"/>
                  <a:gd name="T60" fmla="*/ 1 w 1094"/>
                  <a:gd name="T61" fmla="*/ 0 h 267"/>
                  <a:gd name="T62" fmla="*/ 1 w 1094"/>
                  <a:gd name="T63" fmla="*/ 0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94"/>
                  <a:gd name="T97" fmla="*/ 0 h 267"/>
                  <a:gd name="T98" fmla="*/ 1094 w 1094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94" h="267">
                    <a:moveTo>
                      <a:pt x="0" y="0"/>
                    </a:moveTo>
                    <a:lnTo>
                      <a:pt x="1" y="2"/>
                    </a:lnTo>
                    <a:lnTo>
                      <a:pt x="7" y="5"/>
                    </a:lnTo>
                    <a:lnTo>
                      <a:pt x="15" y="11"/>
                    </a:lnTo>
                    <a:lnTo>
                      <a:pt x="27" y="19"/>
                    </a:lnTo>
                    <a:lnTo>
                      <a:pt x="40" y="28"/>
                    </a:lnTo>
                    <a:lnTo>
                      <a:pt x="58" y="38"/>
                    </a:lnTo>
                    <a:lnTo>
                      <a:pt x="78" y="51"/>
                    </a:lnTo>
                    <a:lnTo>
                      <a:pt x="100" y="64"/>
                    </a:lnTo>
                    <a:lnTo>
                      <a:pt x="126" y="79"/>
                    </a:lnTo>
                    <a:lnTo>
                      <a:pt x="153" y="94"/>
                    </a:lnTo>
                    <a:lnTo>
                      <a:pt x="182" y="109"/>
                    </a:lnTo>
                    <a:lnTo>
                      <a:pt x="214" y="125"/>
                    </a:lnTo>
                    <a:lnTo>
                      <a:pt x="248" y="140"/>
                    </a:lnTo>
                    <a:lnTo>
                      <a:pt x="283" y="156"/>
                    </a:lnTo>
                    <a:lnTo>
                      <a:pt x="320" y="171"/>
                    </a:lnTo>
                    <a:lnTo>
                      <a:pt x="359" y="186"/>
                    </a:lnTo>
                    <a:lnTo>
                      <a:pt x="399" y="201"/>
                    </a:lnTo>
                    <a:lnTo>
                      <a:pt x="441" y="215"/>
                    </a:lnTo>
                    <a:lnTo>
                      <a:pt x="484" y="226"/>
                    </a:lnTo>
                    <a:lnTo>
                      <a:pt x="528" y="238"/>
                    </a:lnTo>
                    <a:lnTo>
                      <a:pt x="572" y="247"/>
                    </a:lnTo>
                    <a:lnTo>
                      <a:pt x="617" y="255"/>
                    </a:lnTo>
                    <a:lnTo>
                      <a:pt x="665" y="261"/>
                    </a:lnTo>
                    <a:lnTo>
                      <a:pt x="712" y="264"/>
                    </a:lnTo>
                    <a:lnTo>
                      <a:pt x="759" y="267"/>
                    </a:lnTo>
                    <a:lnTo>
                      <a:pt x="806" y="265"/>
                    </a:lnTo>
                    <a:lnTo>
                      <a:pt x="855" y="262"/>
                    </a:lnTo>
                    <a:lnTo>
                      <a:pt x="903" y="255"/>
                    </a:lnTo>
                    <a:lnTo>
                      <a:pt x="951" y="246"/>
                    </a:lnTo>
                    <a:lnTo>
                      <a:pt x="999" y="233"/>
                    </a:lnTo>
                    <a:lnTo>
                      <a:pt x="1047" y="216"/>
                    </a:lnTo>
                    <a:lnTo>
                      <a:pt x="1094" y="196"/>
                    </a:lnTo>
                    <a:lnTo>
                      <a:pt x="1093" y="196"/>
                    </a:lnTo>
                    <a:lnTo>
                      <a:pt x="1090" y="197"/>
                    </a:lnTo>
                    <a:lnTo>
                      <a:pt x="1084" y="200"/>
                    </a:lnTo>
                    <a:lnTo>
                      <a:pt x="1075" y="202"/>
                    </a:lnTo>
                    <a:lnTo>
                      <a:pt x="1064" y="204"/>
                    </a:lnTo>
                    <a:lnTo>
                      <a:pt x="1052" y="208"/>
                    </a:lnTo>
                    <a:lnTo>
                      <a:pt x="1037" y="210"/>
                    </a:lnTo>
                    <a:lnTo>
                      <a:pt x="1019" y="214"/>
                    </a:lnTo>
                    <a:lnTo>
                      <a:pt x="999" y="217"/>
                    </a:lnTo>
                    <a:lnTo>
                      <a:pt x="977" y="219"/>
                    </a:lnTo>
                    <a:lnTo>
                      <a:pt x="954" y="222"/>
                    </a:lnTo>
                    <a:lnTo>
                      <a:pt x="927" y="224"/>
                    </a:lnTo>
                    <a:lnTo>
                      <a:pt x="898" y="225"/>
                    </a:lnTo>
                    <a:lnTo>
                      <a:pt x="868" y="226"/>
                    </a:lnTo>
                    <a:lnTo>
                      <a:pt x="836" y="226"/>
                    </a:lnTo>
                    <a:lnTo>
                      <a:pt x="802" y="226"/>
                    </a:lnTo>
                    <a:lnTo>
                      <a:pt x="766" y="224"/>
                    </a:lnTo>
                    <a:lnTo>
                      <a:pt x="727" y="222"/>
                    </a:lnTo>
                    <a:lnTo>
                      <a:pt x="686" y="217"/>
                    </a:lnTo>
                    <a:lnTo>
                      <a:pt x="645" y="211"/>
                    </a:lnTo>
                    <a:lnTo>
                      <a:pt x="601" y="204"/>
                    </a:lnTo>
                    <a:lnTo>
                      <a:pt x="555" y="196"/>
                    </a:lnTo>
                    <a:lnTo>
                      <a:pt x="507" y="186"/>
                    </a:lnTo>
                    <a:lnTo>
                      <a:pt x="457" y="174"/>
                    </a:lnTo>
                    <a:lnTo>
                      <a:pt x="407" y="161"/>
                    </a:lnTo>
                    <a:lnTo>
                      <a:pt x="354" y="144"/>
                    </a:lnTo>
                    <a:lnTo>
                      <a:pt x="298" y="127"/>
                    </a:lnTo>
                    <a:lnTo>
                      <a:pt x="242" y="106"/>
                    </a:lnTo>
                    <a:lnTo>
                      <a:pt x="184" y="83"/>
                    </a:lnTo>
                    <a:lnTo>
                      <a:pt x="124" y="59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6" name="Freeform 77"/>
              <p:cNvSpPr>
                <a:spLocks/>
              </p:cNvSpPr>
              <p:nvPr/>
            </p:nvSpPr>
            <p:spPr bwMode="auto">
              <a:xfrm>
                <a:off x="3160" y="608"/>
                <a:ext cx="24" cy="114"/>
              </a:xfrm>
              <a:custGeom>
                <a:avLst/>
                <a:gdLst>
                  <a:gd name="T0" fmla="*/ 0 w 50"/>
                  <a:gd name="T1" fmla="*/ 0 h 228"/>
                  <a:gd name="T2" fmla="*/ 0 w 50"/>
                  <a:gd name="T3" fmla="*/ 1 h 228"/>
                  <a:gd name="T4" fmla="*/ 0 w 50"/>
                  <a:gd name="T5" fmla="*/ 1 h 228"/>
                  <a:gd name="T6" fmla="*/ 0 w 50"/>
                  <a:gd name="T7" fmla="*/ 1 h 228"/>
                  <a:gd name="T8" fmla="*/ 0 w 50"/>
                  <a:gd name="T9" fmla="*/ 1 h 228"/>
                  <a:gd name="T10" fmla="*/ 0 w 50"/>
                  <a:gd name="T11" fmla="*/ 1 h 228"/>
                  <a:gd name="T12" fmla="*/ 0 w 50"/>
                  <a:gd name="T13" fmla="*/ 1 h 228"/>
                  <a:gd name="T14" fmla="*/ 0 w 50"/>
                  <a:gd name="T15" fmla="*/ 1 h 228"/>
                  <a:gd name="T16" fmla="*/ 0 w 50"/>
                  <a:gd name="T17" fmla="*/ 1 h 228"/>
                  <a:gd name="T18" fmla="*/ 0 w 50"/>
                  <a:gd name="T19" fmla="*/ 1 h 228"/>
                  <a:gd name="T20" fmla="*/ 0 w 50"/>
                  <a:gd name="T21" fmla="*/ 1 h 228"/>
                  <a:gd name="T22" fmla="*/ 0 w 50"/>
                  <a:gd name="T23" fmla="*/ 1 h 228"/>
                  <a:gd name="T24" fmla="*/ 0 w 50"/>
                  <a:gd name="T25" fmla="*/ 1 h 228"/>
                  <a:gd name="T26" fmla="*/ 0 w 50"/>
                  <a:gd name="T27" fmla="*/ 1 h 228"/>
                  <a:gd name="T28" fmla="*/ 0 w 50"/>
                  <a:gd name="T29" fmla="*/ 1 h 228"/>
                  <a:gd name="T30" fmla="*/ 0 w 50"/>
                  <a:gd name="T31" fmla="*/ 1 h 228"/>
                  <a:gd name="T32" fmla="*/ 0 w 50"/>
                  <a:gd name="T33" fmla="*/ 1 h 228"/>
                  <a:gd name="T34" fmla="*/ 0 w 50"/>
                  <a:gd name="T35" fmla="*/ 1 h 228"/>
                  <a:gd name="T36" fmla="*/ 0 w 50"/>
                  <a:gd name="T37" fmla="*/ 1 h 228"/>
                  <a:gd name="T38" fmla="*/ 0 w 50"/>
                  <a:gd name="T39" fmla="*/ 1 h 228"/>
                  <a:gd name="T40" fmla="*/ 0 w 50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228"/>
                  <a:gd name="T65" fmla="*/ 50 w 50"/>
                  <a:gd name="T66" fmla="*/ 228 h 2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228">
                    <a:moveTo>
                      <a:pt x="49" y="0"/>
                    </a:moveTo>
                    <a:lnTo>
                      <a:pt x="49" y="7"/>
                    </a:lnTo>
                    <a:lnTo>
                      <a:pt x="50" y="26"/>
                    </a:lnTo>
                    <a:lnTo>
                      <a:pt x="50" y="55"/>
                    </a:lnTo>
                    <a:lnTo>
                      <a:pt x="48" y="90"/>
                    </a:lnTo>
                    <a:lnTo>
                      <a:pt x="44" y="128"/>
                    </a:lnTo>
                    <a:lnTo>
                      <a:pt x="36" y="166"/>
                    </a:lnTo>
                    <a:lnTo>
                      <a:pt x="25" y="200"/>
                    </a:lnTo>
                    <a:lnTo>
                      <a:pt x="8" y="228"/>
                    </a:lnTo>
                    <a:lnTo>
                      <a:pt x="6" y="226"/>
                    </a:lnTo>
                    <a:lnTo>
                      <a:pt x="1" y="218"/>
                    </a:lnTo>
                    <a:lnTo>
                      <a:pt x="0" y="202"/>
                    </a:lnTo>
                    <a:lnTo>
                      <a:pt x="5" y="176"/>
                    </a:lnTo>
                    <a:lnTo>
                      <a:pt x="11" y="157"/>
                    </a:lnTo>
                    <a:lnTo>
                      <a:pt x="16" y="131"/>
                    </a:lnTo>
                    <a:lnTo>
                      <a:pt x="23" y="102"/>
                    </a:lnTo>
                    <a:lnTo>
                      <a:pt x="31" y="72"/>
                    </a:lnTo>
                    <a:lnTo>
                      <a:pt x="38" y="45"/>
                    </a:lnTo>
                    <a:lnTo>
                      <a:pt x="43" y="22"/>
                    </a:lnTo>
                    <a:lnTo>
                      <a:pt x="48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7" name="Freeform 78"/>
              <p:cNvSpPr>
                <a:spLocks/>
              </p:cNvSpPr>
              <p:nvPr/>
            </p:nvSpPr>
            <p:spPr bwMode="auto">
              <a:xfrm>
                <a:off x="3154" y="598"/>
                <a:ext cx="28" cy="112"/>
              </a:xfrm>
              <a:custGeom>
                <a:avLst/>
                <a:gdLst>
                  <a:gd name="T0" fmla="*/ 1 w 56"/>
                  <a:gd name="T1" fmla="*/ 0 h 224"/>
                  <a:gd name="T2" fmla="*/ 1 w 56"/>
                  <a:gd name="T3" fmla="*/ 1 h 224"/>
                  <a:gd name="T4" fmla="*/ 1 w 56"/>
                  <a:gd name="T5" fmla="*/ 1 h 224"/>
                  <a:gd name="T6" fmla="*/ 1 w 56"/>
                  <a:gd name="T7" fmla="*/ 1 h 224"/>
                  <a:gd name="T8" fmla="*/ 1 w 56"/>
                  <a:gd name="T9" fmla="*/ 1 h 224"/>
                  <a:gd name="T10" fmla="*/ 1 w 56"/>
                  <a:gd name="T11" fmla="*/ 1 h 224"/>
                  <a:gd name="T12" fmla="*/ 1 w 56"/>
                  <a:gd name="T13" fmla="*/ 1 h 224"/>
                  <a:gd name="T14" fmla="*/ 1 w 56"/>
                  <a:gd name="T15" fmla="*/ 1 h 224"/>
                  <a:gd name="T16" fmla="*/ 0 w 56"/>
                  <a:gd name="T17" fmla="*/ 1 h 224"/>
                  <a:gd name="T18" fmla="*/ 1 w 56"/>
                  <a:gd name="T19" fmla="*/ 1 h 224"/>
                  <a:gd name="T20" fmla="*/ 1 w 56"/>
                  <a:gd name="T21" fmla="*/ 1 h 224"/>
                  <a:gd name="T22" fmla="*/ 1 w 56"/>
                  <a:gd name="T23" fmla="*/ 1 h 224"/>
                  <a:gd name="T24" fmla="*/ 1 w 56"/>
                  <a:gd name="T25" fmla="*/ 1 h 224"/>
                  <a:gd name="T26" fmla="*/ 1 w 56"/>
                  <a:gd name="T27" fmla="*/ 1 h 224"/>
                  <a:gd name="T28" fmla="*/ 1 w 56"/>
                  <a:gd name="T29" fmla="*/ 1 h 224"/>
                  <a:gd name="T30" fmla="*/ 1 w 56"/>
                  <a:gd name="T31" fmla="*/ 1 h 224"/>
                  <a:gd name="T32" fmla="*/ 1 w 56"/>
                  <a:gd name="T33" fmla="*/ 0 h 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224"/>
                  <a:gd name="T53" fmla="*/ 56 w 56"/>
                  <a:gd name="T54" fmla="*/ 224 h 2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224">
                    <a:moveTo>
                      <a:pt x="52" y="0"/>
                    </a:moveTo>
                    <a:lnTo>
                      <a:pt x="50" y="7"/>
                    </a:lnTo>
                    <a:lnTo>
                      <a:pt x="48" y="27"/>
                    </a:lnTo>
                    <a:lnTo>
                      <a:pt x="44" y="56"/>
                    </a:lnTo>
                    <a:lnTo>
                      <a:pt x="38" y="89"/>
                    </a:lnTo>
                    <a:lnTo>
                      <a:pt x="31" y="127"/>
                    </a:lnTo>
                    <a:lnTo>
                      <a:pt x="22" y="164"/>
                    </a:lnTo>
                    <a:lnTo>
                      <a:pt x="11" y="197"/>
                    </a:lnTo>
                    <a:lnTo>
                      <a:pt x="0" y="224"/>
                    </a:lnTo>
                    <a:lnTo>
                      <a:pt x="3" y="218"/>
                    </a:lnTo>
                    <a:lnTo>
                      <a:pt x="11" y="203"/>
                    </a:lnTo>
                    <a:lnTo>
                      <a:pt x="23" y="180"/>
                    </a:lnTo>
                    <a:lnTo>
                      <a:pt x="34" y="151"/>
                    </a:lnTo>
                    <a:lnTo>
                      <a:pt x="46" y="117"/>
                    </a:lnTo>
                    <a:lnTo>
                      <a:pt x="54" y="79"/>
                    </a:lnTo>
                    <a:lnTo>
                      <a:pt x="56" y="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8" name="Freeform 79"/>
              <p:cNvSpPr>
                <a:spLocks/>
              </p:cNvSpPr>
              <p:nvPr/>
            </p:nvSpPr>
            <p:spPr bwMode="auto">
              <a:xfrm>
                <a:off x="3100" y="919"/>
                <a:ext cx="137" cy="250"/>
              </a:xfrm>
              <a:custGeom>
                <a:avLst/>
                <a:gdLst>
                  <a:gd name="T0" fmla="*/ 0 w 275"/>
                  <a:gd name="T1" fmla="*/ 1 h 500"/>
                  <a:gd name="T2" fmla="*/ 0 w 275"/>
                  <a:gd name="T3" fmla="*/ 1 h 500"/>
                  <a:gd name="T4" fmla="*/ 0 w 275"/>
                  <a:gd name="T5" fmla="*/ 1 h 500"/>
                  <a:gd name="T6" fmla="*/ 0 w 275"/>
                  <a:gd name="T7" fmla="*/ 1 h 500"/>
                  <a:gd name="T8" fmla="*/ 0 w 275"/>
                  <a:gd name="T9" fmla="*/ 1 h 500"/>
                  <a:gd name="T10" fmla="*/ 0 w 275"/>
                  <a:gd name="T11" fmla="*/ 1 h 500"/>
                  <a:gd name="T12" fmla="*/ 0 w 275"/>
                  <a:gd name="T13" fmla="*/ 1 h 500"/>
                  <a:gd name="T14" fmla="*/ 0 w 275"/>
                  <a:gd name="T15" fmla="*/ 1 h 500"/>
                  <a:gd name="T16" fmla="*/ 0 w 275"/>
                  <a:gd name="T17" fmla="*/ 1 h 500"/>
                  <a:gd name="T18" fmla="*/ 0 w 275"/>
                  <a:gd name="T19" fmla="*/ 1 h 500"/>
                  <a:gd name="T20" fmla="*/ 0 w 275"/>
                  <a:gd name="T21" fmla="*/ 1 h 500"/>
                  <a:gd name="T22" fmla="*/ 0 w 275"/>
                  <a:gd name="T23" fmla="*/ 1 h 500"/>
                  <a:gd name="T24" fmla="*/ 0 w 275"/>
                  <a:gd name="T25" fmla="*/ 1 h 500"/>
                  <a:gd name="T26" fmla="*/ 0 w 275"/>
                  <a:gd name="T27" fmla="*/ 1 h 500"/>
                  <a:gd name="T28" fmla="*/ 0 w 275"/>
                  <a:gd name="T29" fmla="*/ 1 h 500"/>
                  <a:gd name="T30" fmla="*/ 0 w 275"/>
                  <a:gd name="T31" fmla="*/ 1 h 500"/>
                  <a:gd name="T32" fmla="*/ 0 w 275"/>
                  <a:gd name="T33" fmla="*/ 1 h 500"/>
                  <a:gd name="T34" fmla="*/ 0 w 275"/>
                  <a:gd name="T35" fmla="*/ 1 h 500"/>
                  <a:gd name="T36" fmla="*/ 0 w 275"/>
                  <a:gd name="T37" fmla="*/ 1 h 500"/>
                  <a:gd name="T38" fmla="*/ 0 w 275"/>
                  <a:gd name="T39" fmla="*/ 1 h 500"/>
                  <a:gd name="T40" fmla="*/ 0 w 275"/>
                  <a:gd name="T41" fmla="*/ 1 h 500"/>
                  <a:gd name="T42" fmla="*/ 0 w 275"/>
                  <a:gd name="T43" fmla="*/ 1 h 500"/>
                  <a:gd name="T44" fmla="*/ 0 w 275"/>
                  <a:gd name="T45" fmla="*/ 1 h 500"/>
                  <a:gd name="T46" fmla="*/ 0 w 275"/>
                  <a:gd name="T47" fmla="*/ 1 h 500"/>
                  <a:gd name="T48" fmla="*/ 0 w 275"/>
                  <a:gd name="T49" fmla="*/ 1 h 500"/>
                  <a:gd name="T50" fmla="*/ 0 w 275"/>
                  <a:gd name="T51" fmla="*/ 1 h 500"/>
                  <a:gd name="T52" fmla="*/ 0 w 275"/>
                  <a:gd name="T53" fmla="*/ 1 h 500"/>
                  <a:gd name="T54" fmla="*/ 0 w 275"/>
                  <a:gd name="T55" fmla="*/ 1 h 500"/>
                  <a:gd name="T56" fmla="*/ 0 w 275"/>
                  <a:gd name="T57" fmla="*/ 1 h 500"/>
                  <a:gd name="T58" fmla="*/ 0 w 275"/>
                  <a:gd name="T59" fmla="*/ 1 h 500"/>
                  <a:gd name="T60" fmla="*/ 0 w 275"/>
                  <a:gd name="T61" fmla="*/ 1 h 500"/>
                  <a:gd name="T62" fmla="*/ 0 w 275"/>
                  <a:gd name="T63" fmla="*/ 1 h 500"/>
                  <a:gd name="T64" fmla="*/ 0 w 275"/>
                  <a:gd name="T65" fmla="*/ 1 h 500"/>
                  <a:gd name="T66" fmla="*/ 0 w 275"/>
                  <a:gd name="T67" fmla="*/ 1 h 500"/>
                  <a:gd name="T68" fmla="*/ 0 w 275"/>
                  <a:gd name="T69" fmla="*/ 1 h 500"/>
                  <a:gd name="T70" fmla="*/ 0 w 275"/>
                  <a:gd name="T71" fmla="*/ 1 h 500"/>
                  <a:gd name="T72" fmla="*/ 0 w 275"/>
                  <a:gd name="T73" fmla="*/ 1 h 500"/>
                  <a:gd name="T74" fmla="*/ 0 w 275"/>
                  <a:gd name="T75" fmla="*/ 1 h 500"/>
                  <a:gd name="T76" fmla="*/ 0 w 275"/>
                  <a:gd name="T77" fmla="*/ 0 h 500"/>
                  <a:gd name="T78" fmla="*/ 0 w 275"/>
                  <a:gd name="T79" fmla="*/ 0 h 500"/>
                  <a:gd name="T80" fmla="*/ 0 w 275"/>
                  <a:gd name="T81" fmla="*/ 1 h 5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500"/>
                  <a:gd name="T125" fmla="*/ 275 w 275"/>
                  <a:gd name="T126" fmla="*/ 500 h 5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500">
                    <a:moveTo>
                      <a:pt x="247" y="9"/>
                    </a:moveTo>
                    <a:lnTo>
                      <a:pt x="246" y="13"/>
                    </a:lnTo>
                    <a:lnTo>
                      <a:pt x="243" y="24"/>
                    </a:lnTo>
                    <a:lnTo>
                      <a:pt x="237" y="42"/>
                    </a:lnTo>
                    <a:lnTo>
                      <a:pt x="229" y="65"/>
                    </a:lnTo>
                    <a:lnTo>
                      <a:pt x="218" y="92"/>
                    </a:lnTo>
                    <a:lnTo>
                      <a:pt x="206" y="124"/>
                    </a:lnTo>
                    <a:lnTo>
                      <a:pt x="192" y="158"/>
                    </a:lnTo>
                    <a:lnTo>
                      <a:pt x="176" y="196"/>
                    </a:lnTo>
                    <a:lnTo>
                      <a:pt x="158" y="235"/>
                    </a:lnTo>
                    <a:lnTo>
                      <a:pt x="140" y="275"/>
                    </a:lnTo>
                    <a:lnTo>
                      <a:pt x="119" y="315"/>
                    </a:lnTo>
                    <a:lnTo>
                      <a:pt x="97" y="354"/>
                    </a:lnTo>
                    <a:lnTo>
                      <a:pt x="74" y="391"/>
                    </a:lnTo>
                    <a:lnTo>
                      <a:pt x="50" y="427"/>
                    </a:lnTo>
                    <a:lnTo>
                      <a:pt x="26" y="459"/>
                    </a:lnTo>
                    <a:lnTo>
                      <a:pt x="0" y="488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1" y="498"/>
                    </a:lnTo>
                    <a:lnTo>
                      <a:pt x="5" y="500"/>
                    </a:lnTo>
                    <a:lnTo>
                      <a:pt x="12" y="499"/>
                    </a:lnTo>
                    <a:lnTo>
                      <a:pt x="26" y="494"/>
                    </a:lnTo>
                    <a:lnTo>
                      <a:pt x="46" y="479"/>
                    </a:lnTo>
                    <a:lnTo>
                      <a:pt x="72" y="456"/>
                    </a:lnTo>
                    <a:lnTo>
                      <a:pt x="99" y="428"/>
                    </a:lnTo>
                    <a:lnTo>
                      <a:pt x="124" y="396"/>
                    </a:lnTo>
                    <a:lnTo>
                      <a:pt x="148" y="359"/>
                    </a:lnTo>
                    <a:lnTo>
                      <a:pt x="170" y="320"/>
                    </a:lnTo>
                    <a:lnTo>
                      <a:pt x="192" y="278"/>
                    </a:lnTo>
                    <a:lnTo>
                      <a:pt x="211" y="235"/>
                    </a:lnTo>
                    <a:lnTo>
                      <a:pt x="229" y="194"/>
                    </a:lnTo>
                    <a:lnTo>
                      <a:pt x="244" y="154"/>
                    </a:lnTo>
                    <a:lnTo>
                      <a:pt x="256" y="116"/>
                    </a:lnTo>
                    <a:lnTo>
                      <a:pt x="266" y="81"/>
                    </a:lnTo>
                    <a:lnTo>
                      <a:pt x="273" y="51"/>
                    </a:lnTo>
                    <a:lnTo>
                      <a:pt x="275" y="27"/>
                    </a:lnTo>
                    <a:lnTo>
                      <a:pt x="275" y="9"/>
                    </a:lnTo>
                    <a:lnTo>
                      <a:pt x="269" y="0"/>
                    </a:lnTo>
                    <a:lnTo>
                      <a:pt x="261" y="0"/>
                    </a:lnTo>
                    <a:lnTo>
                      <a:pt x="24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19" name="Freeform 80"/>
              <p:cNvSpPr>
                <a:spLocks/>
              </p:cNvSpPr>
              <p:nvPr/>
            </p:nvSpPr>
            <p:spPr bwMode="auto">
              <a:xfrm>
                <a:off x="3206" y="838"/>
                <a:ext cx="24" cy="30"/>
              </a:xfrm>
              <a:custGeom>
                <a:avLst/>
                <a:gdLst>
                  <a:gd name="T0" fmla="*/ 0 w 50"/>
                  <a:gd name="T1" fmla="*/ 0 h 60"/>
                  <a:gd name="T2" fmla="*/ 0 w 50"/>
                  <a:gd name="T3" fmla="*/ 1 h 60"/>
                  <a:gd name="T4" fmla="*/ 0 w 50"/>
                  <a:gd name="T5" fmla="*/ 1 h 60"/>
                  <a:gd name="T6" fmla="*/ 0 w 50"/>
                  <a:gd name="T7" fmla="*/ 1 h 60"/>
                  <a:gd name="T8" fmla="*/ 0 w 50"/>
                  <a:gd name="T9" fmla="*/ 1 h 60"/>
                  <a:gd name="T10" fmla="*/ 0 w 50"/>
                  <a:gd name="T11" fmla="*/ 1 h 60"/>
                  <a:gd name="T12" fmla="*/ 0 w 50"/>
                  <a:gd name="T13" fmla="*/ 1 h 60"/>
                  <a:gd name="T14" fmla="*/ 0 w 50"/>
                  <a:gd name="T15" fmla="*/ 1 h 60"/>
                  <a:gd name="T16" fmla="*/ 0 w 50"/>
                  <a:gd name="T17" fmla="*/ 1 h 60"/>
                  <a:gd name="T18" fmla="*/ 0 w 50"/>
                  <a:gd name="T19" fmla="*/ 1 h 60"/>
                  <a:gd name="T20" fmla="*/ 0 w 50"/>
                  <a:gd name="T21" fmla="*/ 1 h 60"/>
                  <a:gd name="T22" fmla="*/ 0 w 50"/>
                  <a:gd name="T23" fmla="*/ 1 h 60"/>
                  <a:gd name="T24" fmla="*/ 0 w 50"/>
                  <a:gd name="T25" fmla="*/ 1 h 60"/>
                  <a:gd name="T26" fmla="*/ 0 w 50"/>
                  <a:gd name="T27" fmla="*/ 1 h 60"/>
                  <a:gd name="T28" fmla="*/ 0 w 50"/>
                  <a:gd name="T29" fmla="*/ 1 h 60"/>
                  <a:gd name="T30" fmla="*/ 0 w 50"/>
                  <a:gd name="T31" fmla="*/ 1 h 60"/>
                  <a:gd name="T32" fmla="*/ 0 w 5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60"/>
                  <a:gd name="T53" fmla="*/ 50 w 5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60">
                    <a:moveTo>
                      <a:pt x="20" y="0"/>
                    </a:moveTo>
                    <a:lnTo>
                      <a:pt x="18" y="1"/>
                    </a:lnTo>
                    <a:lnTo>
                      <a:pt x="14" y="6"/>
                    </a:lnTo>
                    <a:lnTo>
                      <a:pt x="9" y="11"/>
                    </a:lnTo>
                    <a:lnTo>
                      <a:pt x="3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5" y="46"/>
                    </a:lnTo>
                    <a:lnTo>
                      <a:pt x="17" y="55"/>
                    </a:lnTo>
                    <a:lnTo>
                      <a:pt x="30" y="60"/>
                    </a:lnTo>
                    <a:lnTo>
                      <a:pt x="41" y="57"/>
                    </a:lnTo>
                    <a:lnTo>
                      <a:pt x="48" y="50"/>
                    </a:lnTo>
                    <a:lnTo>
                      <a:pt x="50" y="39"/>
                    </a:lnTo>
                    <a:lnTo>
                      <a:pt x="49" y="27"/>
                    </a:lnTo>
                    <a:lnTo>
                      <a:pt x="44" y="15"/>
                    </a:lnTo>
                    <a:lnTo>
                      <a:pt x="35" y="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9491" name="Picture 81" descr="j00791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60"/>
              <a:ext cx="4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76" name="Picture 35" descr="11949860301279678518coffee_ganson.svg.m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902200"/>
            <a:ext cx="4524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56" descr="bread.svg.m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4040188"/>
            <a:ext cx="77311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9" descr="FD0103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900488"/>
            <a:ext cx="53498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82" descr="fd00516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3770313"/>
            <a:ext cx="9525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82" descr="fd00516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983038"/>
            <a:ext cx="952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20" descr="hamburg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2"/>
          <a:stretch>
            <a:fillRect/>
          </a:stretch>
        </p:blipFill>
        <p:spPr bwMode="auto">
          <a:xfrm>
            <a:off x="5413375" y="4748213"/>
            <a:ext cx="10509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91" descr="sandwich_her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4748213"/>
            <a:ext cx="747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92" descr="sandwich_her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4899025"/>
            <a:ext cx="7477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93" descr="MCj0398067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5168900"/>
            <a:ext cx="9001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36" descr="1197088349720718094Gerald_G_Fast_Food_Dishes_(FF_Menu)_1.svg.me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313113"/>
            <a:ext cx="665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8" descr="C:\Users\Antonio\320,000 Imágenes\Content - 25KV1\Food\Food 4\LEMONADJ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4865688"/>
            <a:ext cx="74136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9" descr="C:\Users\Antonio\320,000 Imágenes\Content - 25KV1\Food\Food 4\OJUICEL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4700" y="4592638"/>
            <a:ext cx="7048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56" descr="http://janeheller.mlblogs.com/leche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3349625"/>
            <a:ext cx="8572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837</Words>
  <Application>Microsoft Office PowerPoint</Application>
  <PresentationFormat>On-screen Show (4:3)</PresentationFormat>
  <Paragraphs>148</Paragraphs>
  <Slides>9</Slides>
  <Notes>8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Adobe Gothic Std B</vt:lpstr>
      <vt:lpstr>Arial</vt:lpstr>
      <vt:lpstr>Calibri</vt:lpstr>
      <vt:lpstr>Calibri Light</vt:lpstr>
      <vt:lpstr>Gill Sans MT</vt:lpstr>
      <vt:lpstr>Gill Sans Ultra Bold</vt:lpstr>
      <vt:lpstr>Times New Roman</vt:lpstr>
      <vt:lpstr>Tw Cen MT</vt:lpstr>
      <vt:lpstr>Office Theme</vt:lpstr>
      <vt:lpstr>Quelle est la date aujourd’hui?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25</cp:revision>
  <dcterms:created xsi:type="dcterms:W3CDTF">2014-08-14T18:47:52Z</dcterms:created>
  <dcterms:modified xsi:type="dcterms:W3CDTF">2018-10-19T08:31:14Z</dcterms:modified>
</cp:coreProperties>
</file>