
<file path=[Content_Types].xml><?xml version="1.0" encoding="utf-8"?>
<Types xmlns="http://schemas.openxmlformats.org/package/2006/content-types">
  <Default Extension="mp3" ContentType="audio/mpeg"/>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2" r:id="rId2"/>
    <p:sldId id="273" r:id="rId3"/>
    <p:sldId id="259" r:id="rId4"/>
    <p:sldId id="260" r:id="rId5"/>
    <p:sldId id="261" r:id="rId6"/>
    <p:sldId id="274" r:id="rId7"/>
    <p:sldId id="262" r:id="rId8"/>
    <p:sldId id="268" r:id="rId9"/>
    <p:sldId id="264" r:id="rId10"/>
    <p:sldId id="269"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755" autoAdjust="0"/>
  </p:normalViewPr>
  <p:slideViewPr>
    <p:cSldViewPr snapToGrid="0">
      <p:cViewPr varScale="1">
        <p:scale>
          <a:sx n="83" d="100"/>
          <a:sy n="83" d="100"/>
        </p:scale>
        <p:origin x="73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EE8F71A-E135-465A-A64D-251CA072795E}" type="datetimeFigureOut">
              <a:rPr lang="en-GB"/>
              <a:pPr>
                <a:defRPr/>
              </a:pPr>
              <a:t>19/10/2018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871C356-DF8D-44BF-BADC-7532EF8D99C3}" type="slidenum">
              <a:rPr lang="en-GB" altLang="en-US"/>
              <a:pPr>
                <a:defRPr/>
              </a:pPr>
              <a:t>‹#›</a:t>
            </a:fld>
            <a:endParaRPr lang="en-GB" altLang="en-US"/>
          </a:p>
        </p:txBody>
      </p:sp>
    </p:spTree>
    <p:extLst>
      <p:ext uri="{BB962C8B-B14F-4D97-AF65-F5344CB8AC3E}">
        <p14:creationId xmlns:p14="http://schemas.microsoft.com/office/powerpoint/2010/main" val="1231256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Pupils were introduced to this routine in the summer term of Y3 and in Y4 but may need reminding.</a:t>
            </a:r>
          </a:p>
          <a:p>
            <a:pPr eaLnBrk="1" hangingPunct="1"/>
            <a:r>
              <a:rPr lang="en-GB" altLang="en-US" smtClean="0"/>
              <a:t>This will help remind them of the days of the week, keep working the numbers and help them remember some essential vocabulary e.g. day / month etc.</a:t>
            </a:r>
            <a:br>
              <a:rPr lang="en-GB" altLang="en-US" smtClean="0"/>
            </a:br>
            <a:r>
              <a:rPr lang="en-GB" altLang="en-US" smtClean="0"/>
              <a:t>This slide can be adapted obviously to fit the day of the week / month.</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AB0E1C-CE46-4A78-9536-55C72E13957E}" type="slidenum">
              <a:rPr lang="en-GB" altLang="en-US" smtClean="0"/>
              <a:pPr>
                <a:spcBef>
                  <a:spcPct val="0"/>
                </a:spcBef>
              </a:pPr>
              <a:t>1</a:t>
            </a:fld>
            <a:endParaRPr lang="en-GB" altLang="en-US" smtClean="0"/>
          </a:p>
        </p:txBody>
      </p:sp>
    </p:spTree>
    <p:extLst>
      <p:ext uri="{BB962C8B-B14F-4D97-AF65-F5344CB8AC3E}">
        <p14:creationId xmlns:p14="http://schemas.microsoft.com/office/powerpoint/2010/main" val="392675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871C356-DF8D-44BF-BADC-7532EF8D99C3}" type="slidenum">
              <a:rPr lang="en-GB" altLang="en-US" smtClean="0"/>
              <a:pPr>
                <a:defRPr/>
              </a:pPr>
              <a:t>10</a:t>
            </a:fld>
            <a:endParaRPr lang="en-GB" altLang="en-US"/>
          </a:p>
        </p:txBody>
      </p:sp>
    </p:spTree>
    <p:extLst>
      <p:ext uri="{BB962C8B-B14F-4D97-AF65-F5344CB8AC3E}">
        <p14:creationId xmlns:p14="http://schemas.microsoft.com/office/powerpoint/2010/main" val="2812778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Starter activity – revise the question words</a:t>
            </a:r>
            <a:r>
              <a:rPr lang="en-GB" altLang="en-US" dirty="0" smtClean="0"/>
              <a:t>.</a:t>
            </a:r>
            <a:br>
              <a:rPr lang="en-GB" altLang="en-US" dirty="0" smtClean="0"/>
            </a:br>
            <a:r>
              <a:rPr lang="en-GB" altLang="en-US" dirty="0" smtClean="0"/>
              <a:t>The audio is actioned</a:t>
            </a:r>
            <a:r>
              <a:rPr lang="en-GB" altLang="en-US" baseline="0" dirty="0" smtClean="0"/>
              <a:t> this time if you click on the individual speech bubbles.</a:t>
            </a:r>
          </a:p>
          <a:p>
            <a:pPr eaLnBrk="1" hangingPunct="1">
              <a:spcBef>
                <a:spcPct val="0"/>
              </a:spcBef>
            </a:pPr>
            <a:r>
              <a:rPr lang="en-GB" altLang="en-US" baseline="0" dirty="0" smtClean="0"/>
              <a:t>Use gestures to ensure that pupils connect the word with its meaning.</a:t>
            </a:r>
            <a:endParaRPr lang="en-GB" altLang="en-US" dirty="0"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33C500-E835-4677-8BCC-F04F8B2DA0F0}" type="slidenum">
              <a:rPr lang="en-GB" altLang="en-US" smtClean="0">
                <a:latin typeface="Calibri" panose="020F0502020204030204" pitchFamily="34" charset="0"/>
              </a:rPr>
              <a:pPr/>
              <a:t>2</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284263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494AA5-A80D-410E-84DE-8AA9C78F16CC}" type="slidenum">
              <a:rPr lang="en-GB" altLang="en-US" smtClean="0">
                <a:latin typeface="Calibri" panose="020F0502020204030204" pitchFamily="34" charset="0"/>
              </a:rPr>
              <a:pPr/>
              <a:t>3</a:t>
            </a:fld>
            <a:endParaRPr lang="en-GB" altLang="en-US" smtClean="0">
              <a:latin typeface="Calibri" panose="020F0502020204030204" pitchFamily="34"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Les Opinions = Opinions. In this series of resources pupils will learn to understand and give their own opinions about singular and plural items.  </a:t>
            </a:r>
          </a:p>
        </p:txBody>
      </p:sp>
    </p:spTree>
    <p:extLst>
      <p:ext uri="{BB962C8B-B14F-4D97-AF65-F5344CB8AC3E}">
        <p14:creationId xmlns:p14="http://schemas.microsoft.com/office/powerpoint/2010/main" val="1696562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0E82EA-CC27-46B5-8EF5-05DA7C981CDD}" type="slidenum">
              <a:rPr lang="en-GB" altLang="en-US" smtClean="0">
                <a:latin typeface="Calibri" panose="020F0502020204030204" pitchFamily="34" charset="0"/>
              </a:rPr>
              <a:pPr/>
              <a:t>4</a:t>
            </a:fld>
            <a:endParaRPr lang="en-GB" altLang="en-US" smtClean="0">
              <a:latin typeface="Calibri" panose="020F0502020204030204" pitchFamily="34" charset="0"/>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err="1" smtClean="0"/>
              <a:t>J’aime</a:t>
            </a:r>
            <a:r>
              <a:rPr lang="en-GB" altLang="en-US" dirty="0" smtClean="0"/>
              <a:t>= I like (or I love) , Je  </a:t>
            </a:r>
            <a:r>
              <a:rPr lang="en-GB" altLang="en-US" dirty="0" err="1" smtClean="0"/>
              <a:t>n’aime</a:t>
            </a:r>
            <a:r>
              <a:rPr lang="en-GB" altLang="en-US" dirty="0" smtClean="0"/>
              <a:t> pas= I don’t like, </a:t>
            </a:r>
            <a:r>
              <a:rPr lang="en-GB" altLang="en-US" dirty="0" err="1" smtClean="0"/>
              <a:t>J’adore</a:t>
            </a:r>
            <a:r>
              <a:rPr lang="en-GB" altLang="en-US" dirty="0" smtClean="0"/>
              <a:t> = I love, je </a:t>
            </a:r>
            <a:r>
              <a:rPr lang="en-GB" altLang="en-US" dirty="0" err="1" smtClean="0"/>
              <a:t>d</a:t>
            </a:r>
            <a:r>
              <a:rPr lang="en-GB" altLang="en-US" dirty="0" err="1" smtClean="0">
                <a:latin typeface="Arial" panose="020B0604020202020204" pitchFamily="34" charset="0"/>
                <a:cs typeface="Arial" panose="020B0604020202020204" pitchFamily="34" charset="0"/>
              </a:rPr>
              <a:t>éteste</a:t>
            </a:r>
            <a:r>
              <a:rPr lang="en-GB" altLang="en-US" dirty="0" smtClean="0"/>
              <a:t> = I hate </a:t>
            </a:r>
          </a:p>
          <a:p>
            <a:pPr eaLnBrk="1" hangingPunct="1">
              <a:spcBef>
                <a:spcPct val="0"/>
              </a:spcBef>
            </a:pPr>
            <a:r>
              <a:rPr lang="en-GB" altLang="en-US" dirty="0" smtClean="0"/>
              <a:t>The picture appears first on mouse click and then the opinion. </a:t>
            </a:r>
            <a:r>
              <a:rPr lang="en-GB" altLang="en-US" dirty="0" smtClean="0"/>
              <a:t>Both appear with the sound.</a:t>
            </a:r>
            <a:endParaRPr lang="en-GB" altLang="en-US" dirty="0" smtClean="0"/>
          </a:p>
          <a:p>
            <a:pPr eaLnBrk="1" hangingPunct="1">
              <a:spcBef>
                <a:spcPct val="0"/>
              </a:spcBef>
            </a:pPr>
            <a:r>
              <a:rPr lang="en-GB" altLang="en-US" dirty="0" smtClean="0"/>
              <a:t>Allow pupils to repeat the French several times so that they become familiar with it. </a:t>
            </a:r>
          </a:p>
        </p:txBody>
      </p:sp>
    </p:spTree>
    <p:extLst>
      <p:ext uri="{BB962C8B-B14F-4D97-AF65-F5344CB8AC3E}">
        <p14:creationId xmlns:p14="http://schemas.microsoft.com/office/powerpoint/2010/main" val="3528346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3A7AFB-6C16-426E-8CB1-C31BB73FFD0F}" type="slidenum">
              <a:rPr lang="en-GB" altLang="en-US" smtClean="0">
                <a:latin typeface="Calibri" panose="020F0502020204030204" pitchFamily="34" charset="0"/>
              </a:rPr>
              <a:pPr/>
              <a:t>5</a:t>
            </a:fld>
            <a:endParaRPr lang="en-GB" altLang="en-US" smtClean="0">
              <a:latin typeface="Calibri" panose="020F0502020204030204" pitchFamily="34" charset="0"/>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SLIDE WITH AUDIO – each</a:t>
            </a:r>
            <a:r>
              <a:rPr lang="en-GB" altLang="en-US" baseline="0" dirty="0" smtClean="0"/>
              <a:t> picture appears on a click with the sound for the opinion phrase</a:t>
            </a:r>
            <a:r>
              <a:rPr lang="en-GB" altLang="en-US" dirty="0" smtClean="0"/>
              <a:t/>
            </a:r>
            <a:br>
              <a:rPr lang="en-GB" altLang="en-US" dirty="0" smtClean="0"/>
            </a:br>
            <a:r>
              <a:rPr lang="en-GB" altLang="en-US" dirty="0" smtClean="0"/>
              <a:t>Mouse </a:t>
            </a:r>
            <a:r>
              <a:rPr lang="en-GB" altLang="en-US" dirty="0" smtClean="0"/>
              <a:t>click to see icons flash one by one – they disappear immediately afterwards so pupils have to pay attention to be able to volunteer the French  for each picture shown. Solicit ‘</a:t>
            </a:r>
            <a:r>
              <a:rPr lang="en-GB" altLang="en-US" dirty="0" err="1" smtClean="0"/>
              <a:t>J’aime</a:t>
            </a:r>
            <a:r>
              <a:rPr lang="en-GB" altLang="en-US" dirty="0" smtClean="0"/>
              <a:t>’, ‘Je </a:t>
            </a:r>
            <a:r>
              <a:rPr lang="en-GB" altLang="en-US" dirty="0" err="1" smtClean="0"/>
              <a:t>n’aime</a:t>
            </a:r>
            <a:r>
              <a:rPr lang="en-GB" altLang="en-US" dirty="0" smtClean="0"/>
              <a:t> pas’,  </a:t>
            </a:r>
            <a:r>
              <a:rPr lang="en-GB" altLang="en-US" dirty="0" err="1" smtClean="0"/>
              <a:t>J’adore</a:t>
            </a:r>
            <a:r>
              <a:rPr lang="en-GB" altLang="en-US" dirty="0" smtClean="0"/>
              <a:t>’, ‘ Je </a:t>
            </a:r>
            <a:r>
              <a:rPr lang="en-GB" altLang="en-US" dirty="0" err="1" smtClean="0"/>
              <a:t>d</a:t>
            </a:r>
            <a:r>
              <a:rPr lang="en-GB" altLang="en-US" dirty="0" err="1" smtClean="0">
                <a:latin typeface="Arial" panose="020B0604020202020204" pitchFamily="34" charset="0"/>
                <a:cs typeface="Arial" panose="020B0604020202020204" pitchFamily="34" charset="0"/>
              </a:rPr>
              <a:t>éteste</a:t>
            </a:r>
            <a:r>
              <a:rPr lang="en-GB" altLang="en-US" dirty="0" smtClean="0"/>
              <a:t>’ – the 4 phrases from the previous slide.</a:t>
            </a:r>
          </a:p>
        </p:txBody>
      </p:sp>
    </p:spTree>
    <p:extLst>
      <p:ext uri="{BB962C8B-B14F-4D97-AF65-F5344CB8AC3E}">
        <p14:creationId xmlns:p14="http://schemas.microsoft.com/office/powerpoint/2010/main" val="4123395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3A7AFB-6C16-426E-8CB1-C31BB73FFD0F}" type="slidenum">
              <a:rPr lang="en-GB" altLang="en-US" smtClean="0">
                <a:latin typeface="Calibri" panose="020F0502020204030204" pitchFamily="34" charset="0"/>
              </a:rPr>
              <a:pPr/>
              <a:t>6</a:t>
            </a:fld>
            <a:endParaRPr lang="en-GB" altLang="en-US" smtClean="0">
              <a:latin typeface="Calibri" panose="020F0502020204030204" pitchFamily="34" charset="0"/>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SLIDE WITH NO AUDIO</a:t>
            </a:r>
            <a:br>
              <a:rPr lang="en-GB" altLang="en-US" dirty="0" smtClean="0"/>
            </a:br>
            <a:r>
              <a:rPr lang="en-GB" altLang="en-US" dirty="0" smtClean="0"/>
              <a:t>Mouse </a:t>
            </a:r>
            <a:r>
              <a:rPr lang="en-GB" altLang="en-US" dirty="0" smtClean="0"/>
              <a:t>click to see icons flash one by one – they disappear immediately afterwards so pupils have to pay attention to be able to volunteer the French  for each picture shown. Solicit ‘</a:t>
            </a:r>
            <a:r>
              <a:rPr lang="en-GB" altLang="en-US" dirty="0" err="1" smtClean="0"/>
              <a:t>J’aime</a:t>
            </a:r>
            <a:r>
              <a:rPr lang="en-GB" altLang="en-US" dirty="0" smtClean="0"/>
              <a:t>’, ‘Je </a:t>
            </a:r>
            <a:r>
              <a:rPr lang="en-GB" altLang="en-US" dirty="0" err="1" smtClean="0"/>
              <a:t>n’aime</a:t>
            </a:r>
            <a:r>
              <a:rPr lang="en-GB" altLang="en-US" dirty="0" smtClean="0"/>
              <a:t> pas’,  </a:t>
            </a:r>
            <a:r>
              <a:rPr lang="en-GB" altLang="en-US" dirty="0" err="1" smtClean="0"/>
              <a:t>J’adore</a:t>
            </a:r>
            <a:r>
              <a:rPr lang="en-GB" altLang="en-US" dirty="0" smtClean="0"/>
              <a:t>’, ‘ Je </a:t>
            </a:r>
            <a:r>
              <a:rPr lang="en-GB" altLang="en-US" dirty="0" err="1" smtClean="0"/>
              <a:t>d</a:t>
            </a:r>
            <a:r>
              <a:rPr lang="en-GB" altLang="en-US" dirty="0" err="1" smtClean="0">
                <a:latin typeface="Arial" panose="020B0604020202020204" pitchFamily="34" charset="0"/>
                <a:cs typeface="Arial" panose="020B0604020202020204" pitchFamily="34" charset="0"/>
              </a:rPr>
              <a:t>éteste</a:t>
            </a:r>
            <a:r>
              <a:rPr lang="en-GB" altLang="en-US" dirty="0" smtClean="0"/>
              <a:t>’ – the 4 phrases from the previous slide.</a:t>
            </a:r>
          </a:p>
        </p:txBody>
      </p:sp>
    </p:spTree>
    <p:extLst>
      <p:ext uri="{BB962C8B-B14F-4D97-AF65-F5344CB8AC3E}">
        <p14:creationId xmlns:p14="http://schemas.microsoft.com/office/powerpoint/2010/main" val="1985334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This slide invites pupils to give</a:t>
            </a:r>
            <a:r>
              <a:rPr lang="en-GB" altLang="en-US" baseline="0" dirty="0" smtClean="0"/>
              <a:t> their opinion of:</a:t>
            </a:r>
            <a:br>
              <a:rPr lang="en-GB" altLang="en-US" baseline="0" dirty="0" smtClean="0"/>
            </a:br>
            <a:r>
              <a:rPr lang="en-GB" altLang="en-US" baseline="0" dirty="0" smtClean="0"/>
              <a:t>1. Manchester United</a:t>
            </a:r>
            <a:br>
              <a:rPr lang="en-GB" altLang="en-US" baseline="0" dirty="0" smtClean="0"/>
            </a:br>
            <a:r>
              <a:rPr lang="en-GB" altLang="en-US" baseline="0" dirty="0" smtClean="0"/>
              <a:t>2. </a:t>
            </a:r>
            <a:r>
              <a:rPr lang="en-GB" altLang="en-US" baseline="0" dirty="0" err="1" smtClean="0"/>
              <a:t>Peppa</a:t>
            </a:r>
            <a:r>
              <a:rPr lang="en-GB" altLang="en-US" baseline="0" dirty="0" smtClean="0"/>
              <a:t> Pig</a:t>
            </a:r>
            <a:br>
              <a:rPr lang="en-GB" altLang="en-US" baseline="0" dirty="0" smtClean="0"/>
            </a:br>
            <a:r>
              <a:rPr lang="en-GB" altLang="en-US" baseline="0" dirty="0" smtClean="0"/>
              <a:t>3. Justin Bieber</a:t>
            </a:r>
            <a:br>
              <a:rPr lang="en-GB" altLang="en-US" baseline="0" dirty="0" smtClean="0"/>
            </a:br>
            <a:r>
              <a:rPr lang="en-GB" altLang="en-US" baseline="0" dirty="0" smtClean="0"/>
              <a:t>4. </a:t>
            </a:r>
            <a:r>
              <a:rPr lang="en-GB" altLang="en-US" baseline="0" dirty="0" err="1" smtClean="0"/>
              <a:t>Britains</a:t>
            </a:r>
            <a:r>
              <a:rPr lang="en-GB" altLang="en-US" baseline="0" dirty="0" smtClean="0"/>
              <a:t> got talent</a:t>
            </a:r>
            <a:br>
              <a:rPr lang="en-GB" altLang="en-US" baseline="0" dirty="0" smtClean="0"/>
            </a:br>
            <a:r>
              <a:rPr lang="en-GB" altLang="en-US" baseline="0" dirty="0" smtClean="0"/>
              <a:t/>
            </a:r>
            <a:br>
              <a:rPr lang="en-GB" altLang="en-US" baseline="0" dirty="0" smtClean="0"/>
            </a:br>
            <a:r>
              <a:rPr lang="en-GB" altLang="en-US" baseline="0" dirty="0" smtClean="0"/>
              <a:t>The opinion symbols appear with sound to go with the first question – </a:t>
            </a:r>
            <a:r>
              <a:rPr lang="en-GB" altLang="en-US" baseline="0" dirty="0" err="1" smtClean="0"/>
              <a:t>Tu</a:t>
            </a:r>
            <a:r>
              <a:rPr lang="en-GB" altLang="en-US" baseline="0" dirty="0" smtClean="0"/>
              <a:t> </a:t>
            </a:r>
            <a:r>
              <a:rPr lang="en-GB" altLang="en-US" baseline="0" dirty="0" err="1" smtClean="0"/>
              <a:t>aimes</a:t>
            </a:r>
            <a:r>
              <a:rPr lang="en-GB" altLang="en-US" baseline="0" dirty="0" smtClean="0"/>
              <a:t> Manchester United?</a:t>
            </a:r>
            <a:br>
              <a:rPr lang="en-GB" altLang="en-US" baseline="0" dirty="0" smtClean="0"/>
            </a:br>
            <a:r>
              <a:rPr lang="en-GB" altLang="en-US" baseline="0" dirty="0" smtClean="0"/>
              <a:t>They can then be clicked again, if necessary, to prompt responses to the other three questions.</a:t>
            </a:r>
            <a:endParaRPr lang="en-GB" alt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D1ADA3-6CA6-4CD6-9825-86F921421CC8}" type="slidenum">
              <a:rPr lang="en-GB" altLang="en-US" smtClean="0">
                <a:latin typeface="Calibri" panose="020F0502020204030204" pitchFamily="34" charset="0"/>
              </a:rPr>
              <a:pPr/>
              <a:t>7</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331976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Revise the foods, which have all been met before (but some at the end of Y3) but ensure that each is introduced with its definite article.  Sandwiches, hamburgers and chips need to be plural.</a:t>
            </a:r>
            <a:br>
              <a:rPr lang="en-GB" altLang="en-US" dirty="0" smtClean="0"/>
            </a:br>
            <a:endParaRPr lang="en-GB" altLang="en-US" dirty="0" smtClean="0"/>
          </a:p>
          <a:p>
            <a:pPr eaLnBrk="1" hangingPunct="1">
              <a:spcBef>
                <a:spcPct val="0"/>
              </a:spcBef>
            </a:pPr>
            <a:r>
              <a:rPr lang="en-GB" altLang="en-US" dirty="0" smtClean="0"/>
              <a:t>The</a:t>
            </a:r>
            <a:r>
              <a:rPr lang="en-GB" altLang="en-US" baseline="0" dirty="0" smtClean="0"/>
              <a:t> idea is for pupils to apply opinions to a range of other language that they already know (of course they will need reminding of the language as they learnt these food items some time ago).</a:t>
            </a:r>
          </a:p>
          <a:p>
            <a:pPr eaLnBrk="1" hangingPunct="1">
              <a:spcBef>
                <a:spcPct val="0"/>
              </a:spcBef>
            </a:pPr>
            <a:r>
              <a:rPr lang="en-GB" altLang="en-US" baseline="0" dirty="0" smtClean="0"/>
              <a:t>The teacher can cue pupils in the question, though: </a:t>
            </a:r>
            <a:r>
              <a:rPr lang="en-GB" altLang="en-US" baseline="0" dirty="0" err="1" smtClean="0"/>
              <a:t>Tu</a:t>
            </a:r>
            <a:r>
              <a:rPr lang="en-GB" altLang="en-US" baseline="0" dirty="0" smtClean="0"/>
              <a:t> </a:t>
            </a:r>
            <a:r>
              <a:rPr lang="en-GB" altLang="en-US" baseline="0" dirty="0" err="1" smtClean="0"/>
              <a:t>aimes</a:t>
            </a:r>
            <a:r>
              <a:rPr lang="en-GB" altLang="en-US" baseline="0" dirty="0" smtClean="0"/>
              <a:t> le pain?...</a:t>
            </a:r>
            <a:endParaRPr lang="en-GB" altLang="en-US" dirty="0" smtClean="0"/>
          </a:p>
          <a:p>
            <a:pPr eaLnBrk="1" hangingPunct="1">
              <a:spcBef>
                <a:spcPct val="0"/>
              </a:spcBef>
            </a:pPr>
            <a:r>
              <a:rPr lang="en-GB" altLang="en-US" dirty="0" err="1" smtClean="0"/>
              <a:t>Eg</a:t>
            </a:r>
            <a:r>
              <a:rPr lang="en-GB" altLang="en-US" dirty="0" smtClean="0"/>
              <a:t>: </a:t>
            </a:r>
            <a:r>
              <a:rPr lang="en-GB" altLang="en-US" dirty="0" err="1" smtClean="0"/>
              <a:t>J’aime</a:t>
            </a:r>
            <a:endParaRPr lang="en-GB" altLang="en-US" dirty="0" smtClean="0"/>
          </a:p>
          <a:p>
            <a:pPr eaLnBrk="1" hangingPunct="1">
              <a:spcBef>
                <a:spcPct val="0"/>
              </a:spcBef>
            </a:pPr>
            <a:r>
              <a:rPr lang="en-GB" altLang="en-US" dirty="0" smtClean="0"/>
              <a:t> le pain / les </a:t>
            </a:r>
            <a:r>
              <a:rPr lang="en-GB" altLang="en-US" dirty="0" err="1" smtClean="0"/>
              <a:t>sandwichs</a:t>
            </a:r>
            <a:r>
              <a:rPr lang="en-GB" altLang="en-US" dirty="0" smtClean="0"/>
              <a:t>/ le </a:t>
            </a:r>
            <a:r>
              <a:rPr lang="en-GB" altLang="en-US" dirty="0" err="1" smtClean="0"/>
              <a:t>th</a:t>
            </a:r>
            <a:r>
              <a:rPr lang="en-GB" altLang="en-US" dirty="0" err="1" smtClean="0">
                <a:latin typeface="Arial" panose="020B0604020202020204" pitchFamily="34" charset="0"/>
                <a:cs typeface="Arial" panose="020B0604020202020204" pitchFamily="34" charset="0"/>
              </a:rPr>
              <a:t>é</a:t>
            </a:r>
            <a:r>
              <a:rPr lang="en-GB" altLang="en-US" dirty="0" smtClean="0">
                <a:latin typeface="Arial" panose="020B0604020202020204" pitchFamily="34" charset="0"/>
                <a:cs typeface="Arial" panose="020B0604020202020204" pitchFamily="34" charset="0"/>
              </a:rPr>
              <a:t>/ le café / </a:t>
            </a:r>
            <a:endParaRPr lang="en-GB" altLang="en-US" dirty="0" smtClean="0"/>
          </a:p>
          <a:p>
            <a:pPr eaLnBrk="1" hangingPunct="1">
              <a:spcBef>
                <a:spcPct val="0"/>
              </a:spcBef>
            </a:pPr>
            <a:r>
              <a:rPr lang="en-GB" altLang="en-US" dirty="0" smtClean="0"/>
              <a:t>le  jus </a:t>
            </a:r>
            <a:r>
              <a:rPr lang="en-GB" altLang="en-US" dirty="0" err="1" smtClean="0"/>
              <a:t>d’orange</a:t>
            </a:r>
            <a:r>
              <a:rPr lang="en-GB" altLang="en-US" dirty="0" smtClean="0"/>
              <a:t> / les hamburgers/ </a:t>
            </a:r>
            <a:r>
              <a:rPr lang="en-GB" altLang="en-US" dirty="0" err="1" smtClean="0"/>
              <a:t>l’eau</a:t>
            </a:r>
            <a:r>
              <a:rPr lang="en-GB" altLang="en-US" dirty="0" smtClean="0"/>
              <a:t>/les  fruits</a:t>
            </a:r>
          </a:p>
          <a:p>
            <a:pPr eaLnBrk="1" hangingPunct="1">
              <a:spcBef>
                <a:spcPct val="0"/>
              </a:spcBef>
            </a:pPr>
            <a:r>
              <a:rPr lang="en-GB" altLang="en-US" dirty="0" smtClean="0"/>
              <a:t>le coca/ la </a:t>
            </a:r>
            <a:r>
              <a:rPr lang="en-GB" altLang="en-US" dirty="0" err="1" smtClean="0"/>
              <a:t>limonade</a:t>
            </a:r>
            <a:r>
              <a:rPr lang="en-GB" altLang="en-US" dirty="0" smtClean="0"/>
              <a:t>/ les fruits/le </a:t>
            </a:r>
            <a:r>
              <a:rPr lang="en-GB" altLang="en-US" dirty="0" err="1" smtClean="0"/>
              <a:t>lait</a:t>
            </a:r>
            <a:endParaRPr lang="en-GB"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583446-7B02-4F80-B9B3-0A67B489140F}" type="slidenum">
              <a:rPr lang="en-GB" altLang="en-US" smtClean="0">
                <a:latin typeface="Calibri" panose="020F0502020204030204" pitchFamily="34" charset="0"/>
              </a:rPr>
              <a:pPr/>
              <a:t>8</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898623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Slide for eliciting pupils’ opinions of different food items.</a:t>
            </a:r>
          </a:p>
          <a:p>
            <a:pPr eaLnBrk="1" hangingPunct="1">
              <a:spcBef>
                <a:spcPct val="0"/>
              </a:spcBef>
            </a:pPr>
            <a:endParaRPr lang="en-GB" altLang="en-US" dirty="0" smtClean="0"/>
          </a:p>
          <a:p>
            <a:pPr eaLnBrk="1" hangingPunct="1">
              <a:spcBef>
                <a:spcPct val="0"/>
              </a:spcBef>
            </a:pPr>
            <a:r>
              <a:rPr lang="en-GB" altLang="en-US" dirty="0" smtClean="0"/>
              <a:t>Teacher</a:t>
            </a:r>
            <a:r>
              <a:rPr lang="en-GB" altLang="en-US" baseline="0" dirty="0" smtClean="0"/>
              <a:t> asks: </a:t>
            </a:r>
            <a:r>
              <a:rPr lang="en-GB" altLang="en-US" baseline="0" dirty="0" err="1" smtClean="0"/>
              <a:t>Tu</a:t>
            </a:r>
            <a:r>
              <a:rPr lang="en-GB" altLang="en-US" baseline="0" dirty="0" smtClean="0"/>
              <a:t> </a:t>
            </a:r>
            <a:r>
              <a:rPr lang="en-GB" altLang="en-US" baseline="0" dirty="0" err="1" smtClean="0"/>
              <a:t>aimes</a:t>
            </a:r>
            <a:r>
              <a:rPr lang="en-GB" altLang="en-US" baseline="0" dirty="0" smtClean="0"/>
              <a:t>… whatever appears </a:t>
            </a:r>
            <a:endParaRPr lang="en-GB"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D1A49C-E544-4B52-ADBA-0BC585049279}" type="slidenum">
              <a:rPr lang="en-GB" altLang="en-US" smtClean="0">
                <a:latin typeface="Calibri" panose="020F0502020204030204" pitchFamily="34" charset="0"/>
              </a:rPr>
              <a:pPr/>
              <a:t>9</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479200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E9B25C2-6B26-4266-9825-894664108EE1}" type="datetimeFigureOut">
              <a:rPr lang="en-GB"/>
              <a:pPr>
                <a:defRPr/>
              </a:pPr>
              <a:t>19/10/2018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6842704-1311-4AE3-B3BE-433D83928BD9}" type="slidenum">
              <a:rPr lang="en-GB" altLang="en-US"/>
              <a:pPr>
                <a:defRPr/>
              </a:pPr>
              <a:t>‹#›</a:t>
            </a:fld>
            <a:endParaRPr lang="en-GB" altLang="en-US"/>
          </a:p>
        </p:txBody>
      </p:sp>
    </p:spTree>
    <p:extLst>
      <p:ext uri="{BB962C8B-B14F-4D97-AF65-F5344CB8AC3E}">
        <p14:creationId xmlns:p14="http://schemas.microsoft.com/office/powerpoint/2010/main" val="28614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190E122-A419-4E4B-9F61-FD13E2C0177A}" type="datetimeFigureOut">
              <a:rPr lang="en-GB"/>
              <a:pPr>
                <a:defRPr/>
              </a:pPr>
              <a:t>19/10/2018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2B697E3-034F-4B0B-B405-1F733DFE0450}" type="slidenum">
              <a:rPr lang="en-GB" altLang="en-US"/>
              <a:pPr>
                <a:defRPr/>
              </a:pPr>
              <a:t>‹#›</a:t>
            </a:fld>
            <a:endParaRPr lang="en-GB" altLang="en-US"/>
          </a:p>
        </p:txBody>
      </p:sp>
    </p:spTree>
    <p:extLst>
      <p:ext uri="{BB962C8B-B14F-4D97-AF65-F5344CB8AC3E}">
        <p14:creationId xmlns:p14="http://schemas.microsoft.com/office/powerpoint/2010/main" val="341466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EDB4DD6-BB85-468D-8BA7-706803C377CF}" type="datetimeFigureOut">
              <a:rPr lang="en-GB"/>
              <a:pPr>
                <a:defRPr/>
              </a:pPr>
              <a:t>19/10/2018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EE63969-34ED-4EE1-A10A-66496E5BE026}" type="slidenum">
              <a:rPr lang="en-GB" altLang="en-US"/>
              <a:pPr>
                <a:defRPr/>
              </a:pPr>
              <a:t>‹#›</a:t>
            </a:fld>
            <a:endParaRPr lang="en-GB" altLang="en-US"/>
          </a:p>
        </p:txBody>
      </p:sp>
    </p:spTree>
    <p:extLst>
      <p:ext uri="{BB962C8B-B14F-4D97-AF65-F5344CB8AC3E}">
        <p14:creationId xmlns:p14="http://schemas.microsoft.com/office/powerpoint/2010/main" val="3827355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9947F5E-6A13-4FD8-AC9E-DAEB3DE96C14}" type="datetimeFigureOut">
              <a:rPr lang="en-GB"/>
              <a:pPr>
                <a:defRPr/>
              </a:pPr>
              <a:t>19/10/2018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9D01DC1-8EDF-4307-8054-2F69E136A394}" type="slidenum">
              <a:rPr lang="en-GB" altLang="en-US"/>
              <a:pPr>
                <a:defRPr/>
              </a:pPr>
              <a:t>‹#›</a:t>
            </a:fld>
            <a:endParaRPr lang="en-GB" altLang="en-US"/>
          </a:p>
        </p:txBody>
      </p:sp>
    </p:spTree>
    <p:extLst>
      <p:ext uri="{BB962C8B-B14F-4D97-AF65-F5344CB8AC3E}">
        <p14:creationId xmlns:p14="http://schemas.microsoft.com/office/powerpoint/2010/main" val="184343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12AA48-4956-4611-87EB-D924A64DF8C1}" type="datetimeFigureOut">
              <a:rPr lang="en-GB"/>
              <a:pPr>
                <a:defRPr/>
              </a:pPr>
              <a:t>19/10/2018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1200BFB-02F0-4153-961C-4D87B5E3845D}" type="slidenum">
              <a:rPr lang="en-GB" altLang="en-US"/>
              <a:pPr>
                <a:defRPr/>
              </a:pPr>
              <a:t>‹#›</a:t>
            </a:fld>
            <a:endParaRPr lang="en-GB" altLang="en-US"/>
          </a:p>
        </p:txBody>
      </p:sp>
    </p:spTree>
    <p:extLst>
      <p:ext uri="{BB962C8B-B14F-4D97-AF65-F5344CB8AC3E}">
        <p14:creationId xmlns:p14="http://schemas.microsoft.com/office/powerpoint/2010/main" val="424753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28B5E5D-F320-4F08-88FB-CCD087D77EFB}" type="datetimeFigureOut">
              <a:rPr lang="en-GB"/>
              <a:pPr>
                <a:defRPr/>
              </a:pPr>
              <a:t>19/10/2018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C52D1C8-E7A4-4379-9FE0-79F923BB05BD}" type="slidenum">
              <a:rPr lang="en-GB" altLang="en-US"/>
              <a:pPr>
                <a:defRPr/>
              </a:pPr>
              <a:t>‹#›</a:t>
            </a:fld>
            <a:endParaRPr lang="en-GB" altLang="en-US"/>
          </a:p>
        </p:txBody>
      </p:sp>
    </p:spTree>
    <p:extLst>
      <p:ext uri="{BB962C8B-B14F-4D97-AF65-F5344CB8AC3E}">
        <p14:creationId xmlns:p14="http://schemas.microsoft.com/office/powerpoint/2010/main" val="332538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43840CF-04EB-4FB4-87DD-BB1839FBACE6}" type="datetimeFigureOut">
              <a:rPr lang="en-GB"/>
              <a:pPr>
                <a:defRPr/>
              </a:pPr>
              <a:t>19/10/2018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C3DEE58-329C-43B7-8440-AB80E3DC99D5}" type="slidenum">
              <a:rPr lang="en-GB" altLang="en-US"/>
              <a:pPr>
                <a:defRPr/>
              </a:pPr>
              <a:t>‹#›</a:t>
            </a:fld>
            <a:endParaRPr lang="en-GB" altLang="en-US"/>
          </a:p>
        </p:txBody>
      </p:sp>
    </p:spTree>
    <p:extLst>
      <p:ext uri="{BB962C8B-B14F-4D97-AF65-F5344CB8AC3E}">
        <p14:creationId xmlns:p14="http://schemas.microsoft.com/office/powerpoint/2010/main" val="242073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B53A3F0-8194-4395-A539-D208AFB58296}" type="datetimeFigureOut">
              <a:rPr lang="en-GB"/>
              <a:pPr>
                <a:defRPr/>
              </a:pPr>
              <a:t>19/10/2018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6CBF99D-CC85-4ACE-988D-9FEDE77D3CD2}" type="slidenum">
              <a:rPr lang="en-GB" altLang="en-US"/>
              <a:pPr>
                <a:defRPr/>
              </a:pPr>
              <a:t>‹#›</a:t>
            </a:fld>
            <a:endParaRPr lang="en-GB" altLang="en-US"/>
          </a:p>
        </p:txBody>
      </p:sp>
    </p:spTree>
    <p:extLst>
      <p:ext uri="{BB962C8B-B14F-4D97-AF65-F5344CB8AC3E}">
        <p14:creationId xmlns:p14="http://schemas.microsoft.com/office/powerpoint/2010/main" val="411955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38F7EF-3435-43A2-9A74-E62162A08068}" type="datetimeFigureOut">
              <a:rPr lang="en-GB"/>
              <a:pPr>
                <a:defRPr/>
              </a:pPr>
              <a:t>19/10/2018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D085ADF-D75A-474D-AD41-5FEE2B90BB99}" type="slidenum">
              <a:rPr lang="en-GB" altLang="en-US"/>
              <a:pPr>
                <a:defRPr/>
              </a:pPr>
              <a:t>‹#›</a:t>
            </a:fld>
            <a:endParaRPr lang="en-GB" altLang="en-US"/>
          </a:p>
        </p:txBody>
      </p:sp>
    </p:spTree>
    <p:extLst>
      <p:ext uri="{BB962C8B-B14F-4D97-AF65-F5344CB8AC3E}">
        <p14:creationId xmlns:p14="http://schemas.microsoft.com/office/powerpoint/2010/main" val="339831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FCF777-C9E9-4FFD-A1FF-C03C8D9BD129}" type="datetimeFigureOut">
              <a:rPr lang="en-GB"/>
              <a:pPr>
                <a:defRPr/>
              </a:pPr>
              <a:t>19/10/2018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E0A152F-9DB0-4B97-B173-4C7F2DEAC250}" type="slidenum">
              <a:rPr lang="en-GB" altLang="en-US"/>
              <a:pPr>
                <a:defRPr/>
              </a:pPr>
              <a:t>‹#›</a:t>
            </a:fld>
            <a:endParaRPr lang="en-GB" altLang="en-US"/>
          </a:p>
        </p:txBody>
      </p:sp>
    </p:spTree>
    <p:extLst>
      <p:ext uri="{BB962C8B-B14F-4D97-AF65-F5344CB8AC3E}">
        <p14:creationId xmlns:p14="http://schemas.microsoft.com/office/powerpoint/2010/main" val="401560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F04EE9-F470-4D64-9670-3DE95A18503A}" type="datetimeFigureOut">
              <a:rPr lang="en-GB"/>
              <a:pPr>
                <a:defRPr/>
              </a:pPr>
              <a:t>19/10/2018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8948FBE-947A-41F8-9E4D-F959AEAED3AE}" type="slidenum">
              <a:rPr lang="en-GB" altLang="en-US"/>
              <a:pPr>
                <a:defRPr/>
              </a:pPr>
              <a:t>‹#›</a:t>
            </a:fld>
            <a:endParaRPr lang="en-GB" altLang="en-US"/>
          </a:p>
        </p:txBody>
      </p:sp>
    </p:spTree>
    <p:extLst>
      <p:ext uri="{BB962C8B-B14F-4D97-AF65-F5344CB8AC3E}">
        <p14:creationId xmlns:p14="http://schemas.microsoft.com/office/powerpoint/2010/main" val="48685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53662B3-FFA1-4320-9FA3-CE7CE6A26F88}" type="datetimeFigureOut">
              <a:rPr lang="en-GB"/>
              <a:pPr>
                <a:defRPr/>
              </a:pPr>
              <a:t>19/10/2018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462E3E2-37AD-4735-B423-2FC40A1426E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24.png"/><Relationship Id="rId7" Type="http://schemas.openxmlformats.org/officeDocument/2006/relationships/image" Target="../media/image20.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image" Target="../media/image21.wmf"/><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1.wav"/><Relationship Id="rId7" Type="http://schemas.openxmlformats.org/officeDocument/2006/relationships/audio" Target="../media/audio4.wav"/><Relationship Id="rId12" Type="http://schemas.openxmlformats.org/officeDocument/2006/relationships/audio" Target="../media/audio9.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3.wav"/><Relationship Id="rId11" Type="http://schemas.openxmlformats.org/officeDocument/2006/relationships/audio" Target="../media/audio8.wav"/><Relationship Id="rId5" Type="http://schemas.openxmlformats.org/officeDocument/2006/relationships/audio" Target="../media/audio2.wav"/><Relationship Id="rId10" Type="http://schemas.openxmlformats.org/officeDocument/2006/relationships/audio" Target="../media/audio7.wav"/><Relationship Id="rId4" Type="http://schemas.openxmlformats.org/officeDocument/2006/relationships/image" Target="../media/image2.jpeg"/><Relationship Id="rId9" Type="http://schemas.openxmlformats.org/officeDocument/2006/relationships/audio" Target="../media/audio6.wav"/></Relationships>
</file>

<file path=ppt/slides/_rels/slide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1.wav"/><Relationship Id="rId7" Type="http://schemas.openxmlformats.org/officeDocument/2006/relationships/audio" Target="../media/audio15.wav"/><Relationship Id="rId12" Type="http://schemas.openxmlformats.org/officeDocument/2006/relationships/audio" Target="../media/audio18.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audio" Target="../media/audio14.wav"/><Relationship Id="rId11" Type="http://schemas.openxmlformats.org/officeDocument/2006/relationships/audio" Target="../media/audio17.wav"/><Relationship Id="rId5" Type="http://schemas.openxmlformats.org/officeDocument/2006/relationships/audio" Target="../media/audio13.wav"/><Relationship Id="rId10" Type="http://schemas.openxmlformats.org/officeDocument/2006/relationships/image" Target="../media/image5.png"/><Relationship Id="rId4" Type="http://schemas.openxmlformats.org/officeDocument/2006/relationships/audio" Target="../media/audio12.wav"/><Relationship Id="rId9" Type="http://schemas.openxmlformats.org/officeDocument/2006/relationships/audio" Target="../media/audio16.wav"/></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1.wav"/><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14.wav"/><Relationship Id="rId5" Type="http://schemas.openxmlformats.org/officeDocument/2006/relationships/audio" Target="../media/audio13.wav"/><Relationship Id="rId4" Type="http://schemas.openxmlformats.org/officeDocument/2006/relationships/audio" Target="../media/audio12.wav"/></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audio" Target="../media/audio15.wav"/><Relationship Id="rId13" Type="http://schemas.openxmlformats.org/officeDocument/2006/relationships/image" Target="../media/image9.png"/><Relationship Id="rId3" Type="http://schemas.openxmlformats.org/officeDocument/2006/relationships/audio" Target="../media/audio11.wav"/><Relationship Id="rId7" Type="http://schemas.openxmlformats.org/officeDocument/2006/relationships/image" Target="../media/image6.jpeg"/><Relationship Id="rId12"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audio" Target="../media/audio14.wav"/><Relationship Id="rId11" Type="http://schemas.openxmlformats.org/officeDocument/2006/relationships/image" Target="../media/image7.png"/><Relationship Id="rId5" Type="http://schemas.openxmlformats.org/officeDocument/2006/relationships/audio" Target="../media/audio13.wav"/><Relationship Id="rId10" Type="http://schemas.openxmlformats.org/officeDocument/2006/relationships/image" Target="../media/image5.png"/><Relationship Id="rId4" Type="http://schemas.openxmlformats.org/officeDocument/2006/relationships/audio" Target="../media/audio12.wav"/><Relationship Id="rId9" Type="http://schemas.openxmlformats.org/officeDocument/2006/relationships/image" Target="../media/image4.png"/><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audio" Target="../media/audio24.wav"/><Relationship Id="rId13" Type="http://schemas.openxmlformats.org/officeDocument/2006/relationships/audio" Target="../media/audio29.wav"/><Relationship Id="rId18" Type="http://schemas.openxmlformats.org/officeDocument/2006/relationships/image" Target="../media/image14.wmf"/><Relationship Id="rId26" Type="http://schemas.openxmlformats.org/officeDocument/2006/relationships/image" Target="../media/image22.wmf"/><Relationship Id="rId3" Type="http://schemas.openxmlformats.org/officeDocument/2006/relationships/audio" Target="../media/audio19.wav"/><Relationship Id="rId21" Type="http://schemas.openxmlformats.org/officeDocument/2006/relationships/image" Target="../media/image17.wmf"/><Relationship Id="rId7" Type="http://schemas.openxmlformats.org/officeDocument/2006/relationships/audio" Target="../media/audio23.wav"/><Relationship Id="rId12" Type="http://schemas.openxmlformats.org/officeDocument/2006/relationships/audio" Target="../media/audio28.wav"/><Relationship Id="rId17" Type="http://schemas.openxmlformats.org/officeDocument/2006/relationships/image" Target="../media/image13.png"/><Relationship Id="rId25" Type="http://schemas.openxmlformats.org/officeDocument/2006/relationships/image" Target="../media/image21.wmf"/><Relationship Id="rId2" Type="http://schemas.openxmlformats.org/officeDocument/2006/relationships/notesSlide" Target="../notesSlides/notesSlide8.xml"/><Relationship Id="rId16" Type="http://schemas.openxmlformats.org/officeDocument/2006/relationships/image" Target="../media/image12.png"/><Relationship Id="rId20" Type="http://schemas.openxmlformats.org/officeDocument/2006/relationships/image" Target="../media/image16.wmf"/><Relationship Id="rId1" Type="http://schemas.openxmlformats.org/officeDocument/2006/relationships/slideLayout" Target="../slideLayouts/slideLayout2.xml"/><Relationship Id="rId6" Type="http://schemas.openxmlformats.org/officeDocument/2006/relationships/audio" Target="../media/audio22.wav"/><Relationship Id="rId11" Type="http://schemas.openxmlformats.org/officeDocument/2006/relationships/audio" Target="../media/audio27.wav"/><Relationship Id="rId24" Type="http://schemas.openxmlformats.org/officeDocument/2006/relationships/image" Target="../media/image20.wmf"/><Relationship Id="rId5" Type="http://schemas.openxmlformats.org/officeDocument/2006/relationships/audio" Target="../media/audio21.wav"/><Relationship Id="rId15" Type="http://schemas.openxmlformats.org/officeDocument/2006/relationships/image" Target="../media/image11.png"/><Relationship Id="rId23" Type="http://schemas.openxmlformats.org/officeDocument/2006/relationships/image" Target="../media/image19.wmf"/><Relationship Id="rId10" Type="http://schemas.openxmlformats.org/officeDocument/2006/relationships/audio" Target="../media/audio26.wav"/><Relationship Id="rId19" Type="http://schemas.openxmlformats.org/officeDocument/2006/relationships/image" Target="../media/image15.wmf"/><Relationship Id="rId4" Type="http://schemas.openxmlformats.org/officeDocument/2006/relationships/audio" Target="../media/audio20.wav"/><Relationship Id="rId9" Type="http://schemas.openxmlformats.org/officeDocument/2006/relationships/audio" Target="../media/audio25.wav"/><Relationship Id="rId14" Type="http://schemas.openxmlformats.org/officeDocument/2006/relationships/audio" Target="../media/audio30.wav"/><Relationship Id="rId22" Type="http://schemas.openxmlformats.org/officeDocument/2006/relationships/image" Target="../media/image18.wmf"/><Relationship Id="rId27"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audio" Target="../media/audio20.wav"/><Relationship Id="rId13" Type="http://schemas.openxmlformats.org/officeDocument/2006/relationships/image" Target="../media/image19.wmf"/><Relationship Id="rId18" Type="http://schemas.openxmlformats.org/officeDocument/2006/relationships/image" Target="../media/image21.wmf"/><Relationship Id="rId3" Type="http://schemas.openxmlformats.org/officeDocument/2006/relationships/audio" Target="../media/audio19.wav"/><Relationship Id="rId7" Type="http://schemas.openxmlformats.org/officeDocument/2006/relationships/audio" Target="../media/audio29.wav"/><Relationship Id="rId12" Type="http://schemas.openxmlformats.org/officeDocument/2006/relationships/image" Target="../media/image13.png"/><Relationship Id="rId17" Type="http://schemas.openxmlformats.org/officeDocument/2006/relationships/image" Target="../media/image22.wmf"/><Relationship Id="rId2" Type="http://schemas.openxmlformats.org/officeDocument/2006/relationships/notesSlide" Target="../notesSlides/notesSlide9.xml"/><Relationship Id="rId16"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audio" Target="../media/audio30.wav"/><Relationship Id="rId11" Type="http://schemas.openxmlformats.org/officeDocument/2006/relationships/image" Target="../media/image6.jpeg"/><Relationship Id="rId5" Type="http://schemas.openxmlformats.org/officeDocument/2006/relationships/audio" Target="../media/audio22.wav"/><Relationship Id="rId15" Type="http://schemas.openxmlformats.org/officeDocument/2006/relationships/image" Target="../media/image23.png"/><Relationship Id="rId10" Type="http://schemas.openxmlformats.org/officeDocument/2006/relationships/audio" Target="../media/audio15.wav"/><Relationship Id="rId4" Type="http://schemas.openxmlformats.org/officeDocument/2006/relationships/audio" Target="../media/audio24.wav"/><Relationship Id="rId9" Type="http://schemas.openxmlformats.org/officeDocument/2006/relationships/audio" Target="../media/audio23.wav"/><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60350"/>
            <a:ext cx="8229600" cy="1143000"/>
          </a:xfrm>
        </p:spPr>
        <p:txBody>
          <a:bodyPr/>
          <a:lstStyle/>
          <a:p>
            <a:pPr algn="ctr" eaLnBrk="1" hangingPunct="1"/>
            <a:r>
              <a:rPr lang="en-GB" altLang="en-US" b="1" dirty="0" err="1" smtClean="0">
                <a:latin typeface="Tw Cen MT" panose="020B0602020104020603" pitchFamily="34" charset="0"/>
              </a:rPr>
              <a:t>Quelle</a:t>
            </a:r>
            <a:r>
              <a:rPr lang="en-GB" altLang="en-US" b="1" dirty="0" smtClean="0">
                <a:latin typeface="Tw Cen MT" panose="020B0602020104020603" pitchFamily="34" charset="0"/>
              </a:rPr>
              <a:t> </a:t>
            </a:r>
            <a:r>
              <a:rPr lang="en-GB" altLang="en-US" b="1" dirty="0" err="1" smtClean="0">
                <a:latin typeface="Tw Cen MT" panose="020B0602020104020603" pitchFamily="34" charset="0"/>
              </a:rPr>
              <a:t>est</a:t>
            </a:r>
            <a:r>
              <a:rPr lang="en-GB" altLang="en-US" b="1" dirty="0" smtClean="0">
                <a:latin typeface="Tw Cen MT" panose="020B0602020104020603" pitchFamily="34" charset="0"/>
              </a:rPr>
              <a:t> la date </a:t>
            </a:r>
            <a:r>
              <a:rPr lang="en-GB" altLang="en-US" b="1" dirty="0" err="1" smtClean="0">
                <a:latin typeface="Tw Cen MT" panose="020B0602020104020603" pitchFamily="34" charset="0"/>
              </a:rPr>
              <a:t>aujourd’hui</a:t>
            </a:r>
            <a:r>
              <a:rPr lang="en-GB" altLang="en-US" b="1" dirty="0" smtClean="0">
                <a:latin typeface="Tw Cen MT" panose="020B0602020104020603" pitchFamily="34" charset="0"/>
              </a:rPr>
              <a:t>?</a:t>
            </a:r>
          </a:p>
        </p:txBody>
      </p:sp>
      <p:sp>
        <p:nvSpPr>
          <p:cNvPr id="5" name="TextBox 4"/>
          <p:cNvSpPr txBox="1">
            <a:spLocks noChangeArrowheads="1"/>
          </p:cNvSpPr>
          <p:nvPr/>
        </p:nvSpPr>
        <p:spPr bwMode="auto">
          <a:xfrm>
            <a:off x="304800" y="1484313"/>
            <a:ext cx="8659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3600" b="1">
              <a:solidFill>
                <a:srgbClr val="000000"/>
              </a:solidFill>
              <a:latin typeface="Arial" panose="020B0604020202020204" pitchFamily="34" charset="0"/>
            </a:endParaRPr>
          </a:p>
          <a:p>
            <a:pPr eaLnBrk="1" hangingPunct="1">
              <a:lnSpc>
                <a:spcPct val="100000"/>
              </a:lnSpc>
              <a:spcBef>
                <a:spcPct val="0"/>
              </a:spcBef>
              <a:buFontTx/>
              <a:buNone/>
            </a:pPr>
            <a:r>
              <a:rPr lang="en-GB" altLang="en-US" sz="3600" b="1">
                <a:solidFill>
                  <a:srgbClr val="FF0000"/>
                </a:solidFill>
                <a:latin typeface="Arial" panose="020B0604020202020204" pitchFamily="34" charset="0"/>
              </a:rPr>
              <a:t>mardi</a:t>
            </a:r>
            <a:r>
              <a:rPr lang="en-GB" altLang="en-US" sz="3600" b="1">
                <a:solidFill>
                  <a:srgbClr val="000000"/>
                </a:solidFill>
                <a:latin typeface="Arial" panose="020B0604020202020204" pitchFamily="34" charset="0"/>
              </a:rPr>
              <a:t>,</a:t>
            </a:r>
          </a:p>
        </p:txBody>
      </p:sp>
      <p:sp>
        <p:nvSpPr>
          <p:cNvPr id="8" name="TextBox 7"/>
          <p:cNvSpPr txBox="1">
            <a:spLocks noChangeArrowheads="1"/>
          </p:cNvSpPr>
          <p:nvPr/>
        </p:nvSpPr>
        <p:spPr bwMode="auto">
          <a:xfrm>
            <a:off x="1835150" y="2025650"/>
            <a:ext cx="8569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600" b="1">
                <a:solidFill>
                  <a:srgbClr val="00B0F0"/>
                </a:solidFill>
                <a:latin typeface="Arial" panose="020B0604020202020204" pitchFamily="34" charset="0"/>
              </a:rPr>
              <a:t>le vingt-sept </a:t>
            </a:r>
            <a:r>
              <a:rPr lang="en-GB" altLang="en-US" sz="3600" b="1">
                <a:solidFill>
                  <a:srgbClr val="7030A0"/>
                </a:solidFill>
                <a:latin typeface="Arial" panose="020B0604020202020204" pitchFamily="34" charset="0"/>
              </a:rPr>
              <a:t>septembre</a:t>
            </a:r>
          </a:p>
        </p:txBody>
      </p:sp>
      <p:sp>
        <p:nvSpPr>
          <p:cNvPr id="6" name="TextBox 5"/>
          <p:cNvSpPr txBox="1">
            <a:spLocks noChangeArrowheads="1"/>
          </p:cNvSpPr>
          <p:nvPr/>
        </p:nvSpPr>
        <p:spPr bwMode="auto">
          <a:xfrm>
            <a:off x="323850" y="5572125"/>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000000"/>
                </a:solidFill>
                <a:latin typeface="Arial" panose="020B0604020202020204" pitchFamily="34" charset="0"/>
              </a:rPr>
              <a:t>jour = ?</a:t>
            </a:r>
          </a:p>
        </p:txBody>
      </p:sp>
      <p:sp>
        <p:nvSpPr>
          <p:cNvPr id="13" name="TextBox 12"/>
          <p:cNvSpPr txBox="1">
            <a:spLocks noChangeArrowheads="1"/>
          </p:cNvSpPr>
          <p:nvPr/>
        </p:nvSpPr>
        <p:spPr bwMode="auto">
          <a:xfrm>
            <a:off x="323850" y="6148388"/>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000000"/>
                </a:solidFill>
                <a:latin typeface="Arial" panose="020B0604020202020204" pitchFamily="34" charset="0"/>
              </a:rPr>
              <a:t>date = ?</a:t>
            </a:r>
          </a:p>
        </p:txBody>
      </p:sp>
      <p:sp>
        <p:nvSpPr>
          <p:cNvPr id="15" name="TextBox 14"/>
          <p:cNvSpPr txBox="1">
            <a:spLocks noChangeArrowheads="1"/>
          </p:cNvSpPr>
          <p:nvPr/>
        </p:nvSpPr>
        <p:spPr bwMode="auto">
          <a:xfrm>
            <a:off x="2798763" y="5508625"/>
            <a:ext cx="4221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000000"/>
                </a:solidFill>
                <a:latin typeface="Arial" panose="020B0604020202020204" pitchFamily="34" charset="0"/>
              </a:rPr>
              <a:t>mois = ?</a:t>
            </a:r>
          </a:p>
        </p:txBody>
      </p:sp>
      <p:sp>
        <p:nvSpPr>
          <p:cNvPr id="17" name="TextBox 16"/>
          <p:cNvSpPr txBox="1">
            <a:spLocks noChangeArrowheads="1"/>
          </p:cNvSpPr>
          <p:nvPr/>
        </p:nvSpPr>
        <p:spPr bwMode="auto">
          <a:xfrm>
            <a:off x="2843213" y="6075363"/>
            <a:ext cx="4222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000000"/>
                </a:solidFill>
                <a:latin typeface="Arial" panose="020B0604020202020204" pitchFamily="34" charset="0"/>
              </a:rPr>
              <a:t>aujourd’hui = ?</a:t>
            </a:r>
          </a:p>
        </p:txBody>
      </p:sp>
      <p:pic>
        <p:nvPicPr>
          <p:cNvPr id="2" name="2.1_quelle_est_la_date_aujourdhu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8478" y="26035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3" fill="hold" display="0">
                  <p:stCondLst>
                    <p:cond delay="indefinite"/>
                  </p:stCondLst>
                  <p:endCondLst>
                    <p:cond evt="onStopAudio" delay="0">
                      <p:tgtEl>
                        <p:sldTgt/>
                      </p:tgtEl>
                    </p:cond>
                  </p:endCondLst>
                </p:cTn>
                <p:tgtEl>
                  <p:spTgt spid="2"/>
                </p:tgtEl>
              </p:cMediaNode>
            </p:audio>
            <p:seq concurrent="1" nextAc="seek">
              <p:cTn id="34" restart="whenNotActive" fill="hold" evtFilter="cancelBubble" nodeType="interactiveSeq">
                <p:stCondLst>
                  <p:cond evt="onClick" delay="0">
                    <p:tgtEl>
                      <p:spTgt spid="3074"/>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906" fill="hold"/>
                                        <p:tgtEl>
                                          <p:spTgt spid="2"/>
                                        </p:tgtEl>
                                      </p:cBhvr>
                                    </p:cmd>
                                  </p:childTnLst>
                                </p:cTn>
                              </p:par>
                            </p:childTnLst>
                          </p:cTn>
                        </p:par>
                      </p:childTnLst>
                    </p:cTn>
                  </p:par>
                </p:childTnLst>
              </p:cTn>
              <p:nextCondLst>
                <p:cond evt="onClick" delay="0">
                  <p:tgtEl>
                    <p:spTgt spid="3074"/>
                  </p:tgtEl>
                </p:cond>
              </p:nextCondLst>
            </p:seq>
          </p:childTnLst>
        </p:cTn>
      </p:par>
    </p:tnLst>
    <p:bldLst>
      <p:bldP spid="5" grpId="0"/>
      <p:bldP spid="8" grpId="0"/>
      <p:bldP spid="6" grpId="0"/>
      <p:bldP spid="13" grpId="0"/>
      <p:bldP spid="15"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6"/>
          <p:cNvGraphicFramePr>
            <a:graphicFrameLocks noGrp="1"/>
          </p:cNvGraphicFramePr>
          <p:nvPr/>
        </p:nvGraphicFramePr>
        <p:xfrm>
          <a:off x="4746625" y="900113"/>
          <a:ext cx="4273550" cy="1417638"/>
        </p:xfrm>
        <a:graphic>
          <a:graphicData uri="http://schemas.openxmlformats.org/drawingml/2006/table">
            <a:tbl>
              <a:tblPr/>
              <a:tblGrid>
                <a:gridCol w="814881">
                  <a:extLst>
                    <a:ext uri="{9D8B030D-6E8A-4147-A177-3AD203B41FA5}"/>
                  </a:extLst>
                </a:gridCol>
                <a:gridCol w="3458669">
                  <a:extLst>
                    <a:ext uri="{9D8B030D-6E8A-4147-A177-3AD203B41FA5}"/>
                  </a:extLst>
                </a:gridCol>
              </a:tblGrid>
              <a:tr h="3672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le</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13" marR="91413"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 (masculine object)</a:t>
                      </a:r>
                    </a:p>
                  </a:txBody>
                  <a:tcPr marL="91413" marR="91413"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672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la </a:t>
                      </a:r>
                      <a:endPara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marL="91413" marR="91413"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 (feminine object)</a:t>
                      </a:r>
                    </a:p>
                  </a:txBody>
                  <a:tcPr marL="91413" marR="91413"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6830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les</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13" marR="91413"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the (more than one masculine or feminine object)</a:t>
                      </a:r>
                    </a:p>
                  </a:txBody>
                  <a:tcPr marL="91413" marR="91413"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19472" name="Text Box 75"/>
          <p:cNvSpPr txBox="1">
            <a:spLocks noChangeArrowheads="1"/>
          </p:cNvSpPr>
          <p:nvPr/>
        </p:nvSpPr>
        <p:spPr bwMode="auto">
          <a:xfrm>
            <a:off x="0" y="107950"/>
            <a:ext cx="890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000" b="1">
                <a:latin typeface="Arial" panose="020B0604020202020204" pitchFamily="34" charset="0"/>
              </a:rPr>
              <a:t>How to say ‘a’, ‘some’ and ‘the’  </a:t>
            </a:r>
            <a:endParaRPr lang="en-GB" altLang="en-US" sz="2000">
              <a:latin typeface="Arial" panose="020B0604020202020204" pitchFamily="34" charset="0"/>
            </a:endParaRPr>
          </a:p>
        </p:txBody>
      </p:sp>
      <p:sp>
        <p:nvSpPr>
          <p:cNvPr id="19473" name="Text Box 75"/>
          <p:cNvSpPr txBox="1">
            <a:spLocks noChangeArrowheads="1"/>
          </p:cNvSpPr>
          <p:nvPr/>
        </p:nvSpPr>
        <p:spPr bwMode="auto">
          <a:xfrm>
            <a:off x="171450" y="2638425"/>
            <a:ext cx="891063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1">
                <a:latin typeface="Arial" panose="020B0604020202020204" pitchFamily="34" charset="0"/>
              </a:rPr>
              <a:t>NB: You always need the </a:t>
            </a:r>
            <a:r>
              <a:rPr lang="en-GB" altLang="en-US" sz="1800" b="1" u="sng">
                <a:latin typeface="Arial" panose="020B0604020202020204" pitchFamily="34" charset="0"/>
              </a:rPr>
              <a:t>definite article (le/la les) </a:t>
            </a:r>
            <a:r>
              <a:rPr lang="en-GB" altLang="en-US" sz="1800" b="1">
                <a:latin typeface="Arial" panose="020B0604020202020204" pitchFamily="34" charset="0"/>
              </a:rPr>
              <a:t>when you say you like or don’t like something.  In English, we just say ‘I like sandwiches’ but in French you say…</a:t>
            </a:r>
            <a:br>
              <a:rPr lang="en-GB" altLang="en-US" sz="1800" b="1">
                <a:latin typeface="Arial" panose="020B0604020202020204" pitchFamily="34" charset="0"/>
              </a:rPr>
            </a:br>
            <a:endParaRPr lang="en-GB" altLang="en-US">
              <a:latin typeface="Arial" panose="020B0604020202020204" pitchFamily="34" charset="0"/>
            </a:endParaRPr>
          </a:p>
        </p:txBody>
      </p:sp>
      <p:graphicFrame>
        <p:nvGraphicFramePr>
          <p:cNvPr id="9" name="Table 8"/>
          <p:cNvGraphicFramePr>
            <a:graphicFrameLocks noGrp="1"/>
          </p:cNvGraphicFramePr>
          <p:nvPr/>
        </p:nvGraphicFramePr>
        <p:xfrm>
          <a:off x="171450" y="900113"/>
          <a:ext cx="4433888" cy="1417638"/>
        </p:xfrm>
        <a:graphic>
          <a:graphicData uri="http://schemas.openxmlformats.org/drawingml/2006/table">
            <a:tbl>
              <a:tblPr/>
              <a:tblGrid>
                <a:gridCol w="1026190">
                  <a:extLst>
                    <a:ext uri="{9D8B030D-6E8A-4147-A177-3AD203B41FA5}"/>
                  </a:extLst>
                </a:gridCol>
                <a:gridCol w="3407698">
                  <a:extLst>
                    <a:ext uri="{9D8B030D-6E8A-4147-A177-3AD203B41FA5}"/>
                  </a:extLst>
                </a:gridCol>
              </a:tblGrid>
              <a:tr h="3668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un</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39" marR="91439"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 (masculine object)</a:t>
                      </a:r>
                    </a:p>
                  </a:txBody>
                  <a:tcPr marL="91439" marR="91439"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668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une</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39" marR="91439"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 (feminine object)</a:t>
                      </a:r>
                    </a:p>
                  </a:txBody>
                  <a:tcPr marL="91439" marR="91439"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6839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des</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39" marR="91439"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some (more than one masculine or feminine object)</a:t>
                      </a:r>
                    </a:p>
                  </a:txBody>
                  <a:tcPr marL="91439" marR="91439" marT="45734" marB="4573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19488" name="Rectangle 9"/>
          <p:cNvSpPr>
            <a:spLocks noChangeArrowheads="1"/>
          </p:cNvSpPr>
          <p:nvPr/>
        </p:nvSpPr>
        <p:spPr bwMode="auto">
          <a:xfrm>
            <a:off x="6118225" y="508000"/>
            <a:ext cx="2613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1"/>
              <a:t>definite articles</a:t>
            </a:r>
            <a:endParaRPr lang="en-GB" altLang="en-US" sz="1800"/>
          </a:p>
        </p:txBody>
      </p:sp>
      <p:sp>
        <p:nvSpPr>
          <p:cNvPr id="19489" name="Rectangle 10"/>
          <p:cNvSpPr>
            <a:spLocks noChangeArrowheads="1"/>
          </p:cNvSpPr>
          <p:nvPr/>
        </p:nvSpPr>
        <p:spPr bwMode="auto">
          <a:xfrm>
            <a:off x="1673225" y="558800"/>
            <a:ext cx="2898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1"/>
              <a:t>indefinite articles</a:t>
            </a:r>
            <a:endParaRPr lang="en-GB" altLang="en-US" sz="1800"/>
          </a:p>
        </p:txBody>
      </p:sp>
      <p:graphicFrame>
        <p:nvGraphicFramePr>
          <p:cNvPr id="12" name="Table 11"/>
          <p:cNvGraphicFramePr>
            <a:graphicFrameLocks noGrp="1"/>
          </p:cNvGraphicFramePr>
          <p:nvPr/>
        </p:nvGraphicFramePr>
        <p:xfrm>
          <a:off x="236538" y="4473575"/>
          <a:ext cx="8669337" cy="1189038"/>
        </p:xfrm>
        <a:graphic>
          <a:graphicData uri="http://schemas.openxmlformats.org/drawingml/2006/table">
            <a:tbl>
              <a:tblPr firstRow="1" bandRow="1">
                <a:tableStyleId>{5940675A-B579-460E-94D1-54222C63F5DA}</a:tableStyleId>
              </a:tblPr>
              <a:tblGrid>
                <a:gridCol w="638943">
                  <a:extLst>
                    <a:ext uri="{9D8B030D-6E8A-4147-A177-3AD203B41FA5}"/>
                  </a:extLst>
                </a:gridCol>
                <a:gridCol w="8030394">
                  <a:extLst>
                    <a:ext uri="{9D8B030D-6E8A-4147-A177-3AD203B41FA5}"/>
                  </a:extLst>
                </a:gridCol>
              </a:tblGrid>
              <a:tr h="396346">
                <a:tc>
                  <a:txBody>
                    <a:bodyPr/>
                    <a:lstStyle/>
                    <a:p>
                      <a:pPr algn="ctr"/>
                      <a:r>
                        <a:rPr lang="en-GB" sz="2000" dirty="0" smtClean="0">
                          <a:latin typeface="Arial" panose="020B0604020202020204" pitchFamily="34" charset="0"/>
                          <a:cs typeface="Arial" panose="020B0604020202020204" pitchFamily="34" charset="0"/>
                        </a:rPr>
                        <a:t>1</a:t>
                      </a:r>
                      <a:endParaRPr lang="en-GB" sz="2000" dirty="0">
                        <a:latin typeface="Arial" panose="020B0604020202020204" pitchFamily="34" charset="0"/>
                        <a:cs typeface="Arial" panose="020B0604020202020204" pitchFamily="34" charset="0"/>
                      </a:endParaRPr>
                    </a:p>
                  </a:txBody>
                  <a:tcPr marL="91445" marR="91445" marT="45732" marB="45732"/>
                </a:tc>
                <a:tc>
                  <a:txBody>
                    <a:bodyPr/>
                    <a:lstStyle/>
                    <a:p>
                      <a:pPr algn="l"/>
                      <a:r>
                        <a:rPr lang="en-GB" sz="2000" dirty="0" err="1" smtClean="0">
                          <a:latin typeface="Arial" panose="020B0604020202020204" pitchFamily="34" charset="0"/>
                          <a:cs typeface="Arial" panose="020B0604020202020204" pitchFamily="34" charset="0"/>
                        </a:rPr>
                        <a:t>J’aime</a:t>
                      </a:r>
                      <a:r>
                        <a:rPr lang="en-GB" sz="2000" dirty="0" smtClean="0">
                          <a:latin typeface="Arial" panose="020B0604020202020204" pitchFamily="34" charset="0"/>
                          <a:cs typeface="Arial" panose="020B0604020202020204" pitchFamily="34" charset="0"/>
                        </a:rPr>
                        <a:t> </a:t>
                      </a:r>
                      <a:r>
                        <a:rPr lang="en-GB" sz="2000" baseline="0" dirty="0" smtClean="0">
                          <a:latin typeface="Arial" panose="020B0604020202020204" pitchFamily="34" charset="0"/>
                          <a:cs typeface="Arial" panose="020B0604020202020204" pitchFamily="34" charset="0"/>
                        </a:rPr>
                        <a:t>_____ pain et </a:t>
                      </a:r>
                      <a:r>
                        <a:rPr lang="en-GB" sz="2000" baseline="0" dirty="0" err="1" smtClean="0">
                          <a:latin typeface="Arial" panose="020B0604020202020204" pitchFamily="34" charset="0"/>
                          <a:cs typeface="Arial" panose="020B0604020202020204" pitchFamily="34" charset="0"/>
                        </a:rPr>
                        <a:t>j’adore</a:t>
                      </a:r>
                      <a:r>
                        <a:rPr lang="en-GB" sz="2000" baseline="0" dirty="0" smtClean="0">
                          <a:latin typeface="Arial" panose="020B0604020202020204" pitchFamily="34" charset="0"/>
                          <a:cs typeface="Arial" panose="020B0604020202020204" pitchFamily="34" charset="0"/>
                        </a:rPr>
                        <a:t>  ______ croissants.</a:t>
                      </a:r>
                      <a:endParaRPr lang="en-GB" sz="2000" dirty="0">
                        <a:latin typeface="Arial" panose="020B0604020202020204" pitchFamily="34" charset="0"/>
                        <a:cs typeface="Arial" panose="020B0604020202020204" pitchFamily="34" charset="0"/>
                      </a:endParaRPr>
                    </a:p>
                  </a:txBody>
                  <a:tcPr marL="91445" marR="91445" marT="45732" marB="45732"/>
                </a:tc>
                <a:extLst>
                  <a:ext uri="{0D108BD9-81ED-4DB2-BD59-A6C34878D82A}"/>
                </a:extLst>
              </a:tr>
              <a:tr h="396346">
                <a:tc>
                  <a:txBody>
                    <a:bodyPr/>
                    <a:lstStyle/>
                    <a:p>
                      <a:pPr algn="ctr"/>
                      <a:r>
                        <a:rPr lang="en-GB" sz="2000" dirty="0" smtClean="0">
                          <a:latin typeface="Arial" panose="020B0604020202020204" pitchFamily="34" charset="0"/>
                          <a:cs typeface="Arial" panose="020B0604020202020204" pitchFamily="34" charset="0"/>
                        </a:rPr>
                        <a:t>2</a:t>
                      </a:r>
                      <a:endParaRPr lang="en-GB" sz="2000" dirty="0">
                        <a:latin typeface="Arial" panose="020B0604020202020204" pitchFamily="34" charset="0"/>
                        <a:cs typeface="Arial" panose="020B0604020202020204" pitchFamily="34" charset="0"/>
                      </a:endParaRPr>
                    </a:p>
                  </a:txBody>
                  <a:tcPr marL="91445" marR="91445" marT="45732" marB="45732"/>
                </a:tc>
                <a:tc>
                  <a:txBody>
                    <a:bodyPr/>
                    <a:lstStyle/>
                    <a:p>
                      <a:pPr algn="l"/>
                      <a:r>
                        <a:rPr lang="en-GB" sz="2000" dirty="0" smtClean="0">
                          <a:latin typeface="Arial" panose="020B0604020202020204" pitchFamily="34" charset="0"/>
                          <a:cs typeface="Arial" panose="020B0604020202020204" pitchFamily="34" charset="0"/>
                        </a:rPr>
                        <a:t>Je </a:t>
                      </a:r>
                      <a:r>
                        <a:rPr lang="en-GB" sz="2000" dirty="0" err="1" smtClean="0">
                          <a:latin typeface="Arial" panose="020B0604020202020204" pitchFamily="34" charset="0"/>
                          <a:cs typeface="Arial" panose="020B0604020202020204" pitchFamily="34" charset="0"/>
                        </a:rPr>
                        <a:t>n’aime</a:t>
                      </a:r>
                      <a:r>
                        <a:rPr lang="en-GB" sz="2000" dirty="0" smtClean="0">
                          <a:latin typeface="Arial" panose="020B0604020202020204" pitchFamily="34" charset="0"/>
                          <a:cs typeface="Arial" panose="020B0604020202020204" pitchFamily="34" charset="0"/>
                        </a:rPr>
                        <a:t> pas </a:t>
                      </a:r>
                      <a:r>
                        <a:rPr lang="en-GB" sz="2000" baseline="0" dirty="0" smtClean="0">
                          <a:latin typeface="Arial" panose="020B0604020202020204" pitchFamily="34" charset="0"/>
                          <a:cs typeface="Arial" panose="020B0604020202020204" pitchFamily="34" charset="0"/>
                        </a:rPr>
                        <a:t>_____ </a:t>
                      </a:r>
                      <a:r>
                        <a:rPr lang="en-GB" sz="2000" baseline="0" dirty="0" err="1" smtClean="0">
                          <a:latin typeface="Arial" panose="020B0604020202020204" pitchFamily="34" charset="0"/>
                          <a:cs typeface="Arial" panose="020B0604020202020204" pitchFamily="34" charset="0"/>
                        </a:rPr>
                        <a:t>limonade</a:t>
                      </a:r>
                      <a:r>
                        <a:rPr lang="en-GB" sz="2000" baseline="0" dirty="0" smtClean="0">
                          <a:latin typeface="Arial" panose="020B0604020202020204" pitchFamily="34" charset="0"/>
                          <a:cs typeface="Arial" panose="020B0604020202020204" pitchFamily="34" charset="0"/>
                        </a:rPr>
                        <a:t>  </a:t>
                      </a:r>
                      <a:r>
                        <a:rPr lang="en-GB" sz="2000" baseline="0" dirty="0" err="1" smtClean="0">
                          <a:latin typeface="Arial" panose="020B0604020202020204" pitchFamily="34" charset="0"/>
                          <a:cs typeface="Arial" panose="020B0604020202020204" pitchFamily="34" charset="0"/>
                        </a:rPr>
                        <a:t>mais</a:t>
                      </a:r>
                      <a:r>
                        <a:rPr lang="en-GB" sz="2000" baseline="0" dirty="0" smtClean="0">
                          <a:latin typeface="Arial" panose="020B0604020202020204" pitchFamily="34" charset="0"/>
                          <a:cs typeface="Arial" panose="020B0604020202020204" pitchFamily="34" charset="0"/>
                        </a:rPr>
                        <a:t>  </a:t>
                      </a:r>
                      <a:r>
                        <a:rPr lang="en-GB" sz="2000" baseline="0" dirty="0" err="1" smtClean="0">
                          <a:latin typeface="Arial" panose="020B0604020202020204" pitchFamily="34" charset="0"/>
                          <a:cs typeface="Arial" panose="020B0604020202020204" pitchFamily="34" charset="0"/>
                        </a:rPr>
                        <a:t>j’aime</a:t>
                      </a:r>
                      <a:r>
                        <a:rPr lang="en-GB" sz="2000" baseline="0" dirty="0" smtClean="0">
                          <a:latin typeface="Arial" panose="020B0604020202020204" pitchFamily="34" charset="0"/>
                          <a:cs typeface="Arial" panose="020B0604020202020204" pitchFamily="34" charset="0"/>
                        </a:rPr>
                        <a:t>  ____  jus </a:t>
                      </a:r>
                      <a:r>
                        <a:rPr lang="en-GB" sz="2000" baseline="0" dirty="0" err="1" smtClean="0">
                          <a:latin typeface="Arial" panose="020B0604020202020204" pitchFamily="34" charset="0"/>
                          <a:cs typeface="Arial" panose="020B0604020202020204" pitchFamily="34" charset="0"/>
                        </a:rPr>
                        <a:t>d’orange</a:t>
                      </a:r>
                      <a:r>
                        <a:rPr lang="en-GB" sz="2000" baseline="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marL="91445" marR="91445" marT="45732" marB="45732"/>
                </a:tc>
                <a:extLst>
                  <a:ext uri="{0D108BD9-81ED-4DB2-BD59-A6C34878D82A}"/>
                </a:extLst>
              </a:tr>
              <a:tr h="396346">
                <a:tc>
                  <a:txBody>
                    <a:bodyPr/>
                    <a:lstStyle/>
                    <a:p>
                      <a:pPr algn="ctr"/>
                      <a:r>
                        <a:rPr lang="en-GB" sz="2000" dirty="0" smtClean="0">
                          <a:latin typeface="Arial" panose="020B0604020202020204" pitchFamily="34" charset="0"/>
                          <a:cs typeface="Arial" panose="020B0604020202020204" pitchFamily="34" charset="0"/>
                        </a:rPr>
                        <a:t>3</a:t>
                      </a:r>
                      <a:endParaRPr lang="en-GB" sz="2000" dirty="0">
                        <a:latin typeface="Arial" panose="020B0604020202020204" pitchFamily="34" charset="0"/>
                        <a:cs typeface="Arial" panose="020B0604020202020204" pitchFamily="34" charset="0"/>
                      </a:endParaRPr>
                    </a:p>
                  </a:txBody>
                  <a:tcPr marL="91445" marR="91445" marT="45732" marB="45732"/>
                </a:tc>
                <a:tc>
                  <a:txBody>
                    <a:bodyPr/>
                    <a:lstStyle/>
                    <a:p>
                      <a:pPr algn="l"/>
                      <a:r>
                        <a:rPr lang="en-GB" sz="2000" dirty="0" err="1" smtClean="0">
                          <a:latin typeface="Arial" panose="020B0604020202020204" pitchFamily="34" charset="0"/>
                          <a:cs typeface="Arial" panose="020B0604020202020204" pitchFamily="34" charset="0"/>
                        </a:rPr>
                        <a:t>J’adore</a:t>
                      </a:r>
                      <a:r>
                        <a:rPr lang="en-GB" sz="2000" dirty="0" smtClean="0">
                          <a:latin typeface="Arial" panose="020B0604020202020204" pitchFamily="34" charset="0"/>
                          <a:cs typeface="Arial" panose="020B0604020202020204" pitchFamily="34" charset="0"/>
                        </a:rPr>
                        <a:t> ________ hamburgers</a:t>
                      </a:r>
                      <a:r>
                        <a:rPr lang="en-GB" sz="2000" baseline="0" dirty="0" smtClean="0">
                          <a:latin typeface="Arial" panose="020B0604020202020204" pitchFamily="34" charset="0"/>
                          <a:cs typeface="Arial" panose="020B0604020202020204" pitchFamily="34" charset="0"/>
                        </a:rPr>
                        <a:t> et </a:t>
                      </a:r>
                      <a:r>
                        <a:rPr lang="en-GB" sz="2000" baseline="0" dirty="0" err="1" smtClean="0">
                          <a:latin typeface="Arial" panose="020B0604020202020204" pitchFamily="34" charset="0"/>
                          <a:cs typeface="Arial" panose="020B0604020202020204" pitchFamily="34" charset="0"/>
                        </a:rPr>
                        <a:t>aussi</a:t>
                      </a:r>
                      <a:r>
                        <a:rPr lang="en-GB" sz="2000" baseline="0" dirty="0" smtClean="0">
                          <a:latin typeface="Arial" panose="020B0604020202020204" pitchFamily="34" charset="0"/>
                          <a:cs typeface="Arial" panose="020B0604020202020204" pitchFamily="34" charset="0"/>
                        </a:rPr>
                        <a:t> </a:t>
                      </a:r>
                      <a:r>
                        <a:rPr lang="en-GB" sz="2000" baseline="0" dirty="0" err="1" smtClean="0">
                          <a:latin typeface="Arial" panose="020B0604020202020204" pitchFamily="34" charset="0"/>
                          <a:cs typeface="Arial" panose="020B0604020202020204" pitchFamily="34" charset="0"/>
                        </a:rPr>
                        <a:t>j’aime</a:t>
                      </a:r>
                      <a:r>
                        <a:rPr lang="en-GB" sz="2000" baseline="0"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 ______ frites.</a:t>
                      </a:r>
                      <a:endParaRPr lang="en-GB" sz="2000" dirty="0">
                        <a:latin typeface="Arial" panose="020B0604020202020204" pitchFamily="34" charset="0"/>
                        <a:cs typeface="Arial" panose="020B0604020202020204" pitchFamily="34" charset="0"/>
                      </a:endParaRPr>
                    </a:p>
                  </a:txBody>
                  <a:tcPr marL="91445" marR="91445" marT="45732" marB="45732"/>
                </a:tc>
                <a:extLst>
                  <a:ext uri="{0D108BD9-81ED-4DB2-BD59-A6C34878D82A}"/>
                </a:extLst>
              </a:tr>
            </a:tbl>
          </a:graphicData>
        </a:graphic>
      </p:graphicFrame>
      <p:sp>
        <p:nvSpPr>
          <p:cNvPr id="19504" name="Text Box 75"/>
          <p:cNvSpPr txBox="1">
            <a:spLocks noChangeArrowheads="1"/>
          </p:cNvSpPr>
          <p:nvPr/>
        </p:nvSpPr>
        <p:spPr bwMode="auto">
          <a:xfrm>
            <a:off x="234950" y="4057650"/>
            <a:ext cx="8909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000" b="1">
                <a:latin typeface="Arial" panose="020B0604020202020204" pitchFamily="34" charset="0"/>
              </a:rPr>
              <a:t>Fill in the correct article (word for ‘the’)</a:t>
            </a:r>
            <a:endParaRPr lang="en-GB" altLang="en-US" sz="2000">
              <a:latin typeface="Arial" panose="020B0604020202020204" pitchFamily="34" charset="0"/>
            </a:endParaRPr>
          </a:p>
        </p:txBody>
      </p:sp>
      <p:pic>
        <p:nvPicPr>
          <p:cNvPr id="19505" name="Picture 56" descr="bread.svg.m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825" y="6088063"/>
            <a:ext cx="79216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6" name="Picture 2" descr="j02902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3225" y="6003925"/>
            <a:ext cx="66198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7" name="Picture 9" descr="C:\Users\Antonio\320,000 Imágenes\Content - 25KV1\Food\Food 4\OJUICEL.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591050" y="6067425"/>
            <a:ext cx="7048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8" name="Picture 82" descr="fd00516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3913" y="5986463"/>
            <a:ext cx="9525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9" name="Picture 82" descr="fd00516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8575" y="6092825"/>
            <a:ext cx="9525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1744663" y="4416425"/>
            <a:ext cx="739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0070C0"/>
                </a:solidFill>
                <a:latin typeface="Arial" panose="020B0604020202020204" pitchFamily="34" charset="0"/>
              </a:rPr>
              <a:t>le</a:t>
            </a:r>
          </a:p>
        </p:txBody>
      </p:sp>
      <p:sp>
        <p:nvSpPr>
          <p:cNvPr id="23" name="TextBox 22"/>
          <p:cNvSpPr txBox="1">
            <a:spLocks noChangeArrowheads="1"/>
          </p:cNvSpPr>
          <p:nvPr/>
        </p:nvSpPr>
        <p:spPr bwMode="auto">
          <a:xfrm>
            <a:off x="4332288" y="4441825"/>
            <a:ext cx="738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0070C0"/>
                </a:solidFill>
                <a:latin typeface="Arial" panose="020B0604020202020204" pitchFamily="34" charset="0"/>
              </a:rPr>
              <a:t>les</a:t>
            </a:r>
          </a:p>
        </p:txBody>
      </p:sp>
      <p:sp>
        <p:nvSpPr>
          <p:cNvPr id="24" name="TextBox 23"/>
          <p:cNvSpPr txBox="1">
            <a:spLocks noChangeArrowheads="1"/>
          </p:cNvSpPr>
          <p:nvPr/>
        </p:nvSpPr>
        <p:spPr bwMode="auto">
          <a:xfrm>
            <a:off x="2546350" y="4813300"/>
            <a:ext cx="739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FF0000"/>
                </a:solidFill>
                <a:latin typeface="Arial" panose="020B0604020202020204" pitchFamily="34" charset="0"/>
              </a:rPr>
              <a:t>la</a:t>
            </a:r>
          </a:p>
        </p:txBody>
      </p:sp>
      <p:sp>
        <p:nvSpPr>
          <p:cNvPr id="25" name="TextBox 24"/>
          <p:cNvSpPr txBox="1">
            <a:spLocks noChangeArrowheads="1"/>
          </p:cNvSpPr>
          <p:nvPr/>
        </p:nvSpPr>
        <p:spPr bwMode="auto">
          <a:xfrm>
            <a:off x="5951538" y="4811713"/>
            <a:ext cx="739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0070C0"/>
                </a:solidFill>
                <a:latin typeface="Arial" panose="020B0604020202020204" pitchFamily="34" charset="0"/>
              </a:rPr>
              <a:t>le</a:t>
            </a:r>
          </a:p>
        </p:txBody>
      </p:sp>
      <p:sp>
        <p:nvSpPr>
          <p:cNvPr id="26" name="TextBox 25"/>
          <p:cNvSpPr txBox="1">
            <a:spLocks noChangeArrowheads="1"/>
          </p:cNvSpPr>
          <p:nvPr/>
        </p:nvSpPr>
        <p:spPr bwMode="auto">
          <a:xfrm>
            <a:off x="2017713" y="5218113"/>
            <a:ext cx="739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0070C0"/>
                </a:solidFill>
                <a:latin typeface="Arial" panose="020B0604020202020204" pitchFamily="34" charset="0"/>
              </a:rPr>
              <a:t>les</a:t>
            </a:r>
          </a:p>
        </p:txBody>
      </p:sp>
      <p:sp>
        <p:nvSpPr>
          <p:cNvPr id="27" name="TextBox 26"/>
          <p:cNvSpPr txBox="1">
            <a:spLocks noChangeArrowheads="1"/>
          </p:cNvSpPr>
          <p:nvPr/>
        </p:nvSpPr>
        <p:spPr bwMode="auto">
          <a:xfrm>
            <a:off x="6289675" y="5224463"/>
            <a:ext cx="739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FF0000"/>
                </a:solidFill>
                <a:latin typeface="Arial" panose="020B0604020202020204" pitchFamily="34" charset="0"/>
              </a:rPr>
              <a:t>les</a:t>
            </a:r>
          </a:p>
        </p:txBody>
      </p:sp>
      <p:pic>
        <p:nvPicPr>
          <p:cNvPr id="28" name="Picture 8" descr="C:\Users\Antonio\320,000 Imágenes\Content - 25KV1\Food\Food 4\LEMONADJ.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1825" y="5741988"/>
            <a:ext cx="67627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 descr="C:\Users\Antonio\320,000 Imágenes\Content - 25KV1\Food\Food 3\FRFRIESF.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39088" y="5732463"/>
            <a:ext cx="846137"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18" name="Rectangle 1"/>
          <p:cNvSpPr>
            <a:spLocks noChangeArrowheads="1"/>
          </p:cNvSpPr>
          <p:nvPr/>
        </p:nvSpPr>
        <p:spPr bwMode="auto">
          <a:xfrm>
            <a:off x="2706688" y="3344863"/>
            <a:ext cx="3840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800" b="1"/>
              <a:t>j’aime</a:t>
            </a:r>
            <a:r>
              <a:rPr lang="en-GB" altLang="en-US" sz="2800" b="1">
                <a:solidFill>
                  <a:srgbClr val="FF0000"/>
                </a:solidFill>
              </a:rPr>
              <a:t> </a:t>
            </a:r>
            <a:r>
              <a:rPr lang="en-GB" altLang="en-US" sz="2800" b="1" u="sng">
                <a:solidFill>
                  <a:srgbClr val="FF0000"/>
                </a:solidFill>
              </a:rPr>
              <a:t>les</a:t>
            </a:r>
            <a:r>
              <a:rPr lang="en-GB" altLang="en-US" sz="2800" b="1">
                <a:solidFill>
                  <a:srgbClr val="FF0000"/>
                </a:solidFill>
              </a:rPr>
              <a:t> </a:t>
            </a:r>
            <a:r>
              <a:rPr lang="en-GB" altLang="en-US" sz="2800" b="1"/>
              <a:t>sandwichs.</a:t>
            </a:r>
            <a:endParaRPr lang="en-GB"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P spid="24"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guntas.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6575" y="0"/>
            <a:ext cx="329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a:hlinkClick r:id="" action="ppaction://noaction">
              <a:snd r:embed="rId5" name="1.1_ou.wav"/>
            </a:hlinkClick>
          </p:cNvPr>
          <p:cNvSpPr/>
          <p:nvPr/>
        </p:nvSpPr>
        <p:spPr>
          <a:xfrm>
            <a:off x="110495" y="3367631"/>
            <a:ext cx="3492500" cy="1247775"/>
          </a:xfrm>
          <a:prstGeom prst="wedgeEllipseCallout">
            <a:avLst>
              <a:gd name="adj1" fmla="val 31501"/>
              <a:gd name="adj2" fmla="val 552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6600" b="1" dirty="0">
                <a:solidFill>
                  <a:schemeClr val="tx1"/>
                </a:solidFill>
              </a:rPr>
              <a:t>O_?</a:t>
            </a:r>
          </a:p>
        </p:txBody>
      </p:sp>
      <p:sp>
        <p:nvSpPr>
          <p:cNvPr id="6" name="Oval Callout 5">
            <a:hlinkClick r:id="" action="ppaction://noaction">
              <a:snd r:embed="rId6" name="1.1_quand.wav"/>
            </a:hlinkClick>
          </p:cNvPr>
          <p:cNvSpPr/>
          <p:nvPr/>
        </p:nvSpPr>
        <p:spPr>
          <a:xfrm>
            <a:off x="355600" y="4652963"/>
            <a:ext cx="3568700" cy="1403350"/>
          </a:xfrm>
          <a:prstGeom prst="wedgeEllipseCallout">
            <a:avLst>
              <a:gd name="adj1" fmla="val 31501"/>
              <a:gd name="adj2" fmla="val 5528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solidFill>
                  <a:schemeClr val="tx1"/>
                </a:solidFill>
              </a:rPr>
              <a:t>Q____?</a:t>
            </a:r>
          </a:p>
        </p:txBody>
      </p:sp>
      <p:sp>
        <p:nvSpPr>
          <p:cNvPr id="7" name="Oval Callout 6">
            <a:hlinkClick r:id="" action="ppaction://noaction">
              <a:snd r:embed="rId7" name="1.1_pourquoi.wav"/>
            </a:hlinkClick>
          </p:cNvPr>
          <p:cNvSpPr/>
          <p:nvPr/>
        </p:nvSpPr>
        <p:spPr>
          <a:xfrm>
            <a:off x="4775200" y="1484313"/>
            <a:ext cx="4329113" cy="1225550"/>
          </a:xfrm>
          <a:prstGeom prst="wedgeEllipseCallout">
            <a:avLst>
              <a:gd name="adj1" fmla="val -31741"/>
              <a:gd name="adj2" fmla="val 60712"/>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800" b="1" dirty="0">
                <a:solidFill>
                  <a:schemeClr val="bg1"/>
                </a:solidFill>
              </a:rPr>
              <a:t>P_______?</a:t>
            </a:r>
          </a:p>
        </p:txBody>
      </p:sp>
      <p:sp>
        <p:nvSpPr>
          <p:cNvPr id="8" name="Oval Callout 7">
            <a:hlinkClick r:id="" action="ppaction://noaction">
              <a:snd r:embed="rId8" name="1.1_combien.wav"/>
            </a:hlinkClick>
          </p:cNvPr>
          <p:cNvSpPr/>
          <p:nvPr/>
        </p:nvSpPr>
        <p:spPr>
          <a:xfrm>
            <a:off x="5197475" y="3094038"/>
            <a:ext cx="3873500" cy="1441450"/>
          </a:xfrm>
          <a:prstGeom prst="wedgeEllipseCallout">
            <a:avLst>
              <a:gd name="adj1" fmla="val -32784"/>
              <a:gd name="adj2" fmla="val 610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400" b="1" dirty="0">
                <a:solidFill>
                  <a:schemeClr val="tx1"/>
                </a:solidFill>
              </a:rPr>
              <a:t>C_______?</a:t>
            </a:r>
          </a:p>
        </p:txBody>
      </p:sp>
      <p:sp>
        <p:nvSpPr>
          <p:cNvPr id="9" name="Oval Callout 8">
            <a:hlinkClick r:id="" action="ppaction://noaction">
              <a:snd r:embed="rId9" name="1.1_comment.wav"/>
            </a:hlinkClick>
          </p:cNvPr>
          <p:cNvSpPr/>
          <p:nvPr/>
        </p:nvSpPr>
        <p:spPr>
          <a:xfrm>
            <a:off x="112713" y="0"/>
            <a:ext cx="4662487" cy="1644650"/>
          </a:xfrm>
          <a:prstGeom prst="wedgeEllipseCallout">
            <a:avLst>
              <a:gd name="adj1" fmla="val 31501"/>
              <a:gd name="adj2" fmla="val 5528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solidFill>
                  <a:schemeClr val="tx1"/>
                </a:solidFill>
              </a:rPr>
              <a:t>C_______?</a:t>
            </a:r>
          </a:p>
        </p:txBody>
      </p:sp>
      <p:sp>
        <p:nvSpPr>
          <p:cNvPr id="10" name="Oval Callout 9">
            <a:hlinkClick r:id="" action="ppaction://noaction">
              <a:snd r:embed="rId10" name="1.1_qui.wav"/>
            </a:hlinkClick>
          </p:cNvPr>
          <p:cNvSpPr/>
          <p:nvPr/>
        </p:nvSpPr>
        <p:spPr>
          <a:xfrm>
            <a:off x="5940425" y="44450"/>
            <a:ext cx="2881313" cy="1374775"/>
          </a:xfrm>
          <a:prstGeom prst="wedgeEllipseCallout">
            <a:avLst>
              <a:gd name="adj1" fmla="val -40403"/>
              <a:gd name="adj2" fmla="val 5817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6000" b="1" dirty="0">
                <a:solidFill>
                  <a:schemeClr val="bg1"/>
                </a:solidFill>
              </a:rPr>
              <a:t>Q__?</a:t>
            </a:r>
          </a:p>
        </p:txBody>
      </p:sp>
      <p:sp>
        <p:nvSpPr>
          <p:cNvPr id="13" name="Oval Callout 12">
            <a:hlinkClick r:id="" action="ppaction://noaction">
              <a:snd r:embed="rId11" name="1.1_que.wav"/>
            </a:hlinkClick>
          </p:cNvPr>
          <p:cNvSpPr/>
          <p:nvPr/>
        </p:nvSpPr>
        <p:spPr>
          <a:xfrm>
            <a:off x="55562" y="1276349"/>
            <a:ext cx="2847975" cy="1152525"/>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solidFill>
                  <a:schemeClr val="bg1"/>
                </a:solidFill>
              </a:rPr>
              <a:t>Q__?</a:t>
            </a:r>
          </a:p>
        </p:txBody>
      </p:sp>
      <p:sp>
        <p:nvSpPr>
          <p:cNvPr id="15" name="Oval Callout 14">
            <a:hlinkClick r:id="" action="ppaction://noaction">
              <a:snd r:embed="rId12" name="1.1_quel.wav"/>
            </a:hlinkClick>
          </p:cNvPr>
          <p:cNvSpPr/>
          <p:nvPr/>
        </p:nvSpPr>
        <p:spPr>
          <a:xfrm>
            <a:off x="5559425" y="4867275"/>
            <a:ext cx="3511550" cy="1801813"/>
          </a:xfrm>
          <a:prstGeom prst="wedgeEllipseCallout">
            <a:avLst>
              <a:gd name="adj1" fmla="val -36161"/>
              <a:gd name="adj2" fmla="val 51108"/>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800" b="1" dirty="0">
                <a:solidFill>
                  <a:schemeClr val="tx1"/>
                </a:solidFill>
              </a:rPr>
              <a:t>Q_____?</a:t>
            </a:r>
          </a:p>
        </p:txBody>
      </p:sp>
      <p:sp>
        <p:nvSpPr>
          <p:cNvPr id="5131" name="TextBox 1"/>
          <p:cNvSpPr txBox="1">
            <a:spLocks noChangeArrowheads="1"/>
          </p:cNvSpPr>
          <p:nvPr/>
        </p:nvSpPr>
        <p:spPr bwMode="auto">
          <a:xfrm>
            <a:off x="3452813" y="6456363"/>
            <a:ext cx="2297112" cy="371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12" name="Oval Callout 11">
            <a:hlinkClick r:id="" action="ppaction://noaction">
              <a:snd r:embed="rId3" name="1.1_qu'est-ce_que.wav"/>
            </a:hlinkClick>
          </p:cNvPr>
          <p:cNvSpPr/>
          <p:nvPr/>
        </p:nvSpPr>
        <p:spPr>
          <a:xfrm>
            <a:off x="1811623" y="1978181"/>
            <a:ext cx="3938302" cy="1568450"/>
          </a:xfrm>
          <a:prstGeom prst="wedgeEllipseCallout">
            <a:avLst>
              <a:gd name="adj1" fmla="val 31501"/>
              <a:gd name="adj2" fmla="val 5528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smtClean="0">
                <a:solidFill>
                  <a:schemeClr val="bg1"/>
                </a:solidFill>
              </a:rPr>
              <a:t>Q_’e__-c_ q__?</a:t>
            </a:r>
            <a:endParaRPr lang="en-GB" sz="5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subTnLst>
                                    <p:audio>
                                      <p:cMediaNode>
                                        <p:cTn display="0" masterRel="sameClick">
                                          <p:stCondLst>
                                            <p:cond evt="begin" delay="0">
                                              <p:tn val="45"/>
                                            </p:cond>
                                          </p:stCondLst>
                                          <p:endCondLst>
                                            <p:cond evt="onStopAudio" delay="0">
                                              <p:tgtEl>
                                                <p:sldTgt/>
                                              </p:tgtEl>
                                            </p:cond>
                                          </p:endCondLst>
                                        </p:cTn>
                                        <p:tgtEl>
                                          <p:sndTgt r:embed="rId3" name="1.1_qu'est-ce_qu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5"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hlinkClick r:id="" action="ppaction://noaction">
              <a:snd r:embed="rId3" name="opiniones.wav"/>
            </a:hlinkClick>
          </p:cNvPr>
          <p:cNvSpPr txBox="1">
            <a:spLocks noChangeArrowheads="1"/>
          </p:cNvSpPr>
          <p:nvPr/>
        </p:nvSpPr>
        <p:spPr bwMode="auto">
          <a:xfrm>
            <a:off x="2832100" y="1247775"/>
            <a:ext cx="36004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4800" b="1"/>
              <a:t>Les opinions </a:t>
            </a:r>
          </a:p>
        </p:txBody>
      </p:sp>
      <p:pic>
        <p:nvPicPr>
          <p:cNvPr id="7171" name="Picture 3" descr="1026_opiniones_b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2297113"/>
            <a:ext cx="583247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hlinkClick r:id="" action="ppaction://noaction">
              <a:snd r:embed="rId7" name="megusta.wav"/>
            </a:hlinkClick>
          </p:cNvPr>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3850" y="115888"/>
            <a:ext cx="16906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a:hlinkClick r:id="" action="ppaction://noaction">
              <a:snd r:embed="rId9" name="nomegusta.wav"/>
            </a:hlinkClick>
          </p:cNvPr>
          <p:cNvPicPr>
            <a:picLocks noChangeAspect="1" noChangeArrowheads="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0825" y="1700213"/>
            <a:ext cx="1674813"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AutoShape 4">
            <a:hlinkClick r:id="" action="ppaction://noaction">
              <a:snd r:embed="rId11" name="meencanta.wav"/>
            </a:hlinkClick>
          </p:cNvPr>
          <p:cNvSpPr>
            <a:spLocks noChangeArrowheads="1"/>
          </p:cNvSpPr>
          <p:nvPr/>
        </p:nvSpPr>
        <p:spPr bwMode="auto">
          <a:xfrm>
            <a:off x="250825" y="3429000"/>
            <a:ext cx="1728788" cy="1512888"/>
          </a:xfrm>
          <a:custGeom>
            <a:avLst/>
            <a:gdLst>
              <a:gd name="T0" fmla="*/ 2147483646 w 21600"/>
              <a:gd name="T1" fmla="*/ 751463867 h 21600"/>
              <a:gd name="T2" fmla="*/ 1501188978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38100">
            <a:solidFill>
              <a:schemeClr val="tx1"/>
            </a:solidFill>
            <a:miter lim="800000"/>
            <a:headEnd/>
            <a:tailEnd/>
          </a:ln>
        </p:spPr>
        <p:txBody>
          <a:bodyPr wrap="none" anchor="ctr"/>
          <a:lstStyle/>
          <a:p>
            <a:endParaRPr lang="en-GB"/>
          </a:p>
        </p:txBody>
      </p:sp>
      <p:grpSp>
        <p:nvGrpSpPr>
          <p:cNvPr id="2" name="Group 5"/>
          <p:cNvGrpSpPr>
            <a:grpSpLocks/>
          </p:cNvGrpSpPr>
          <p:nvPr/>
        </p:nvGrpSpPr>
        <p:grpSpPr bwMode="auto">
          <a:xfrm>
            <a:off x="179388" y="5013325"/>
            <a:ext cx="3313112" cy="1695450"/>
            <a:chOff x="113" y="3158"/>
            <a:chExt cx="2087" cy="1068"/>
          </a:xfrm>
        </p:grpSpPr>
        <p:pic>
          <p:nvPicPr>
            <p:cNvPr id="9226" name="Picture 6">
              <a:hlinkClick r:id="" action="ppaction://noaction">
                <a:snd r:embed="rId12" name="odio.wav"/>
              </a:hlinkClick>
            </p:cNvPr>
            <p:cNvPicPr>
              <a:picLocks noChangeAspect="1" noChangeArrowheads="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7"/>
            <p:cNvPicPr>
              <a:picLocks noChangeAspect="1" noChangeArrowheads="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45"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2" name="Text Box 8">
            <a:hlinkClick r:id="" action="ppaction://noaction">
              <a:snd r:embed="rId7" name="megusta.wav"/>
            </a:hlinkClick>
          </p:cNvPr>
          <p:cNvSpPr txBox="1">
            <a:spLocks noChangeArrowheads="1"/>
          </p:cNvSpPr>
          <p:nvPr/>
        </p:nvSpPr>
        <p:spPr bwMode="auto">
          <a:xfrm>
            <a:off x="4572000" y="549275"/>
            <a:ext cx="2879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dirty="0" err="1"/>
              <a:t>J’aime</a:t>
            </a:r>
            <a:r>
              <a:rPr lang="en-GB" altLang="en-US" dirty="0"/>
              <a:t>…</a:t>
            </a:r>
          </a:p>
        </p:txBody>
      </p:sp>
      <p:sp>
        <p:nvSpPr>
          <p:cNvPr id="6153" name="Text Box 9">
            <a:hlinkClick r:id="" action="ppaction://noaction">
              <a:snd r:embed="rId9" name="nomegusta.wav"/>
            </a:hlinkClick>
          </p:cNvPr>
          <p:cNvSpPr txBox="1">
            <a:spLocks noChangeArrowheads="1"/>
          </p:cNvSpPr>
          <p:nvPr/>
        </p:nvSpPr>
        <p:spPr bwMode="auto">
          <a:xfrm>
            <a:off x="4572000" y="2324100"/>
            <a:ext cx="2879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dirty="0"/>
              <a:t>Je </a:t>
            </a:r>
            <a:r>
              <a:rPr lang="en-GB" altLang="en-US" dirty="0" err="1"/>
              <a:t>n’aime</a:t>
            </a:r>
            <a:r>
              <a:rPr lang="en-GB" altLang="en-US" dirty="0"/>
              <a:t> pas …</a:t>
            </a:r>
          </a:p>
        </p:txBody>
      </p:sp>
      <p:sp>
        <p:nvSpPr>
          <p:cNvPr id="6154" name="Text Box 10">
            <a:hlinkClick r:id="" action="ppaction://noaction">
              <a:snd r:embed="rId11" name="meencanta.wav"/>
            </a:hlinkClick>
          </p:cNvPr>
          <p:cNvSpPr txBox="1">
            <a:spLocks noChangeArrowheads="1"/>
          </p:cNvSpPr>
          <p:nvPr/>
        </p:nvSpPr>
        <p:spPr bwMode="auto">
          <a:xfrm>
            <a:off x="4572000" y="3979863"/>
            <a:ext cx="2879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dirty="0" err="1"/>
              <a:t>J’adore</a:t>
            </a:r>
            <a:r>
              <a:rPr lang="en-GB" altLang="en-US" dirty="0"/>
              <a:t>…</a:t>
            </a:r>
          </a:p>
        </p:txBody>
      </p:sp>
      <p:sp>
        <p:nvSpPr>
          <p:cNvPr id="6155" name="Text Box 11">
            <a:hlinkClick r:id="" action="ppaction://noaction">
              <a:snd r:embed="rId12" name="odio.wav"/>
            </a:hlinkClick>
          </p:cNvPr>
          <p:cNvSpPr txBox="1">
            <a:spLocks noChangeArrowheads="1"/>
          </p:cNvSpPr>
          <p:nvPr/>
        </p:nvSpPr>
        <p:spPr bwMode="auto">
          <a:xfrm>
            <a:off x="4572000" y="5635625"/>
            <a:ext cx="2879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a:t>Je déteste…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6.4_j'aim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6.4_j'aim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4" name="6.4_je_n'aime_pa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5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4" name="6.4_je_n'aime_pa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5" name="6.4_j'ador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54"/>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5" name="6.4_j'ador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6" name="6.4_je_detest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5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6" name="6.4_je_detes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52" grpId="0"/>
      <p:bldP spid="6153" grpId="0"/>
      <p:bldP spid="6154" grpId="0"/>
      <p:bldP spid="61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63938" y="260350"/>
            <a:ext cx="158115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492500" y="1773238"/>
            <a:ext cx="15652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AutoShape 4"/>
          <p:cNvSpPr>
            <a:spLocks noChangeArrowheads="1"/>
          </p:cNvSpPr>
          <p:nvPr/>
        </p:nvSpPr>
        <p:spPr bwMode="auto">
          <a:xfrm>
            <a:off x="1763713" y="476250"/>
            <a:ext cx="1616075" cy="1220788"/>
          </a:xfrm>
          <a:custGeom>
            <a:avLst/>
            <a:gdLst>
              <a:gd name="T0" fmla="*/ 2147483646 w 21600"/>
              <a:gd name="T1" fmla="*/ 394829007 h 21600"/>
              <a:gd name="T2" fmla="*/ 1226293646 w 21600"/>
              <a:gd name="T3" fmla="*/ 1949769403 h 21600"/>
              <a:gd name="T4" fmla="*/ 2147483646 w 21600"/>
              <a:gd name="T5" fmla="*/ 2147483646 h 21600"/>
              <a:gd name="T6" fmla="*/ 2147483646 w 21600"/>
              <a:gd name="T7" fmla="*/ 194976940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38100">
            <a:solidFill>
              <a:schemeClr val="tx1"/>
            </a:solidFill>
            <a:miter lim="800000"/>
            <a:headEnd/>
            <a:tailEnd/>
          </a:ln>
        </p:spPr>
        <p:txBody>
          <a:bodyPr wrap="none" anchor="ctr"/>
          <a:lstStyle/>
          <a:p>
            <a:endParaRPr lang="en-GB"/>
          </a:p>
        </p:txBody>
      </p:sp>
      <p:grpSp>
        <p:nvGrpSpPr>
          <p:cNvPr id="2" name="Group 5"/>
          <p:cNvGrpSpPr>
            <a:grpSpLocks/>
          </p:cNvGrpSpPr>
          <p:nvPr/>
        </p:nvGrpSpPr>
        <p:grpSpPr bwMode="auto">
          <a:xfrm>
            <a:off x="250825" y="1989138"/>
            <a:ext cx="3097213" cy="1368425"/>
            <a:chOff x="113" y="3158"/>
            <a:chExt cx="2087" cy="1068"/>
          </a:xfrm>
        </p:grpSpPr>
        <p:pic>
          <p:nvPicPr>
            <p:cNvPr id="11288" name="Picture 6"/>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7"/>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45"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00" name="Picture 8"/>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388" y="404813"/>
            <a:ext cx="15652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9"/>
          <p:cNvGrpSpPr>
            <a:grpSpLocks/>
          </p:cNvGrpSpPr>
          <p:nvPr/>
        </p:nvGrpSpPr>
        <p:grpSpPr bwMode="auto">
          <a:xfrm>
            <a:off x="5292725" y="333375"/>
            <a:ext cx="3097213" cy="1368425"/>
            <a:chOff x="113" y="3158"/>
            <a:chExt cx="2087" cy="1068"/>
          </a:xfrm>
        </p:grpSpPr>
        <p:pic>
          <p:nvPicPr>
            <p:cNvPr id="11286" name="Picture 10"/>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11"/>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45"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4" name="AutoShape 12"/>
          <p:cNvSpPr>
            <a:spLocks noChangeArrowheads="1"/>
          </p:cNvSpPr>
          <p:nvPr/>
        </p:nvSpPr>
        <p:spPr bwMode="auto">
          <a:xfrm>
            <a:off x="5219700" y="1989138"/>
            <a:ext cx="1616075" cy="1220787"/>
          </a:xfrm>
          <a:custGeom>
            <a:avLst/>
            <a:gdLst>
              <a:gd name="T0" fmla="*/ 2147483646 w 21600"/>
              <a:gd name="T1" fmla="*/ 394828344 h 21600"/>
              <a:gd name="T2" fmla="*/ 1226293646 w 21600"/>
              <a:gd name="T3" fmla="*/ 1949766223 h 21600"/>
              <a:gd name="T4" fmla="*/ 2147483646 w 21600"/>
              <a:gd name="T5" fmla="*/ 2147483646 h 21600"/>
              <a:gd name="T6" fmla="*/ 2147483646 w 21600"/>
              <a:gd name="T7" fmla="*/ 194976622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38100">
            <a:solidFill>
              <a:schemeClr val="tx1"/>
            </a:solidFill>
            <a:miter lim="800000"/>
            <a:headEnd/>
            <a:tailEnd/>
          </a:ln>
        </p:spPr>
        <p:txBody>
          <a:bodyPr wrap="none" anchor="ctr"/>
          <a:lstStyle/>
          <a:p>
            <a:endParaRPr lang="en-GB"/>
          </a:p>
        </p:txBody>
      </p:sp>
      <p:sp>
        <p:nvSpPr>
          <p:cNvPr id="8205" name="AutoShape 13"/>
          <p:cNvSpPr>
            <a:spLocks noChangeArrowheads="1"/>
          </p:cNvSpPr>
          <p:nvPr/>
        </p:nvSpPr>
        <p:spPr bwMode="auto">
          <a:xfrm>
            <a:off x="6948488" y="1989138"/>
            <a:ext cx="1616075" cy="1220787"/>
          </a:xfrm>
          <a:custGeom>
            <a:avLst/>
            <a:gdLst>
              <a:gd name="T0" fmla="*/ 2147483646 w 21600"/>
              <a:gd name="T1" fmla="*/ 394828344 h 21600"/>
              <a:gd name="T2" fmla="*/ 1226293646 w 21600"/>
              <a:gd name="T3" fmla="*/ 1949766223 h 21600"/>
              <a:gd name="T4" fmla="*/ 2147483646 w 21600"/>
              <a:gd name="T5" fmla="*/ 2147483646 h 21600"/>
              <a:gd name="T6" fmla="*/ 2147483646 w 21600"/>
              <a:gd name="T7" fmla="*/ 194976622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38100">
            <a:solidFill>
              <a:schemeClr val="tx1"/>
            </a:solidFill>
            <a:miter lim="800000"/>
            <a:headEnd/>
            <a:tailEnd/>
          </a:ln>
        </p:spPr>
        <p:txBody>
          <a:bodyPr wrap="none" anchor="ctr"/>
          <a:lstStyle/>
          <a:p>
            <a:endParaRPr lang="en-GB"/>
          </a:p>
        </p:txBody>
      </p:sp>
      <p:grpSp>
        <p:nvGrpSpPr>
          <p:cNvPr id="4" name="Group 14"/>
          <p:cNvGrpSpPr>
            <a:grpSpLocks/>
          </p:cNvGrpSpPr>
          <p:nvPr/>
        </p:nvGrpSpPr>
        <p:grpSpPr bwMode="auto">
          <a:xfrm>
            <a:off x="3635375" y="3573463"/>
            <a:ext cx="3097213" cy="1368425"/>
            <a:chOff x="113" y="3158"/>
            <a:chExt cx="2087" cy="1068"/>
          </a:xfrm>
        </p:grpSpPr>
        <p:pic>
          <p:nvPicPr>
            <p:cNvPr id="11284" name="Picture 15"/>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16"/>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45"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9" name="AutoShape 17"/>
          <p:cNvSpPr>
            <a:spLocks noChangeArrowheads="1"/>
          </p:cNvSpPr>
          <p:nvPr/>
        </p:nvSpPr>
        <p:spPr bwMode="auto">
          <a:xfrm>
            <a:off x="323850" y="3716338"/>
            <a:ext cx="1616075" cy="1220787"/>
          </a:xfrm>
          <a:custGeom>
            <a:avLst/>
            <a:gdLst>
              <a:gd name="T0" fmla="*/ 2147483646 w 21600"/>
              <a:gd name="T1" fmla="*/ 394828344 h 21600"/>
              <a:gd name="T2" fmla="*/ 1226293646 w 21600"/>
              <a:gd name="T3" fmla="*/ 1949766223 h 21600"/>
              <a:gd name="T4" fmla="*/ 2147483646 w 21600"/>
              <a:gd name="T5" fmla="*/ 2147483646 h 21600"/>
              <a:gd name="T6" fmla="*/ 2147483646 w 21600"/>
              <a:gd name="T7" fmla="*/ 194976622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38100">
            <a:solidFill>
              <a:schemeClr val="tx1"/>
            </a:solidFill>
            <a:miter lim="800000"/>
            <a:headEnd/>
            <a:tailEnd/>
          </a:ln>
        </p:spPr>
        <p:txBody>
          <a:bodyPr wrap="none" anchor="ctr"/>
          <a:lstStyle/>
          <a:p>
            <a:endParaRPr lang="en-GB"/>
          </a:p>
        </p:txBody>
      </p:sp>
      <p:pic>
        <p:nvPicPr>
          <p:cNvPr id="8210" name="Picture 18"/>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051050" y="3573463"/>
            <a:ext cx="158115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19"/>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95288" y="5084763"/>
            <a:ext cx="158115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20"/>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19925" y="3500438"/>
            <a:ext cx="15652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21"/>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35375" y="5157788"/>
            <a:ext cx="158115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4" name="AutoShape 22"/>
          <p:cNvSpPr>
            <a:spLocks noChangeArrowheads="1"/>
          </p:cNvSpPr>
          <p:nvPr/>
        </p:nvSpPr>
        <p:spPr bwMode="auto">
          <a:xfrm>
            <a:off x="2051050" y="5300663"/>
            <a:ext cx="1616075" cy="1220787"/>
          </a:xfrm>
          <a:custGeom>
            <a:avLst/>
            <a:gdLst>
              <a:gd name="T0" fmla="*/ 2147483646 w 21600"/>
              <a:gd name="T1" fmla="*/ 394828344 h 21600"/>
              <a:gd name="T2" fmla="*/ 1226293646 w 21600"/>
              <a:gd name="T3" fmla="*/ 1949766223 h 21600"/>
              <a:gd name="T4" fmla="*/ 2147483646 w 21600"/>
              <a:gd name="T5" fmla="*/ 2147483646 h 21600"/>
              <a:gd name="T6" fmla="*/ 2147483646 w 21600"/>
              <a:gd name="T7" fmla="*/ 194976622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38100">
            <a:solidFill>
              <a:schemeClr val="tx1"/>
            </a:solidFill>
            <a:miter lim="800000"/>
            <a:headEnd/>
            <a:tailEnd/>
          </a:ln>
        </p:spPr>
        <p:txBody>
          <a:bodyPr wrap="none" anchor="ctr"/>
          <a:lstStyle/>
          <a:p>
            <a:endParaRPr lang="en-GB"/>
          </a:p>
        </p:txBody>
      </p:sp>
      <p:grpSp>
        <p:nvGrpSpPr>
          <p:cNvPr id="5" name="Group 23"/>
          <p:cNvGrpSpPr>
            <a:grpSpLocks/>
          </p:cNvGrpSpPr>
          <p:nvPr/>
        </p:nvGrpSpPr>
        <p:grpSpPr bwMode="auto">
          <a:xfrm>
            <a:off x="5508625" y="5157788"/>
            <a:ext cx="3097213" cy="1368425"/>
            <a:chOff x="113" y="3158"/>
            <a:chExt cx="2087" cy="1068"/>
          </a:xfrm>
        </p:grpSpPr>
        <p:pic>
          <p:nvPicPr>
            <p:cNvPr id="11282" name="Picture 24"/>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25"/>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45"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nodeType="clickEffect">
                                  <p:stCondLst>
                                    <p:cond delay="0"/>
                                  </p:stCondLst>
                                  <p:childTnLst>
                                    <p:set>
                                      <p:cBhvr>
                                        <p:cTn id="6" dur="500">
                                          <p:stCondLst>
                                            <p:cond delay="0"/>
                                          </p:stCondLst>
                                        </p:cTn>
                                        <p:tgtEl>
                                          <p:spTgt spid="819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6.4_j'aim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1" presetClass="entr" presetSubtype="0" fill="hold" nodeType="clickEffect">
                                  <p:stCondLst>
                                    <p:cond delay="0"/>
                                  </p:stCondLst>
                                  <p:childTnLst>
                                    <p:set>
                                      <p:cBhvr>
                                        <p:cTn id="10" dur="500">
                                          <p:stCondLst>
                                            <p:cond delay="0"/>
                                          </p:stCondLst>
                                        </p:cTn>
                                        <p:tgtEl>
                                          <p:spTgt spid="819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6.4_je_n'aime_pa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1" presetClass="entr" presetSubtype="0" fill="hold" grpId="0" nodeType="clickEffect">
                                  <p:stCondLst>
                                    <p:cond delay="0"/>
                                  </p:stCondLst>
                                  <p:childTnLst>
                                    <p:set>
                                      <p:cBhvr>
                                        <p:cTn id="14" dur="500">
                                          <p:stCondLst>
                                            <p:cond delay="0"/>
                                          </p:stCondLst>
                                        </p:cTn>
                                        <p:tgtEl>
                                          <p:spTgt spid="819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5" name="6.4_j'ador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1" presetClass="entr" presetSubtype="0" fill="hold" nodeType="clickEffect">
                                  <p:stCondLst>
                                    <p:cond delay="0"/>
                                  </p:stCondLst>
                                  <p:childTnLst>
                                    <p:set>
                                      <p:cBhvr>
                                        <p:cTn id="18" dur="500">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6" name="6.4_je_detest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1" presetClass="entr" presetSubtype="0" fill="hold" grpId="0" nodeType="clickEffect">
                                  <p:stCondLst>
                                    <p:cond delay="0"/>
                                  </p:stCondLst>
                                  <p:childTnLst>
                                    <p:set>
                                      <p:cBhvr>
                                        <p:cTn id="22" dur="500">
                                          <p:stCondLst>
                                            <p:cond delay="0"/>
                                          </p:stCondLst>
                                        </p:cTn>
                                        <p:tgtEl>
                                          <p:spTgt spid="820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5" name="6.4_j'ador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1" presetClass="entr" presetSubtype="0" fill="hold" nodeType="clickEffect">
                                  <p:stCondLst>
                                    <p:cond delay="0"/>
                                  </p:stCondLst>
                                  <p:childTnLst>
                                    <p:set>
                                      <p:cBhvr>
                                        <p:cTn id="26" dur="500">
                                          <p:stCondLst>
                                            <p:cond delay="0"/>
                                          </p:stCondLst>
                                        </p:cTn>
                                        <p:tgtEl>
                                          <p:spTgt spid="820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6.4_je_n'aime_pas.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1" presetClass="entr" presetSubtype="0" fill="hold" nodeType="clickEffect">
                                  <p:stCondLst>
                                    <p:cond delay="0"/>
                                  </p:stCondLst>
                                  <p:childTnLst>
                                    <p:set>
                                      <p:cBhvr>
                                        <p:cTn id="30" dur="500">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6" name="6.4_je_detest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1" presetClass="entr" presetSubtype="0" fill="hold" grpId="0" nodeType="clickEffect">
                                  <p:stCondLst>
                                    <p:cond delay="0"/>
                                  </p:stCondLst>
                                  <p:childTnLst>
                                    <p:set>
                                      <p:cBhvr>
                                        <p:cTn id="34" dur="500">
                                          <p:stCondLst>
                                            <p:cond delay="0"/>
                                          </p:stCondLst>
                                        </p:cTn>
                                        <p:tgtEl>
                                          <p:spTgt spid="8204"/>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5" name="6.4_j'ador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1" presetClass="entr" presetSubtype="0" fill="hold" nodeType="clickEffect">
                                  <p:stCondLst>
                                    <p:cond delay="0"/>
                                  </p:stCondLst>
                                  <p:childTnLst>
                                    <p:set>
                                      <p:cBhvr>
                                        <p:cTn id="38" dur="500">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6" name="6.4_je_detest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1" presetClass="entr" presetSubtype="0" fill="hold" grpId="0" nodeType="clickEffect">
                                  <p:stCondLst>
                                    <p:cond delay="0"/>
                                  </p:stCondLst>
                                  <p:childTnLst>
                                    <p:set>
                                      <p:cBhvr>
                                        <p:cTn id="42" dur="500">
                                          <p:stCondLst>
                                            <p:cond delay="0"/>
                                          </p:stCondLst>
                                        </p:cTn>
                                        <p:tgtEl>
                                          <p:spTgt spid="8209"/>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5" name="6.4_j'adore.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1" presetClass="entr" presetSubtype="0" fill="hold" nodeType="clickEffect">
                                  <p:stCondLst>
                                    <p:cond delay="0"/>
                                  </p:stCondLst>
                                  <p:childTnLst>
                                    <p:set>
                                      <p:cBhvr>
                                        <p:cTn id="46" dur="500">
                                          <p:stCondLst>
                                            <p:cond delay="0"/>
                                          </p:stCondLst>
                                        </p:cTn>
                                        <p:tgtEl>
                                          <p:spTgt spid="8210"/>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6.4_j'aime.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1" presetClass="entr" presetSubtype="0" fill="hold" nodeType="clickEffect">
                                  <p:stCondLst>
                                    <p:cond delay="0"/>
                                  </p:stCondLst>
                                  <p:childTnLst>
                                    <p:set>
                                      <p:cBhvr>
                                        <p:cTn id="50" dur="500">
                                          <p:stCondLst>
                                            <p:cond delay="0"/>
                                          </p:stCondLst>
                                        </p:cTn>
                                        <p:tgtEl>
                                          <p:spTgt spid="8211"/>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6.4_j'aim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1" presetClass="entr" presetSubtype="0" fill="hold" nodeType="clickEffect">
                                  <p:stCondLst>
                                    <p:cond delay="0"/>
                                  </p:stCondLst>
                                  <p:childTnLst>
                                    <p:set>
                                      <p:cBhvr>
                                        <p:cTn id="54" dur="500">
                                          <p:stCondLst>
                                            <p:cond delay="0"/>
                                          </p:stCondLst>
                                        </p:cTn>
                                        <p:tgtEl>
                                          <p:spTgt spid="821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6.4_je_n'aime_pas.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1" presetClass="entr" presetSubtype="0" fill="hold" nodeType="clickEffect">
                                  <p:stCondLst>
                                    <p:cond delay="0"/>
                                  </p:stCondLst>
                                  <p:childTnLst>
                                    <p:set>
                                      <p:cBhvr>
                                        <p:cTn id="58" dur="500">
                                          <p:stCondLst>
                                            <p:cond delay="0"/>
                                          </p:stCondLst>
                                        </p:cTn>
                                        <p:tgtEl>
                                          <p:spTgt spid="821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3" name="6.4_j'aime.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1" presetClass="entr" presetSubtype="0" fill="hold" grpId="0" nodeType="clickEffect">
                                  <p:stCondLst>
                                    <p:cond delay="0"/>
                                  </p:stCondLst>
                                  <p:childTnLst>
                                    <p:set>
                                      <p:cBhvr>
                                        <p:cTn id="62" dur="500">
                                          <p:stCondLst>
                                            <p:cond delay="0"/>
                                          </p:stCondLst>
                                        </p:cTn>
                                        <p:tgtEl>
                                          <p:spTgt spid="8214"/>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5" name="6.4_j'adore.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11" presetClass="entr" presetSubtype="0" fill="hold" nodeType="clickEffect">
                                  <p:stCondLst>
                                    <p:cond delay="0"/>
                                  </p:stCondLst>
                                  <p:childTnLst>
                                    <p:set>
                                      <p:cBhvr>
                                        <p:cTn id="66" dur="500">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6" name="6.4_je_detes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204" grpId="0" animBg="1"/>
      <p:bldP spid="8205" grpId="0" animBg="1"/>
      <p:bldP spid="8209" grpId="0" animBg="1"/>
      <p:bldP spid="82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63938" y="260350"/>
            <a:ext cx="158115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492500" y="1773238"/>
            <a:ext cx="15652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AutoShape 4"/>
          <p:cNvSpPr>
            <a:spLocks noChangeArrowheads="1"/>
          </p:cNvSpPr>
          <p:nvPr/>
        </p:nvSpPr>
        <p:spPr bwMode="auto">
          <a:xfrm>
            <a:off x="1763713" y="476250"/>
            <a:ext cx="1616075" cy="1220788"/>
          </a:xfrm>
          <a:custGeom>
            <a:avLst/>
            <a:gdLst>
              <a:gd name="T0" fmla="*/ 2147483646 w 21600"/>
              <a:gd name="T1" fmla="*/ 394829007 h 21600"/>
              <a:gd name="T2" fmla="*/ 1226293646 w 21600"/>
              <a:gd name="T3" fmla="*/ 1949769403 h 21600"/>
              <a:gd name="T4" fmla="*/ 2147483646 w 21600"/>
              <a:gd name="T5" fmla="*/ 2147483646 h 21600"/>
              <a:gd name="T6" fmla="*/ 2147483646 w 21600"/>
              <a:gd name="T7" fmla="*/ 194976940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38100">
            <a:solidFill>
              <a:schemeClr val="tx1"/>
            </a:solidFill>
            <a:miter lim="800000"/>
            <a:headEnd/>
            <a:tailEnd/>
          </a:ln>
        </p:spPr>
        <p:txBody>
          <a:bodyPr wrap="none" anchor="ctr"/>
          <a:lstStyle/>
          <a:p>
            <a:endParaRPr lang="en-GB"/>
          </a:p>
        </p:txBody>
      </p:sp>
      <p:grpSp>
        <p:nvGrpSpPr>
          <p:cNvPr id="2" name="Group 5"/>
          <p:cNvGrpSpPr>
            <a:grpSpLocks/>
          </p:cNvGrpSpPr>
          <p:nvPr/>
        </p:nvGrpSpPr>
        <p:grpSpPr bwMode="auto">
          <a:xfrm>
            <a:off x="250825" y="1989138"/>
            <a:ext cx="3097213" cy="1368425"/>
            <a:chOff x="113" y="3158"/>
            <a:chExt cx="2087" cy="1068"/>
          </a:xfrm>
        </p:grpSpPr>
        <p:pic>
          <p:nvPicPr>
            <p:cNvPr id="11288" name="Picture 6"/>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7"/>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45"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00" name="Picture 8"/>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388" y="404813"/>
            <a:ext cx="15652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9"/>
          <p:cNvGrpSpPr>
            <a:grpSpLocks/>
          </p:cNvGrpSpPr>
          <p:nvPr/>
        </p:nvGrpSpPr>
        <p:grpSpPr bwMode="auto">
          <a:xfrm>
            <a:off x="5292725" y="333375"/>
            <a:ext cx="3097213" cy="1368425"/>
            <a:chOff x="113" y="3158"/>
            <a:chExt cx="2087" cy="1068"/>
          </a:xfrm>
        </p:grpSpPr>
        <p:pic>
          <p:nvPicPr>
            <p:cNvPr id="11286" name="Picture 10"/>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11"/>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45"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4" name="AutoShape 12"/>
          <p:cNvSpPr>
            <a:spLocks noChangeArrowheads="1"/>
          </p:cNvSpPr>
          <p:nvPr/>
        </p:nvSpPr>
        <p:spPr bwMode="auto">
          <a:xfrm>
            <a:off x="5219700" y="1989138"/>
            <a:ext cx="1616075" cy="1220787"/>
          </a:xfrm>
          <a:custGeom>
            <a:avLst/>
            <a:gdLst>
              <a:gd name="T0" fmla="*/ 2147483646 w 21600"/>
              <a:gd name="T1" fmla="*/ 394828344 h 21600"/>
              <a:gd name="T2" fmla="*/ 1226293646 w 21600"/>
              <a:gd name="T3" fmla="*/ 1949766223 h 21600"/>
              <a:gd name="T4" fmla="*/ 2147483646 w 21600"/>
              <a:gd name="T5" fmla="*/ 2147483646 h 21600"/>
              <a:gd name="T6" fmla="*/ 2147483646 w 21600"/>
              <a:gd name="T7" fmla="*/ 194976622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38100">
            <a:solidFill>
              <a:schemeClr val="tx1"/>
            </a:solidFill>
            <a:miter lim="800000"/>
            <a:headEnd/>
            <a:tailEnd/>
          </a:ln>
        </p:spPr>
        <p:txBody>
          <a:bodyPr wrap="none" anchor="ctr"/>
          <a:lstStyle/>
          <a:p>
            <a:endParaRPr lang="en-GB"/>
          </a:p>
        </p:txBody>
      </p:sp>
      <p:sp>
        <p:nvSpPr>
          <p:cNvPr id="8205" name="AutoShape 13"/>
          <p:cNvSpPr>
            <a:spLocks noChangeArrowheads="1"/>
          </p:cNvSpPr>
          <p:nvPr/>
        </p:nvSpPr>
        <p:spPr bwMode="auto">
          <a:xfrm>
            <a:off x="6948488" y="1989138"/>
            <a:ext cx="1616075" cy="1220787"/>
          </a:xfrm>
          <a:custGeom>
            <a:avLst/>
            <a:gdLst>
              <a:gd name="T0" fmla="*/ 2147483646 w 21600"/>
              <a:gd name="T1" fmla="*/ 394828344 h 21600"/>
              <a:gd name="T2" fmla="*/ 1226293646 w 21600"/>
              <a:gd name="T3" fmla="*/ 1949766223 h 21600"/>
              <a:gd name="T4" fmla="*/ 2147483646 w 21600"/>
              <a:gd name="T5" fmla="*/ 2147483646 h 21600"/>
              <a:gd name="T6" fmla="*/ 2147483646 w 21600"/>
              <a:gd name="T7" fmla="*/ 194976622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38100">
            <a:solidFill>
              <a:schemeClr val="tx1"/>
            </a:solidFill>
            <a:miter lim="800000"/>
            <a:headEnd/>
            <a:tailEnd/>
          </a:ln>
        </p:spPr>
        <p:txBody>
          <a:bodyPr wrap="none" anchor="ctr"/>
          <a:lstStyle/>
          <a:p>
            <a:endParaRPr lang="en-GB"/>
          </a:p>
        </p:txBody>
      </p:sp>
      <p:grpSp>
        <p:nvGrpSpPr>
          <p:cNvPr id="4" name="Group 14"/>
          <p:cNvGrpSpPr>
            <a:grpSpLocks/>
          </p:cNvGrpSpPr>
          <p:nvPr/>
        </p:nvGrpSpPr>
        <p:grpSpPr bwMode="auto">
          <a:xfrm>
            <a:off x="3635375" y="3573463"/>
            <a:ext cx="3097213" cy="1368425"/>
            <a:chOff x="113" y="3158"/>
            <a:chExt cx="2087" cy="1068"/>
          </a:xfrm>
        </p:grpSpPr>
        <p:pic>
          <p:nvPicPr>
            <p:cNvPr id="11284" name="Picture 15"/>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16"/>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45"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9" name="AutoShape 17"/>
          <p:cNvSpPr>
            <a:spLocks noChangeArrowheads="1"/>
          </p:cNvSpPr>
          <p:nvPr/>
        </p:nvSpPr>
        <p:spPr bwMode="auto">
          <a:xfrm>
            <a:off x="323850" y="3716338"/>
            <a:ext cx="1616075" cy="1220787"/>
          </a:xfrm>
          <a:custGeom>
            <a:avLst/>
            <a:gdLst>
              <a:gd name="T0" fmla="*/ 2147483646 w 21600"/>
              <a:gd name="T1" fmla="*/ 394828344 h 21600"/>
              <a:gd name="T2" fmla="*/ 1226293646 w 21600"/>
              <a:gd name="T3" fmla="*/ 1949766223 h 21600"/>
              <a:gd name="T4" fmla="*/ 2147483646 w 21600"/>
              <a:gd name="T5" fmla="*/ 2147483646 h 21600"/>
              <a:gd name="T6" fmla="*/ 2147483646 w 21600"/>
              <a:gd name="T7" fmla="*/ 194976622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38100">
            <a:solidFill>
              <a:schemeClr val="tx1"/>
            </a:solidFill>
            <a:miter lim="800000"/>
            <a:headEnd/>
            <a:tailEnd/>
          </a:ln>
        </p:spPr>
        <p:txBody>
          <a:bodyPr wrap="none" anchor="ctr"/>
          <a:lstStyle/>
          <a:p>
            <a:endParaRPr lang="en-GB"/>
          </a:p>
        </p:txBody>
      </p:sp>
      <p:pic>
        <p:nvPicPr>
          <p:cNvPr id="8210" name="Picture 18"/>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051050" y="3573463"/>
            <a:ext cx="158115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19"/>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95288" y="5084763"/>
            <a:ext cx="158115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20"/>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19925" y="3500438"/>
            <a:ext cx="15652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21"/>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635375" y="5157788"/>
            <a:ext cx="158115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4" name="AutoShape 22"/>
          <p:cNvSpPr>
            <a:spLocks noChangeArrowheads="1"/>
          </p:cNvSpPr>
          <p:nvPr/>
        </p:nvSpPr>
        <p:spPr bwMode="auto">
          <a:xfrm>
            <a:off x="2051050" y="5300663"/>
            <a:ext cx="1616075" cy="1220787"/>
          </a:xfrm>
          <a:custGeom>
            <a:avLst/>
            <a:gdLst>
              <a:gd name="T0" fmla="*/ 2147483646 w 21600"/>
              <a:gd name="T1" fmla="*/ 394828344 h 21600"/>
              <a:gd name="T2" fmla="*/ 1226293646 w 21600"/>
              <a:gd name="T3" fmla="*/ 1949766223 h 21600"/>
              <a:gd name="T4" fmla="*/ 2147483646 w 21600"/>
              <a:gd name="T5" fmla="*/ 2147483646 h 21600"/>
              <a:gd name="T6" fmla="*/ 2147483646 w 21600"/>
              <a:gd name="T7" fmla="*/ 194976622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38100">
            <a:solidFill>
              <a:schemeClr val="tx1"/>
            </a:solidFill>
            <a:miter lim="800000"/>
            <a:headEnd/>
            <a:tailEnd/>
          </a:ln>
        </p:spPr>
        <p:txBody>
          <a:bodyPr wrap="none" anchor="ctr"/>
          <a:lstStyle/>
          <a:p>
            <a:endParaRPr lang="en-GB"/>
          </a:p>
        </p:txBody>
      </p:sp>
      <p:grpSp>
        <p:nvGrpSpPr>
          <p:cNvPr id="5" name="Group 23"/>
          <p:cNvGrpSpPr>
            <a:grpSpLocks/>
          </p:cNvGrpSpPr>
          <p:nvPr/>
        </p:nvGrpSpPr>
        <p:grpSpPr bwMode="auto">
          <a:xfrm>
            <a:off x="5508625" y="5157788"/>
            <a:ext cx="3097213" cy="1368425"/>
            <a:chOff x="113" y="3158"/>
            <a:chExt cx="2087" cy="1068"/>
          </a:xfrm>
        </p:grpSpPr>
        <p:pic>
          <p:nvPicPr>
            <p:cNvPr id="11282" name="Picture 24"/>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25"/>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45"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11639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nodeType="clickEffect">
                                  <p:stCondLst>
                                    <p:cond delay="0"/>
                                  </p:stCondLst>
                                  <p:childTnLst>
                                    <p:set>
                                      <p:cBhvr>
                                        <p:cTn id="6" dur="500">
                                          <p:stCondLst>
                                            <p:cond delay="0"/>
                                          </p:stCondLst>
                                        </p:cTn>
                                        <p:tgtEl>
                                          <p:spTgt spid="8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1" presetClass="entr" presetSubtype="0" fill="hold" nodeType="clickEffect">
                                  <p:stCondLst>
                                    <p:cond delay="0"/>
                                  </p:stCondLst>
                                  <p:childTnLst>
                                    <p:set>
                                      <p:cBhvr>
                                        <p:cTn id="10" dur="500">
                                          <p:stCondLst>
                                            <p:cond delay="0"/>
                                          </p:stCondLst>
                                        </p:cTn>
                                        <p:tgtEl>
                                          <p:spTgt spid="81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1" presetClass="entr" presetSubtype="0" fill="hold" grpId="0" nodeType="clickEffect">
                                  <p:stCondLst>
                                    <p:cond delay="0"/>
                                  </p:stCondLst>
                                  <p:childTnLst>
                                    <p:set>
                                      <p:cBhvr>
                                        <p:cTn id="14" dur="500">
                                          <p:stCondLst>
                                            <p:cond delay="0"/>
                                          </p:stCondLst>
                                        </p:cTn>
                                        <p:tgtEl>
                                          <p:spTgt spid="81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1" presetClass="entr" presetSubtype="0" fill="hold" nodeType="clickEffect">
                                  <p:stCondLst>
                                    <p:cond delay="0"/>
                                  </p:stCondLst>
                                  <p:childTnLst>
                                    <p:set>
                                      <p:cBhvr>
                                        <p:cTn id="18" dur="500">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1" presetClass="entr" presetSubtype="0" fill="hold" grpId="0" nodeType="clickEffect">
                                  <p:stCondLst>
                                    <p:cond delay="0"/>
                                  </p:stCondLst>
                                  <p:childTnLst>
                                    <p:set>
                                      <p:cBhvr>
                                        <p:cTn id="22" dur="500">
                                          <p:stCondLst>
                                            <p:cond delay="0"/>
                                          </p:stCondLst>
                                        </p:cTn>
                                        <p:tgtEl>
                                          <p:spTgt spid="820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1" presetClass="entr" presetSubtype="0" fill="hold" nodeType="clickEffect">
                                  <p:stCondLst>
                                    <p:cond delay="0"/>
                                  </p:stCondLst>
                                  <p:childTnLst>
                                    <p:set>
                                      <p:cBhvr>
                                        <p:cTn id="26" dur="500">
                                          <p:stCondLst>
                                            <p:cond delay="0"/>
                                          </p:stCondLst>
                                        </p:cTn>
                                        <p:tgtEl>
                                          <p:spTgt spid="820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1" presetClass="entr" presetSubtype="0" fill="hold" nodeType="clickEffect">
                                  <p:stCondLst>
                                    <p:cond delay="0"/>
                                  </p:stCondLst>
                                  <p:childTnLst>
                                    <p:set>
                                      <p:cBhvr>
                                        <p:cTn id="30" dur="500">
                                          <p:stCondLst>
                                            <p:cond delay="0"/>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1" presetClass="entr" presetSubtype="0" fill="hold" grpId="0" nodeType="clickEffect">
                                  <p:stCondLst>
                                    <p:cond delay="0"/>
                                  </p:stCondLst>
                                  <p:childTnLst>
                                    <p:set>
                                      <p:cBhvr>
                                        <p:cTn id="34" dur="500">
                                          <p:stCondLst>
                                            <p:cond delay="0"/>
                                          </p:stCondLst>
                                        </p:cTn>
                                        <p:tgtEl>
                                          <p:spTgt spid="820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1" presetClass="entr" presetSubtype="0" fill="hold" nodeType="clickEffect">
                                  <p:stCondLst>
                                    <p:cond delay="0"/>
                                  </p:stCondLst>
                                  <p:childTnLst>
                                    <p:set>
                                      <p:cBhvr>
                                        <p:cTn id="38" dur="500">
                                          <p:stCondLst>
                                            <p:cond delay="0"/>
                                          </p:stCondLst>
                                        </p:cTn>
                                        <p:tgtEl>
                                          <p:spTgt spid="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1" presetClass="entr" presetSubtype="0" fill="hold" grpId="0" nodeType="clickEffect">
                                  <p:stCondLst>
                                    <p:cond delay="0"/>
                                  </p:stCondLst>
                                  <p:childTnLst>
                                    <p:set>
                                      <p:cBhvr>
                                        <p:cTn id="42" dur="500">
                                          <p:stCondLst>
                                            <p:cond delay="0"/>
                                          </p:stCondLst>
                                        </p:cTn>
                                        <p:tgtEl>
                                          <p:spTgt spid="820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1" presetClass="entr" presetSubtype="0" fill="hold" nodeType="clickEffect">
                                  <p:stCondLst>
                                    <p:cond delay="0"/>
                                  </p:stCondLst>
                                  <p:childTnLst>
                                    <p:set>
                                      <p:cBhvr>
                                        <p:cTn id="46" dur="500">
                                          <p:stCondLst>
                                            <p:cond delay="0"/>
                                          </p:stCondLst>
                                        </p:cTn>
                                        <p:tgtEl>
                                          <p:spTgt spid="821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1" presetClass="entr" presetSubtype="0" fill="hold" nodeType="clickEffect">
                                  <p:stCondLst>
                                    <p:cond delay="0"/>
                                  </p:stCondLst>
                                  <p:childTnLst>
                                    <p:set>
                                      <p:cBhvr>
                                        <p:cTn id="50" dur="500">
                                          <p:stCondLst>
                                            <p:cond delay="0"/>
                                          </p:stCondLst>
                                        </p:cTn>
                                        <p:tgtEl>
                                          <p:spTgt spid="821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1" presetClass="entr" presetSubtype="0" fill="hold" nodeType="clickEffect">
                                  <p:stCondLst>
                                    <p:cond delay="0"/>
                                  </p:stCondLst>
                                  <p:childTnLst>
                                    <p:set>
                                      <p:cBhvr>
                                        <p:cTn id="54" dur="500">
                                          <p:stCondLst>
                                            <p:cond delay="0"/>
                                          </p:stCondLst>
                                        </p:cTn>
                                        <p:tgtEl>
                                          <p:spTgt spid="821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1" presetClass="entr" presetSubtype="0" fill="hold" nodeType="clickEffect">
                                  <p:stCondLst>
                                    <p:cond delay="0"/>
                                  </p:stCondLst>
                                  <p:childTnLst>
                                    <p:set>
                                      <p:cBhvr>
                                        <p:cTn id="58" dur="500">
                                          <p:stCondLst>
                                            <p:cond delay="0"/>
                                          </p:stCondLst>
                                        </p:cTn>
                                        <p:tgtEl>
                                          <p:spTgt spid="821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1" presetClass="entr" presetSubtype="0" fill="hold" grpId="0" nodeType="clickEffect">
                                  <p:stCondLst>
                                    <p:cond delay="0"/>
                                  </p:stCondLst>
                                  <p:childTnLst>
                                    <p:set>
                                      <p:cBhvr>
                                        <p:cTn id="62" dur="500">
                                          <p:stCondLst>
                                            <p:cond delay="0"/>
                                          </p:stCondLst>
                                        </p:cTn>
                                        <p:tgtEl>
                                          <p:spTgt spid="8214"/>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1" presetClass="entr" presetSubtype="0" fill="hold" nodeType="clickEffect">
                                  <p:stCondLst>
                                    <p:cond delay="0"/>
                                  </p:stCondLst>
                                  <p:childTnLst>
                                    <p:set>
                                      <p:cBhvr>
                                        <p:cTn id="66" dur="500">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204" grpId="0" animBg="1"/>
      <p:bldP spid="8205" grpId="0" animBg="1"/>
      <p:bldP spid="8209" grpId="0" animBg="1"/>
      <p:bldP spid="82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99495" y="114059"/>
            <a:ext cx="1804327" cy="156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hlinkClick r:id="" action="ppaction://noaction">
              <a:snd r:embed="rId8" name="megusta.wav"/>
            </a:hlinkClick>
          </p:cNvPr>
          <p:cNvSpPr txBox="1">
            <a:spLocks noChangeArrowheads="1"/>
          </p:cNvSpPr>
          <p:nvPr/>
        </p:nvSpPr>
        <p:spPr bwMode="auto">
          <a:xfrm>
            <a:off x="321239" y="114059"/>
            <a:ext cx="2879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3200" dirty="0" err="1"/>
              <a:t>Tu</a:t>
            </a:r>
            <a:r>
              <a:rPr lang="en-GB" altLang="en-US" sz="3200" dirty="0"/>
              <a:t> </a:t>
            </a:r>
            <a:r>
              <a:rPr lang="en-GB" altLang="en-US" sz="3200" dirty="0" err="1"/>
              <a:t>aimes</a:t>
            </a:r>
            <a:r>
              <a:rPr lang="en-GB" altLang="en-US" sz="3200" dirty="0"/>
              <a:t>…?</a:t>
            </a:r>
          </a:p>
        </p:txBody>
      </p:sp>
      <p:pic>
        <p:nvPicPr>
          <p:cNvPr id="4" name="Picture 2">
            <a:hlinkClick r:id="" action="ppaction://noaction">
              <a:snd r:embed="rId3" name="6.4_j'aime.wav"/>
            </a:hlinkClick>
          </p:cNvPr>
          <p:cNvPicPr>
            <a:picLocks noChangeAspect="1" noChangeArrowheads="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38138" y="741199"/>
            <a:ext cx="1560110" cy="147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hlinkClick r:id="" action="ppaction://noaction">
              <a:snd r:embed="rId4" name="6.4_je_n'aime_pas.wav"/>
            </a:hlinkClick>
          </p:cNvPr>
          <p:cNvPicPr>
            <a:picLocks noChangeAspect="1" noChangeArrowheads="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1239" y="2182813"/>
            <a:ext cx="1461262" cy="147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a:hlinkClick r:id="" action="ppaction://noaction">
              <a:snd r:embed="rId5" name="6.4_j'adore.wav"/>
            </a:hlinkClick>
          </p:cNvPr>
          <p:cNvSpPr>
            <a:spLocks noChangeArrowheads="1"/>
          </p:cNvSpPr>
          <p:nvPr/>
        </p:nvSpPr>
        <p:spPr bwMode="auto">
          <a:xfrm>
            <a:off x="419042" y="3737359"/>
            <a:ext cx="1479206" cy="1336986"/>
          </a:xfrm>
          <a:custGeom>
            <a:avLst/>
            <a:gdLst>
              <a:gd name="T0" fmla="*/ 2147483646 w 21600"/>
              <a:gd name="T1" fmla="*/ 751462880 h 21600"/>
              <a:gd name="T2" fmla="*/ 1501188978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38100">
            <a:solidFill>
              <a:schemeClr val="tx1"/>
            </a:solidFill>
            <a:miter lim="800000"/>
            <a:headEnd/>
            <a:tailEnd/>
          </a:ln>
        </p:spPr>
        <p:txBody>
          <a:bodyPr wrap="none" anchor="ctr"/>
          <a:lstStyle/>
          <a:p>
            <a:endParaRPr lang="en-GB"/>
          </a:p>
        </p:txBody>
      </p:sp>
      <p:grpSp>
        <p:nvGrpSpPr>
          <p:cNvPr id="7" name="Group 5"/>
          <p:cNvGrpSpPr>
            <a:grpSpLocks/>
          </p:cNvGrpSpPr>
          <p:nvPr/>
        </p:nvGrpSpPr>
        <p:grpSpPr bwMode="auto">
          <a:xfrm>
            <a:off x="224803" y="5064549"/>
            <a:ext cx="2728872" cy="1529346"/>
            <a:chOff x="113" y="3158"/>
            <a:chExt cx="2087" cy="1068"/>
          </a:xfrm>
        </p:grpSpPr>
        <p:pic>
          <p:nvPicPr>
            <p:cNvPr id="13324" name="Picture 6">
              <a:hlinkClick r:id="" action="ppaction://noaction">
                <a:snd r:embed="rId6" name="6.4_je_deteste.wav"/>
              </a:hlinkClick>
            </p:cNvPr>
            <p:cNvPicPr>
              <a:picLocks noChangeAspect="1" noChangeArrowheads="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7"/>
            <p:cNvPicPr>
              <a:picLocks noChangeAspect="1" noChangeArrowheads="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45" y="3158"/>
              <a:ext cx="1055" cy="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58776" y="4611406"/>
            <a:ext cx="2693987"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126890" y="2922447"/>
            <a:ext cx="2476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53675" y="132510"/>
            <a:ext cx="2693988"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58776" y="1793735"/>
            <a:ext cx="200660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3322"/>
                                        </p:tgtEl>
                                        <p:attrNameLst>
                                          <p:attrName>style.visibility</p:attrName>
                                        </p:attrNameLst>
                                      </p:cBhvr>
                                      <p:to>
                                        <p:strVal val="visible"/>
                                      </p:to>
                                    </p:set>
                                    <p:animEffect transition="in" filter="fade">
                                      <p:cBhvr>
                                        <p:cTn id="11" dur="500"/>
                                        <p:tgtEl>
                                          <p:spTgt spid="133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6.4_j'aim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6.4_je_n'aime_pas.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5" name="6.4_j'ador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6" name="6.4_je_detest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323"/>
                                        </p:tgtEl>
                                        <p:attrNameLst>
                                          <p:attrName>style.visibility</p:attrName>
                                        </p:attrNameLst>
                                      </p:cBhvr>
                                      <p:to>
                                        <p:strVal val="visible"/>
                                      </p:to>
                                    </p:set>
                                    <p:animEffect transition="in" filter="fade">
                                      <p:cBhvr>
                                        <p:cTn id="37" dur="500"/>
                                        <p:tgtEl>
                                          <p:spTgt spid="133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Table 52"/>
          <p:cNvGraphicFramePr>
            <a:graphicFrameLocks noGrp="1"/>
          </p:cNvGraphicFramePr>
          <p:nvPr>
            <p:extLst>
              <p:ext uri="{D42A27DB-BD31-4B8C-83A1-F6EECF244321}">
                <p14:modId xmlns:p14="http://schemas.microsoft.com/office/powerpoint/2010/main" val="1482406925"/>
              </p:ext>
            </p:extLst>
          </p:nvPr>
        </p:nvGraphicFramePr>
        <p:xfrm>
          <a:off x="0" y="0"/>
          <a:ext cx="9144000" cy="6858000"/>
        </p:xfrm>
        <a:graphic>
          <a:graphicData uri="http://schemas.openxmlformats.org/drawingml/2006/table">
            <a:tbl>
              <a:tblPr firstRow="1" bandRow="1">
                <a:tableStyleId>{5940675A-B579-460E-94D1-54222C63F5DA}</a:tableStyleId>
              </a:tblPr>
              <a:tblGrid>
                <a:gridCol w="2286000">
                  <a:extLst>
                    <a:ext uri="{9D8B030D-6E8A-4147-A177-3AD203B41FA5}"/>
                  </a:extLst>
                </a:gridCol>
                <a:gridCol w="2286000">
                  <a:extLst>
                    <a:ext uri="{9D8B030D-6E8A-4147-A177-3AD203B41FA5}"/>
                  </a:extLst>
                </a:gridCol>
                <a:gridCol w="2286000">
                  <a:extLst>
                    <a:ext uri="{9D8B030D-6E8A-4147-A177-3AD203B41FA5}"/>
                  </a:extLst>
                </a:gridCol>
                <a:gridCol w="2286000">
                  <a:extLst>
                    <a:ext uri="{9D8B030D-6E8A-4147-A177-3AD203B41FA5}"/>
                  </a:extLst>
                </a:gridCol>
              </a:tblGrid>
              <a:tr h="22860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70C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70C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70C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70C0"/>
                    </a:solidFill>
                  </a:tcPr>
                </a:tc>
                <a:extLst>
                  <a:ext uri="{0D108BD9-81ED-4DB2-BD59-A6C34878D82A}"/>
                </a:extLst>
              </a:tr>
              <a:tr h="22860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70C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70C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70C0"/>
                    </a:solidFill>
                  </a:tcPr>
                </a:tc>
                <a:extLst>
                  <a:ext uri="{0D108BD9-81ED-4DB2-BD59-A6C34878D82A}"/>
                </a:extLst>
              </a:tr>
              <a:tr h="22860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70C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rgbClr val="0070C0"/>
                    </a:solidFill>
                  </a:tcPr>
                </a:tc>
                <a:extLst>
                  <a:ext uri="{0D108BD9-81ED-4DB2-BD59-A6C34878D82A}"/>
                </a:extLst>
              </a:tr>
            </a:tbl>
          </a:graphicData>
        </a:graphic>
      </p:graphicFrame>
      <p:pic>
        <p:nvPicPr>
          <p:cNvPr id="47" name="Picture 35" descr="11949860301279678518coffee_ganson.svg.med.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348538" y="268288"/>
            <a:ext cx="155892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6" descr="1197088349720718094Gerald_G_Fast_Food_Dishes_(FF_Menu)_1.svg.med.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919663" y="400050"/>
            <a:ext cx="173355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56" descr="bread.svg.med.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14313" y="347663"/>
            <a:ext cx="1941512"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FD01031_"/>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04825" y="4743450"/>
            <a:ext cx="1287463"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0"/>
          <p:cNvGrpSpPr>
            <a:grpSpLocks/>
          </p:cNvGrpSpPr>
          <p:nvPr/>
        </p:nvGrpSpPr>
        <p:grpSpPr bwMode="auto">
          <a:xfrm>
            <a:off x="7161213" y="2701925"/>
            <a:ext cx="1693862" cy="1460500"/>
            <a:chOff x="2880" y="1888"/>
            <a:chExt cx="953" cy="753"/>
          </a:xfrm>
        </p:grpSpPr>
        <p:pic>
          <p:nvPicPr>
            <p:cNvPr id="15398" name="Picture 51" descr="NA01099_"/>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52" y="1888"/>
              <a:ext cx="538"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99" name="Group 52"/>
            <p:cNvGrpSpPr>
              <a:grpSpLocks/>
            </p:cNvGrpSpPr>
            <p:nvPr/>
          </p:nvGrpSpPr>
          <p:grpSpPr bwMode="auto">
            <a:xfrm>
              <a:off x="2880" y="2024"/>
              <a:ext cx="953" cy="617"/>
              <a:chOff x="2162" y="480"/>
              <a:chExt cx="1115" cy="844"/>
            </a:xfrm>
          </p:grpSpPr>
          <p:sp>
            <p:nvSpPr>
              <p:cNvPr id="15401" name="Freeform 53"/>
              <p:cNvSpPr>
                <a:spLocks/>
              </p:cNvSpPr>
              <p:nvPr/>
            </p:nvSpPr>
            <p:spPr bwMode="auto">
              <a:xfrm>
                <a:off x="2182" y="482"/>
                <a:ext cx="1074" cy="815"/>
              </a:xfrm>
              <a:custGeom>
                <a:avLst/>
                <a:gdLst>
                  <a:gd name="T0" fmla="*/ 1 w 2148"/>
                  <a:gd name="T1" fmla="*/ 3 h 1628"/>
                  <a:gd name="T2" fmla="*/ 1 w 2148"/>
                  <a:gd name="T3" fmla="*/ 3 h 1628"/>
                  <a:gd name="T4" fmla="*/ 1 w 2148"/>
                  <a:gd name="T5" fmla="*/ 3 h 1628"/>
                  <a:gd name="T6" fmla="*/ 1 w 2148"/>
                  <a:gd name="T7" fmla="*/ 3 h 1628"/>
                  <a:gd name="T8" fmla="*/ 1 w 2148"/>
                  <a:gd name="T9" fmla="*/ 3 h 1628"/>
                  <a:gd name="T10" fmla="*/ 1 w 2148"/>
                  <a:gd name="T11" fmla="*/ 3 h 1628"/>
                  <a:gd name="T12" fmla="*/ 1 w 2148"/>
                  <a:gd name="T13" fmla="*/ 3 h 1628"/>
                  <a:gd name="T14" fmla="*/ 1 w 2148"/>
                  <a:gd name="T15" fmla="*/ 3 h 1628"/>
                  <a:gd name="T16" fmla="*/ 1 w 2148"/>
                  <a:gd name="T17" fmla="*/ 3 h 1628"/>
                  <a:gd name="T18" fmla="*/ 1 w 2148"/>
                  <a:gd name="T19" fmla="*/ 4 h 1628"/>
                  <a:gd name="T20" fmla="*/ 2 w 2148"/>
                  <a:gd name="T21" fmla="*/ 4 h 1628"/>
                  <a:gd name="T22" fmla="*/ 2 w 2148"/>
                  <a:gd name="T23" fmla="*/ 4 h 1628"/>
                  <a:gd name="T24" fmla="*/ 2 w 2148"/>
                  <a:gd name="T25" fmla="*/ 4 h 1628"/>
                  <a:gd name="T26" fmla="*/ 3 w 2148"/>
                  <a:gd name="T27" fmla="*/ 4 h 1628"/>
                  <a:gd name="T28" fmla="*/ 3 w 2148"/>
                  <a:gd name="T29" fmla="*/ 4 h 1628"/>
                  <a:gd name="T30" fmla="*/ 3 w 2148"/>
                  <a:gd name="T31" fmla="*/ 4 h 1628"/>
                  <a:gd name="T32" fmla="*/ 3 w 2148"/>
                  <a:gd name="T33" fmla="*/ 4 h 1628"/>
                  <a:gd name="T34" fmla="*/ 3 w 2148"/>
                  <a:gd name="T35" fmla="*/ 4 h 1628"/>
                  <a:gd name="T36" fmla="*/ 4 w 2148"/>
                  <a:gd name="T37" fmla="*/ 3 h 1628"/>
                  <a:gd name="T38" fmla="*/ 4 w 2148"/>
                  <a:gd name="T39" fmla="*/ 3 h 1628"/>
                  <a:gd name="T40" fmla="*/ 4 w 2148"/>
                  <a:gd name="T41" fmla="*/ 3 h 1628"/>
                  <a:gd name="T42" fmla="*/ 4 w 2148"/>
                  <a:gd name="T43" fmla="*/ 3 h 1628"/>
                  <a:gd name="T44" fmla="*/ 4 w 2148"/>
                  <a:gd name="T45" fmla="*/ 3 h 1628"/>
                  <a:gd name="T46" fmla="*/ 5 w 2148"/>
                  <a:gd name="T47" fmla="*/ 3 h 1628"/>
                  <a:gd name="T48" fmla="*/ 5 w 2148"/>
                  <a:gd name="T49" fmla="*/ 3 h 1628"/>
                  <a:gd name="T50" fmla="*/ 5 w 2148"/>
                  <a:gd name="T51" fmla="*/ 2 h 1628"/>
                  <a:gd name="T52" fmla="*/ 5 w 2148"/>
                  <a:gd name="T53" fmla="*/ 2 h 1628"/>
                  <a:gd name="T54" fmla="*/ 5 w 2148"/>
                  <a:gd name="T55" fmla="*/ 2 h 1628"/>
                  <a:gd name="T56" fmla="*/ 4 w 2148"/>
                  <a:gd name="T57" fmla="*/ 1 h 1628"/>
                  <a:gd name="T58" fmla="*/ 5 w 2148"/>
                  <a:gd name="T59" fmla="*/ 1 h 1628"/>
                  <a:gd name="T60" fmla="*/ 5 w 2148"/>
                  <a:gd name="T61" fmla="*/ 1 h 1628"/>
                  <a:gd name="T62" fmla="*/ 5 w 2148"/>
                  <a:gd name="T63" fmla="*/ 1 h 1628"/>
                  <a:gd name="T64" fmla="*/ 5 w 2148"/>
                  <a:gd name="T65" fmla="*/ 1 h 1628"/>
                  <a:gd name="T66" fmla="*/ 4 w 2148"/>
                  <a:gd name="T67" fmla="*/ 1 h 1628"/>
                  <a:gd name="T68" fmla="*/ 4 w 2148"/>
                  <a:gd name="T69" fmla="*/ 1 h 1628"/>
                  <a:gd name="T70" fmla="*/ 4 w 2148"/>
                  <a:gd name="T71" fmla="*/ 1 h 1628"/>
                  <a:gd name="T72" fmla="*/ 4 w 2148"/>
                  <a:gd name="T73" fmla="*/ 1 h 1628"/>
                  <a:gd name="T74" fmla="*/ 4 w 2148"/>
                  <a:gd name="T75" fmla="*/ 1 h 1628"/>
                  <a:gd name="T76" fmla="*/ 4 w 2148"/>
                  <a:gd name="T77" fmla="*/ 1 h 1628"/>
                  <a:gd name="T78" fmla="*/ 4 w 2148"/>
                  <a:gd name="T79" fmla="*/ 1 h 1628"/>
                  <a:gd name="T80" fmla="*/ 4 w 2148"/>
                  <a:gd name="T81" fmla="*/ 1 h 1628"/>
                  <a:gd name="T82" fmla="*/ 4 w 2148"/>
                  <a:gd name="T83" fmla="*/ 2 h 1628"/>
                  <a:gd name="T84" fmla="*/ 4 w 2148"/>
                  <a:gd name="T85" fmla="*/ 2 h 1628"/>
                  <a:gd name="T86" fmla="*/ 4 w 2148"/>
                  <a:gd name="T87" fmla="*/ 2 h 1628"/>
                  <a:gd name="T88" fmla="*/ 4 w 2148"/>
                  <a:gd name="T89" fmla="*/ 2 h 1628"/>
                  <a:gd name="T90" fmla="*/ 3 w 2148"/>
                  <a:gd name="T91" fmla="*/ 2 h 1628"/>
                  <a:gd name="T92" fmla="*/ 3 w 2148"/>
                  <a:gd name="T93" fmla="*/ 2 h 1628"/>
                  <a:gd name="T94" fmla="*/ 3 w 2148"/>
                  <a:gd name="T95" fmla="*/ 3 h 1628"/>
                  <a:gd name="T96" fmla="*/ 3 w 2148"/>
                  <a:gd name="T97" fmla="*/ 3 h 1628"/>
                  <a:gd name="T98" fmla="*/ 3 w 2148"/>
                  <a:gd name="T99" fmla="*/ 3 h 1628"/>
                  <a:gd name="T100" fmla="*/ 2 w 2148"/>
                  <a:gd name="T101" fmla="*/ 3 h 1628"/>
                  <a:gd name="T102" fmla="*/ 2 w 2148"/>
                  <a:gd name="T103" fmla="*/ 3 h 1628"/>
                  <a:gd name="T104" fmla="*/ 2 w 2148"/>
                  <a:gd name="T105" fmla="*/ 3 h 1628"/>
                  <a:gd name="T106" fmla="*/ 1 w 2148"/>
                  <a:gd name="T107" fmla="*/ 3 h 1628"/>
                  <a:gd name="T108" fmla="*/ 1 w 2148"/>
                  <a:gd name="T109" fmla="*/ 3 h 1628"/>
                  <a:gd name="T110" fmla="*/ 1 w 2148"/>
                  <a:gd name="T111" fmla="*/ 3 h 1628"/>
                  <a:gd name="T112" fmla="*/ 1 w 2148"/>
                  <a:gd name="T113" fmla="*/ 2 h 1628"/>
                  <a:gd name="T114" fmla="*/ 1 w 2148"/>
                  <a:gd name="T115" fmla="*/ 2 h 16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48"/>
                  <a:gd name="T175" fmla="*/ 0 h 1628"/>
                  <a:gd name="T176" fmla="*/ 2148 w 2148"/>
                  <a:gd name="T177" fmla="*/ 1628 h 16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48" h="1628">
                    <a:moveTo>
                      <a:pt x="0" y="1125"/>
                    </a:moveTo>
                    <a:lnTo>
                      <a:pt x="2" y="1128"/>
                    </a:lnTo>
                    <a:lnTo>
                      <a:pt x="8" y="1136"/>
                    </a:lnTo>
                    <a:lnTo>
                      <a:pt x="16" y="1148"/>
                    </a:lnTo>
                    <a:lnTo>
                      <a:pt x="26" y="1163"/>
                    </a:lnTo>
                    <a:lnTo>
                      <a:pt x="37" y="1180"/>
                    </a:lnTo>
                    <a:lnTo>
                      <a:pt x="47" y="1197"/>
                    </a:lnTo>
                    <a:lnTo>
                      <a:pt x="56" y="1213"/>
                    </a:lnTo>
                    <a:lnTo>
                      <a:pt x="63" y="1228"/>
                    </a:lnTo>
                    <a:lnTo>
                      <a:pt x="69" y="1241"/>
                    </a:lnTo>
                    <a:lnTo>
                      <a:pt x="75" y="1254"/>
                    </a:lnTo>
                    <a:lnTo>
                      <a:pt x="80" y="1265"/>
                    </a:lnTo>
                    <a:lnTo>
                      <a:pt x="85" y="1277"/>
                    </a:lnTo>
                    <a:lnTo>
                      <a:pt x="90" y="1287"/>
                    </a:lnTo>
                    <a:lnTo>
                      <a:pt x="94" y="1296"/>
                    </a:lnTo>
                    <a:lnTo>
                      <a:pt x="99" y="1304"/>
                    </a:lnTo>
                    <a:lnTo>
                      <a:pt x="103" y="1312"/>
                    </a:lnTo>
                    <a:lnTo>
                      <a:pt x="108" y="1317"/>
                    </a:lnTo>
                    <a:lnTo>
                      <a:pt x="116" y="1324"/>
                    </a:lnTo>
                    <a:lnTo>
                      <a:pt x="126" y="1333"/>
                    </a:lnTo>
                    <a:lnTo>
                      <a:pt x="140" y="1342"/>
                    </a:lnTo>
                    <a:lnTo>
                      <a:pt x="158" y="1354"/>
                    </a:lnTo>
                    <a:lnTo>
                      <a:pt x="177" y="1367"/>
                    </a:lnTo>
                    <a:lnTo>
                      <a:pt x="198" y="1380"/>
                    </a:lnTo>
                    <a:lnTo>
                      <a:pt x="221" y="1394"/>
                    </a:lnTo>
                    <a:lnTo>
                      <a:pt x="246" y="1409"/>
                    </a:lnTo>
                    <a:lnTo>
                      <a:pt x="272" y="1424"/>
                    </a:lnTo>
                    <a:lnTo>
                      <a:pt x="298" y="1439"/>
                    </a:lnTo>
                    <a:lnTo>
                      <a:pt x="326" y="1454"/>
                    </a:lnTo>
                    <a:lnTo>
                      <a:pt x="353" y="1468"/>
                    </a:lnTo>
                    <a:lnTo>
                      <a:pt x="380" y="1481"/>
                    </a:lnTo>
                    <a:lnTo>
                      <a:pt x="407" y="1493"/>
                    </a:lnTo>
                    <a:lnTo>
                      <a:pt x="434" y="1505"/>
                    </a:lnTo>
                    <a:lnTo>
                      <a:pt x="437" y="1506"/>
                    </a:lnTo>
                    <a:lnTo>
                      <a:pt x="448" y="1509"/>
                    </a:lnTo>
                    <a:lnTo>
                      <a:pt x="465" y="1515"/>
                    </a:lnTo>
                    <a:lnTo>
                      <a:pt x="487" y="1523"/>
                    </a:lnTo>
                    <a:lnTo>
                      <a:pt x="515" y="1531"/>
                    </a:lnTo>
                    <a:lnTo>
                      <a:pt x="547" y="1542"/>
                    </a:lnTo>
                    <a:lnTo>
                      <a:pt x="583" y="1552"/>
                    </a:lnTo>
                    <a:lnTo>
                      <a:pt x="622" y="1564"/>
                    </a:lnTo>
                    <a:lnTo>
                      <a:pt x="663" y="1575"/>
                    </a:lnTo>
                    <a:lnTo>
                      <a:pt x="707" y="1586"/>
                    </a:lnTo>
                    <a:lnTo>
                      <a:pt x="752" y="1596"/>
                    </a:lnTo>
                    <a:lnTo>
                      <a:pt x="797" y="1605"/>
                    </a:lnTo>
                    <a:lnTo>
                      <a:pt x="843" y="1614"/>
                    </a:lnTo>
                    <a:lnTo>
                      <a:pt x="888" y="1620"/>
                    </a:lnTo>
                    <a:lnTo>
                      <a:pt x="931" y="1626"/>
                    </a:lnTo>
                    <a:lnTo>
                      <a:pt x="974" y="1628"/>
                    </a:lnTo>
                    <a:lnTo>
                      <a:pt x="979" y="1628"/>
                    </a:lnTo>
                    <a:lnTo>
                      <a:pt x="993" y="1628"/>
                    </a:lnTo>
                    <a:lnTo>
                      <a:pt x="1014" y="1627"/>
                    </a:lnTo>
                    <a:lnTo>
                      <a:pt x="1042" y="1626"/>
                    </a:lnTo>
                    <a:lnTo>
                      <a:pt x="1075" y="1625"/>
                    </a:lnTo>
                    <a:lnTo>
                      <a:pt x="1112" y="1624"/>
                    </a:lnTo>
                    <a:lnTo>
                      <a:pt x="1153" y="1622"/>
                    </a:lnTo>
                    <a:lnTo>
                      <a:pt x="1195" y="1620"/>
                    </a:lnTo>
                    <a:lnTo>
                      <a:pt x="1239" y="1618"/>
                    </a:lnTo>
                    <a:lnTo>
                      <a:pt x="1282" y="1616"/>
                    </a:lnTo>
                    <a:lnTo>
                      <a:pt x="1323" y="1613"/>
                    </a:lnTo>
                    <a:lnTo>
                      <a:pt x="1362" y="1610"/>
                    </a:lnTo>
                    <a:lnTo>
                      <a:pt x="1398" y="1607"/>
                    </a:lnTo>
                    <a:lnTo>
                      <a:pt x="1428" y="1604"/>
                    </a:lnTo>
                    <a:lnTo>
                      <a:pt x="1451" y="1601"/>
                    </a:lnTo>
                    <a:lnTo>
                      <a:pt x="1468" y="1597"/>
                    </a:lnTo>
                    <a:lnTo>
                      <a:pt x="1472" y="1596"/>
                    </a:lnTo>
                    <a:lnTo>
                      <a:pt x="1480" y="1595"/>
                    </a:lnTo>
                    <a:lnTo>
                      <a:pt x="1494" y="1591"/>
                    </a:lnTo>
                    <a:lnTo>
                      <a:pt x="1512" y="1586"/>
                    </a:lnTo>
                    <a:lnTo>
                      <a:pt x="1535" y="1580"/>
                    </a:lnTo>
                    <a:lnTo>
                      <a:pt x="1560" y="1573"/>
                    </a:lnTo>
                    <a:lnTo>
                      <a:pt x="1588" y="1565"/>
                    </a:lnTo>
                    <a:lnTo>
                      <a:pt x="1618" y="1556"/>
                    </a:lnTo>
                    <a:lnTo>
                      <a:pt x="1649" y="1544"/>
                    </a:lnTo>
                    <a:lnTo>
                      <a:pt x="1680" y="1533"/>
                    </a:lnTo>
                    <a:lnTo>
                      <a:pt x="1712" y="1521"/>
                    </a:lnTo>
                    <a:lnTo>
                      <a:pt x="1743" y="1507"/>
                    </a:lnTo>
                    <a:lnTo>
                      <a:pt x="1773" y="1493"/>
                    </a:lnTo>
                    <a:lnTo>
                      <a:pt x="1801" y="1477"/>
                    </a:lnTo>
                    <a:lnTo>
                      <a:pt x="1826" y="1462"/>
                    </a:lnTo>
                    <a:lnTo>
                      <a:pt x="1848" y="1445"/>
                    </a:lnTo>
                    <a:lnTo>
                      <a:pt x="1851" y="1444"/>
                    </a:lnTo>
                    <a:lnTo>
                      <a:pt x="1856" y="1438"/>
                    </a:lnTo>
                    <a:lnTo>
                      <a:pt x="1864" y="1431"/>
                    </a:lnTo>
                    <a:lnTo>
                      <a:pt x="1876" y="1420"/>
                    </a:lnTo>
                    <a:lnTo>
                      <a:pt x="1891" y="1407"/>
                    </a:lnTo>
                    <a:lnTo>
                      <a:pt x="1906" y="1392"/>
                    </a:lnTo>
                    <a:lnTo>
                      <a:pt x="1924" y="1373"/>
                    </a:lnTo>
                    <a:lnTo>
                      <a:pt x="1943" y="1354"/>
                    </a:lnTo>
                    <a:lnTo>
                      <a:pt x="1961" y="1333"/>
                    </a:lnTo>
                    <a:lnTo>
                      <a:pt x="1981" y="1310"/>
                    </a:lnTo>
                    <a:lnTo>
                      <a:pt x="1999" y="1286"/>
                    </a:lnTo>
                    <a:lnTo>
                      <a:pt x="2018" y="1261"/>
                    </a:lnTo>
                    <a:lnTo>
                      <a:pt x="2035" y="1234"/>
                    </a:lnTo>
                    <a:lnTo>
                      <a:pt x="2051" y="1208"/>
                    </a:lnTo>
                    <a:lnTo>
                      <a:pt x="2064" y="1180"/>
                    </a:lnTo>
                    <a:lnTo>
                      <a:pt x="2075" y="1152"/>
                    </a:lnTo>
                    <a:lnTo>
                      <a:pt x="2079" y="1143"/>
                    </a:lnTo>
                    <a:lnTo>
                      <a:pt x="2087" y="1115"/>
                    </a:lnTo>
                    <a:lnTo>
                      <a:pt x="2099" y="1075"/>
                    </a:lnTo>
                    <a:lnTo>
                      <a:pt x="2113" y="1022"/>
                    </a:lnTo>
                    <a:lnTo>
                      <a:pt x="2126" y="961"/>
                    </a:lnTo>
                    <a:lnTo>
                      <a:pt x="2137" y="894"/>
                    </a:lnTo>
                    <a:lnTo>
                      <a:pt x="2145" y="824"/>
                    </a:lnTo>
                    <a:lnTo>
                      <a:pt x="2148" y="755"/>
                    </a:lnTo>
                    <a:lnTo>
                      <a:pt x="2148" y="745"/>
                    </a:lnTo>
                    <a:lnTo>
                      <a:pt x="2145" y="722"/>
                    </a:lnTo>
                    <a:lnTo>
                      <a:pt x="2141" y="689"/>
                    </a:lnTo>
                    <a:lnTo>
                      <a:pt x="2133" y="647"/>
                    </a:lnTo>
                    <a:lnTo>
                      <a:pt x="2120" y="605"/>
                    </a:lnTo>
                    <a:lnTo>
                      <a:pt x="2102" y="563"/>
                    </a:lnTo>
                    <a:lnTo>
                      <a:pt x="2077" y="526"/>
                    </a:lnTo>
                    <a:lnTo>
                      <a:pt x="2044" y="500"/>
                    </a:lnTo>
                    <a:lnTo>
                      <a:pt x="2043" y="489"/>
                    </a:lnTo>
                    <a:lnTo>
                      <a:pt x="2043" y="458"/>
                    </a:lnTo>
                    <a:lnTo>
                      <a:pt x="2047" y="403"/>
                    </a:lnTo>
                    <a:lnTo>
                      <a:pt x="2060" y="323"/>
                    </a:lnTo>
                    <a:lnTo>
                      <a:pt x="2061" y="303"/>
                    </a:lnTo>
                    <a:lnTo>
                      <a:pt x="2064" y="255"/>
                    </a:lnTo>
                    <a:lnTo>
                      <a:pt x="2065" y="205"/>
                    </a:lnTo>
                    <a:lnTo>
                      <a:pt x="2064" y="175"/>
                    </a:lnTo>
                    <a:lnTo>
                      <a:pt x="2066" y="172"/>
                    </a:lnTo>
                    <a:lnTo>
                      <a:pt x="2072" y="164"/>
                    </a:lnTo>
                    <a:lnTo>
                      <a:pt x="2079" y="154"/>
                    </a:lnTo>
                    <a:lnTo>
                      <a:pt x="2088" y="139"/>
                    </a:lnTo>
                    <a:lnTo>
                      <a:pt x="2097" y="123"/>
                    </a:lnTo>
                    <a:lnTo>
                      <a:pt x="2104" y="106"/>
                    </a:lnTo>
                    <a:lnTo>
                      <a:pt x="2110" y="88"/>
                    </a:lnTo>
                    <a:lnTo>
                      <a:pt x="2112" y="71"/>
                    </a:lnTo>
                    <a:lnTo>
                      <a:pt x="2112" y="61"/>
                    </a:lnTo>
                    <a:lnTo>
                      <a:pt x="2109" y="36"/>
                    </a:lnTo>
                    <a:lnTo>
                      <a:pt x="2099" y="12"/>
                    </a:lnTo>
                    <a:lnTo>
                      <a:pt x="2083" y="0"/>
                    </a:lnTo>
                    <a:lnTo>
                      <a:pt x="2076" y="0"/>
                    </a:lnTo>
                    <a:lnTo>
                      <a:pt x="2057" y="2"/>
                    </a:lnTo>
                    <a:lnTo>
                      <a:pt x="2030" y="4"/>
                    </a:lnTo>
                    <a:lnTo>
                      <a:pt x="1998" y="8"/>
                    </a:lnTo>
                    <a:lnTo>
                      <a:pt x="1966" y="11"/>
                    </a:lnTo>
                    <a:lnTo>
                      <a:pt x="1937" y="16"/>
                    </a:lnTo>
                    <a:lnTo>
                      <a:pt x="1915" y="22"/>
                    </a:lnTo>
                    <a:lnTo>
                      <a:pt x="1904" y="27"/>
                    </a:lnTo>
                    <a:lnTo>
                      <a:pt x="1902" y="28"/>
                    </a:lnTo>
                    <a:lnTo>
                      <a:pt x="1898" y="33"/>
                    </a:lnTo>
                    <a:lnTo>
                      <a:pt x="1893" y="40"/>
                    </a:lnTo>
                    <a:lnTo>
                      <a:pt x="1889" y="51"/>
                    </a:lnTo>
                    <a:lnTo>
                      <a:pt x="1884" y="68"/>
                    </a:lnTo>
                    <a:lnTo>
                      <a:pt x="1882" y="88"/>
                    </a:lnTo>
                    <a:lnTo>
                      <a:pt x="1883" y="115"/>
                    </a:lnTo>
                    <a:lnTo>
                      <a:pt x="1887" y="147"/>
                    </a:lnTo>
                    <a:lnTo>
                      <a:pt x="1891" y="168"/>
                    </a:lnTo>
                    <a:lnTo>
                      <a:pt x="1897" y="216"/>
                    </a:lnTo>
                    <a:lnTo>
                      <a:pt x="1897" y="275"/>
                    </a:lnTo>
                    <a:lnTo>
                      <a:pt x="1884" y="327"/>
                    </a:lnTo>
                    <a:lnTo>
                      <a:pt x="1883" y="330"/>
                    </a:lnTo>
                    <a:lnTo>
                      <a:pt x="1880" y="338"/>
                    </a:lnTo>
                    <a:lnTo>
                      <a:pt x="1877" y="351"/>
                    </a:lnTo>
                    <a:lnTo>
                      <a:pt x="1871" y="366"/>
                    </a:lnTo>
                    <a:lnTo>
                      <a:pt x="1867" y="381"/>
                    </a:lnTo>
                    <a:lnTo>
                      <a:pt x="1860" y="396"/>
                    </a:lnTo>
                    <a:lnTo>
                      <a:pt x="1854" y="410"/>
                    </a:lnTo>
                    <a:lnTo>
                      <a:pt x="1848" y="419"/>
                    </a:lnTo>
                    <a:lnTo>
                      <a:pt x="1845" y="421"/>
                    </a:lnTo>
                    <a:lnTo>
                      <a:pt x="1833" y="428"/>
                    </a:lnTo>
                    <a:lnTo>
                      <a:pt x="1817" y="441"/>
                    </a:lnTo>
                    <a:lnTo>
                      <a:pt x="1798" y="457"/>
                    </a:lnTo>
                    <a:lnTo>
                      <a:pt x="1777" y="479"/>
                    </a:lnTo>
                    <a:lnTo>
                      <a:pt x="1755" y="506"/>
                    </a:lnTo>
                    <a:lnTo>
                      <a:pt x="1735" y="536"/>
                    </a:lnTo>
                    <a:lnTo>
                      <a:pt x="1719" y="571"/>
                    </a:lnTo>
                    <a:lnTo>
                      <a:pt x="1717" y="577"/>
                    </a:lnTo>
                    <a:lnTo>
                      <a:pt x="1711" y="592"/>
                    </a:lnTo>
                    <a:lnTo>
                      <a:pt x="1702" y="614"/>
                    </a:lnTo>
                    <a:lnTo>
                      <a:pt x="1693" y="642"/>
                    </a:lnTo>
                    <a:lnTo>
                      <a:pt x="1682" y="672"/>
                    </a:lnTo>
                    <a:lnTo>
                      <a:pt x="1672" y="702"/>
                    </a:lnTo>
                    <a:lnTo>
                      <a:pt x="1664" y="730"/>
                    </a:lnTo>
                    <a:lnTo>
                      <a:pt x="1659" y="755"/>
                    </a:lnTo>
                    <a:lnTo>
                      <a:pt x="1658" y="757"/>
                    </a:lnTo>
                    <a:lnTo>
                      <a:pt x="1652" y="765"/>
                    </a:lnTo>
                    <a:lnTo>
                      <a:pt x="1646" y="776"/>
                    </a:lnTo>
                    <a:lnTo>
                      <a:pt x="1634" y="793"/>
                    </a:lnTo>
                    <a:lnTo>
                      <a:pt x="1621" y="812"/>
                    </a:lnTo>
                    <a:lnTo>
                      <a:pt x="1605" y="834"/>
                    </a:lnTo>
                    <a:lnTo>
                      <a:pt x="1587" y="857"/>
                    </a:lnTo>
                    <a:lnTo>
                      <a:pt x="1566" y="882"/>
                    </a:lnTo>
                    <a:lnTo>
                      <a:pt x="1544" y="909"/>
                    </a:lnTo>
                    <a:lnTo>
                      <a:pt x="1520" y="936"/>
                    </a:lnTo>
                    <a:lnTo>
                      <a:pt x="1495" y="962"/>
                    </a:lnTo>
                    <a:lnTo>
                      <a:pt x="1467" y="987"/>
                    </a:lnTo>
                    <a:lnTo>
                      <a:pt x="1439" y="1010"/>
                    </a:lnTo>
                    <a:lnTo>
                      <a:pt x="1409" y="1032"/>
                    </a:lnTo>
                    <a:lnTo>
                      <a:pt x="1379" y="1052"/>
                    </a:lnTo>
                    <a:lnTo>
                      <a:pt x="1348" y="1068"/>
                    </a:lnTo>
                    <a:lnTo>
                      <a:pt x="1345" y="1070"/>
                    </a:lnTo>
                    <a:lnTo>
                      <a:pt x="1335" y="1075"/>
                    </a:lnTo>
                    <a:lnTo>
                      <a:pt x="1318" y="1082"/>
                    </a:lnTo>
                    <a:lnTo>
                      <a:pt x="1295" y="1091"/>
                    </a:lnTo>
                    <a:lnTo>
                      <a:pt x="1268" y="1101"/>
                    </a:lnTo>
                    <a:lnTo>
                      <a:pt x="1234" y="1113"/>
                    </a:lnTo>
                    <a:lnTo>
                      <a:pt x="1196" y="1123"/>
                    </a:lnTo>
                    <a:lnTo>
                      <a:pt x="1153" y="1134"/>
                    </a:lnTo>
                    <a:lnTo>
                      <a:pt x="1107" y="1144"/>
                    </a:lnTo>
                    <a:lnTo>
                      <a:pt x="1055" y="1151"/>
                    </a:lnTo>
                    <a:lnTo>
                      <a:pt x="1001" y="1157"/>
                    </a:lnTo>
                    <a:lnTo>
                      <a:pt x="944" y="1159"/>
                    </a:lnTo>
                    <a:lnTo>
                      <a:pt x="883" y="1158"/>
                    </a:lnTo>
                    <a:lnTo>
                      <a:pt x="821" y="1153"/>
                    </a:lnTo>
                    <a:lnTo>
                      <a:pt x="756" y="1143"/>
                    </a:lnTo>
                    <a:lnTo>
                      <a:pt x="691" y="1128"/>
                    </a:lnTo>
                    <a:lnTo>
                      <a:pt x="688" y="1127"/>
                    </a:lnTo>
                    <a:lnTo>
                      <a:pt x="680" y="1125"/>
                    </a:lnTo>
                    <a:lnTo>
                      <a:pt x="668" y="1121"/>
                    </a:lnTo>
                    <a:lnTo>
                      <a:pt x="652" y="1116"/>
                    </a:lnTo>
                    <a:lnTo>
                      <a:pt x="633" y="1111"/>
                    </a:lnTo>
                    <a:lnTo>
                      <a:pt x="611" y="1104"/>
                    </a:lnTo>
                    <a:lnTo>
                      <a:pt x="587" y="1096"/>
                    </a:lnTo>
                    <a:lnTo>
                      <a:pt x="563" y="1088"/>
                    </a:lnTo>
                    <a:lnTo>
                      <a:pt x="536" y="1080"/>
                    </a:lnTo>
                    <a:lnTo>
                      <a:pt x="511" y="1070"/>
                    </a:lnTo>
                    <a:lnTo>
                      <a:pt x="486" y="1061"/>
                    </a:lnTo>
                    <a:lnTo>
                      <a:pt x="460" y="1053"/>
                    </a:lnTo>
                    <a:lnTo>
                      <a:pt x="439" y="1044"/>
                    </a:lnTo>
                    <a:lnTo>
                      <a:pt x="418" y="1036"/>
                    </a:lnTo>
                    <a:lnTo>
                      <a:pt x="401" y="1028"/>
                    </a:lnTo>
                    <a:lnTo>
                      <a:pt x="387" y="1021"/>
                    </a:lnTo>
                    <a:lnTo>
                      <a:pt x="382" y="1017"/>
                    </a:lnTo>
                    <a:lnTo>
                      <a:pt x="368" y="1009"/>
                    </a:lnTo>
                    <a:lnTo>
                      <a:pt x="348" y="998"/>
                    </a:lnTo>
                    <a:lnTo>
                      <a:pt x="322" y="984"/>
                    </a:lnTo>
                    <a:lnTo>
                      <a:pt x="296" y="970"/>
                    </a:lnTo>
                    <a:lnTo>
                      <a:pt x="268" y="959"/>
                    </a:lnTo>
                    <a:lnTo>
                      <a:pt x="243" y="952"/>
                    </a:lnTo>
                    <a:lnTo>
                      <a:pt x="222" y="949"/>
                    </a:lnTo>
                    <a:lnTo>
                      <a:pt x="35" y="949"/>
                    </a:lnTo>
                    <a:lnTo>
                      <a:pt x="0" y="1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2" name="Freeform 54"/>
              <p:cNvSpPr>
                <a:spLocks/>
              </p:cNvSpPr>
              <p:nvPr/>
            </p:nvSpPr>
            <p:spPr bwMode="auto">
              <a:xfrm>
                <a:off x="2247" y="883"/>
                <a:ext cx="987" cy="395"/>
              </a:xfrm>
              <a:custGeom>
                <a:avLst/>
                <a:gdLst>
                  <a:gd name="T0" fmla="*/ 1 w 1974"/>
                  <a:gd name="T1" fmla="*/ 1 h 788"/>
                  <a:gd name="T2" fmla="*/ 1 w 1974"/>
                  <a:gd name="T3" fmla="*/ 1 h 788"/>
                  <a:gd name="T4" fmla="*/ 1 w 1974"/>
                  <a:gd name="T5" fmla="*/ 1 h 788"/>
                  <a:gd name="T6" fmla="*/ 1 w 1974"/>
                  <a:gd name="T7" fmla="*/ 2 h 788"/>
                  <a:gd name="T8" fmla="*/ 1 w 1974"/>
                  <a:gd name="T9" fmla="*/ 2 h 788"/>
                  <a:gd name="T10" fmla="*/ 1 w 1974"/>
                  <a:gd name="T11" fmla="*/ 2 h 788"/>
                  <a:gd name="T12" fmla="*/ 1 w 1974"/>
                  <a:gd name="T13" fmla="*/ 2 h 788"/>
                  <a:gd name="T14" fmla="*/ 1 w 1974"/>
                  <a:gd name="T15" fmla="*/ 2 h 788"/>
                  <a:gd name="T16" fmla="*/ 1 w 1974"/>
                  <a:gd name="T17" fmla="*/ 2 h 788"/>
                  <a:gd name="T18" fmla="*/ 1 w 1974"/>
                  <a:gd name="T19" fmla="*/ 2 h 788"/>
                  <a:gd name="T20" fmla="*/ 1 w 1974"/>
                  <a:gd name="T21" fmla="*/ 2 h 788"/>
                  <a:gd name="T22" fmla="*/ 1 w 1974"/>
                  <a:gd name="T23" fmla="*/ 2 h 788"/>
                  <a:gd name="T24" fmla="*/ 1 w 1974"/>
                  <a:gd name="T25" fmla="*/ 2 h 788"/>
                  <a:gd name="T26" fmla="*/ 2 w 1974"/>
                  <a:gd name="T27" fmla="*/ 2 h 788"/>
                  <a:gd name="T28" fmla="*/ 2 w 1974"/>
                  <a:gd name="T29" fmla="*/ 2 h 788"/>
                  <a:gd name="T30" fmla="*/ 2 w 1974"/>
                  <a:gd name="T31" fmla="*/ 2 h 788"/>
                  <a:gd name="T32" fmla="*/ 2 w 1974"/>
                  <a:gd name="T33" fmla="*/ 2 h 788"/>
                  <a:gd name="T34" fmla="*/ 2 w 1974"/>
                  <a:gd name="T35" fmla="*/ 2 h 788"/>
                  <a:gd name="T36" fmla="*/ 2 w 1974"/>
                  <a:gd name="T37" fmla="*/ 2 h 788"/>
                  <a:gd name="T38" fmla="*/ 3 w 1974"/>
                  <a:gd name="T39" fmla="*/ 2 h 788"/>
                  <a:gd name="T40" fmla="*/ 3 w 1974"/>
                  <a:gd name="T41" fmla="*/ 2 h 788"/>
                  <a:gd name="T42" fmla="*/ 3 w 1974"/>
                  <a:gd name="T43" fmla="*/ 2 h 788"/>
                  <a:gd name="T44" fmla="*/ 3 w 1974"/>
                  <a:gd name="T45" fmla="*/ 2 h 788"/>
                  <a:gd name="T46" fmla="*/ 3 w 1974"/>
                  <a:gd name="T47" fmla="*/ 2 h 788"/>
                  <a:gd name="T48" fmla="*/ 3 w 1974"/>
                  <a:gd name="T49" fmla="*/ 2 h 788"/>
                  <a:gd name="T50" fmla="*/ 4 w 1974"/>
                  <a:gd name="T51" fmla="*/ 2 h 788"/>
                  <a:gd name="T52" fmla="*/ 4 w 1974"/>
                  <a:gd name="T53" fmla="*/ 2 h 788"/>
                  <a:gd name="T54" fmla="*/ 4 w 1974"/>
                  <a:gd name="T55" fmla="*/ 2 h 788"/>
                  <a:gd name="T56" fmla="*/ 4 w 1974"/>
                  <a:gd name="T57" fmla="*/ 1 h 788"/>
                  <a:gd name="T58" fmla="*/ 4 w 1974"/>
                  <a:gd name="T59" fmla="*/ 1 h 788"/>
                  <a:gd name="T60" fmla="*/ 4 w 1974"/>
                  <a:gd name="T61" fmla="*/ 1 h 788"/>
                  <a:gd name="T62" fmla="*/ 4 w 1974"/>
                  <a:gd name="T63" fmla="*/ 1 h 788"/>
                  <a:gd name="T64" fmla="*/ 4 w 1974"/>
                  <a:gd name="T65" fmla="*/ 1 h 788"/>
                  <a:gd name="T66" fmla="*/ 4 w 1974"/>
                  <a:gd name="T67" fmla="*/ 1 h 788"/>
                  <a:gd name="T68" fmla="*/ 4 w 1974"/>
                  <a:gd name="T69" fmla="*/ 1 h 788"/>
                  <a:gd name="T70" fmla="*/ 4 w 1974"/>
                  <a:gd name="T71" fmla="*/ 2 h 788"/>
                  <a:gd name="T72" fmla="*/ 3 w 1974"/>
                  <a:gd name="T73" fmla="*/ 2 h 788"/>
                  <a:gd name="T74" fmla="*/ 3 w 1974"/>
                  <a:gd name="T75" fmla="*/ 2 h 788"/>
                  <a:gd name="T76" fmla="*/ 3 w 1974"/>
                  <a:gd name="T77" fmla="*/ 2 h 788"/>
                  <a:gd name="T78" fmla="*/ 2 w 1974"/>
                  <a:gd name="T79" fmla="*/ 2 h 788"/>
                  <a:gd name="T80" fmla="*/ 2 w 1974"/>
                  <a:gd name="T81" fmla="*/ 2 h 788"/>
                  <a:gd name="T82" fmla="*/ 2 w 1974"/>
                  <a:gd name="T83" fmla="*/ 2 h 788"/>
                  <a:gd name="T84" fmla="*/ 1 w 1974"/>
                  <a:gd name="T85" fmla="*/ 2 h 788"/>
                  <a:gd name="T86" fmla="*/ 1 w 1974"/>
                  <a:gd name="T87" fmla="*/ 2 h 788"/>
                  <a:gd name="T88" fmla="*/ 1 w 1974"/>
                  <a:gd name="T89" fmla="*/ 2 h 788"/>
                  <a:gd name="T90" fmla="*/ 1 w 1974"/>
                  <a:gd name="T91" fmla="*/ 2 h 788"/>
                  <a:gd name="T92" fmla="*/ 1 w 1974"/>
                  <a:gd name="T93" fmla="*/ 1 h 788"/>
                  <a:gd name="T94" fmla="*/ 1 w 1974"/>
                  <a:gd name="T95" fmla="*/ 1 h 7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74"/>
                  <a:gd name="T145" fmla="*/ 0 h 788"/>
                  <a:gd name="T146" fmla="*/ 1974 w 1974"/>
                  <a:gd name="T147" fmla="*/ 788 h 7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74" h="788">
                    <a:moveTo>
                      <a:pt x="0" y="438"/>
                    </a:moveTo>
                    <a:lnTo>
                      <a:pt x="1" y="439"/>
                    </a:lnTo>
                    <a:lnTo>
                      <a:pt x="1" y="440"/>
                    </a:lnTo>
                    <a:lnTo>
                      <a:pt x="1" y="441"/>
                    </a:lnTo>
                    <a:lnTo>
                      <a:pt x="1" y="442"/>
                    </a:lnTo>
                    <a:lnTo>
                      <a:pt x="9" y="467"/>
                    </a:lnTo>
                    <a:lnTo>
                      <a:pt x="21" y="490"/>
                    </a:lnTo>
                    <a:lnTo>
                      <a:pt x="37" y="513"/>
                    </a:lnTo>
                    <a:lnTo>
                      <a:pt x="56" y="533"/>
                    </a:lnTo>
                    <a:lnTo>
                      <a:pt x="79" y="554"/>
                    </a:lnTo>
                    <a:lnTo>
                      <a:pt x="106" y="573"/>
                    </a:lnTo>
                    <a:lnTo>
                      <a:pt x="136" y="590"/>
                    </a:lnTo>
                    <a:lnTo>
                      <a:pt x="168" y="606"/>
                    </a:lnTo>
                    <a:lnTo>
                      <a:pt x="177" y="611"/>
                    </a:lnTo>
                    <a:lnTo>
                      <a:pt x="190" y="615"/>
                    </a:lnTo>
                    <a:lnTo>
                      <a:pt x="204" y="622"/>
                    </a:lnTo>
                    <a:lnTo>
                      <a:pt x="219" y="629"/>
                    </a:lnTo>
                    <a:lnTo>
                      <a:pt x="237" y="636"/>
                    </a:lnTo>
                    <a:lnTo>
                      <a:pt x="257" y="644"/>
                    </a:lnTo>
                    <a:lnTo>
                      <a:pt x="277" y="653"/>
                    </a:lnTo>
                    <a:lnTo>
                      <a:pt x="300" y="663"/>
                    </a:lnTo>
                    <a:lnTo>
                      <a:pt x="326" y="672"/>
                    </a:lnTo>
                    <a:lnTo>
                      <a:pt x="353" y="681"/>
                    </a:lnTo>
                    <a:lnTo>
                      <a:pt x="381" y="690"/>
                    </a:lnTo>
                    <a:lnTo>
                      <a:pt x="412" y="701"/>
                    </a:lnTo>
                    <a:lnTo>
                      <a:pt x="444" y="710"/>
                    </a:lnTo>
                    <a:lnTo>
                      <a:pt x="478" y="720"/>
                    </a:lnTo>
                    <a:lnTo>
                      <a:pt x="514" y="729"/>
                    </a:lnTo>
                    <a:lnTo>
                      <a:pt x="550" y="737"/>
                    </a:lnTo>
                    <a:lnTo>
                      <a:pt x="588" y="747"/>
                    </a:lnTo>
                    <a:lnTo>
                      <a:pt x="628" y="755"/>
                    </a:lnTo>
                    <a:lnTo>
                      <a:pt x="669" y="762"/>
                    </a:lnTo>
                    <a:lnTo>
                      <a:pt x="713" y="769"/>
                    </a:lnTo>
                    <a:lnTo>
                      <a:pt x="757" y="774"/>
                    </a:lnTo>
                    <a:lnTo>
                      <a:pt x="803" y="779"/>
                    </a:lnTo>
                    <a:lnTo>
                      <a:pt x="849" y="782"/>
                    </a:lnTo>
                    <a:lnTo>
                      <a:pt x="897" y="786"/>
                    </a:lnTo>
                    <a:lnTo>
                      <a:pt x="947" y="787"/>
                    </a:lnTo>
                    <a:lnTo>
                      <a:pt x="997" y="788"/>
                    </a:lnTo>
                    <a:lnTo>
                      <a:pt x="1049" y="787"/>
                    </a:lnTo>
                    <a:lnTo>
                      <a:pt x="1102" y="785"/>
                    </a:lnTo>
                    <a:lnTo>
                      <a:pt x="1156" y="780"/>
                    </a:lnTo>
                    <a:lnTo>
                      <a:pt x="1211" y="774"/>
                    </a:lnTo>
                    <a:lnTo>
                      <a:pt x="1268" y="767"/>
                    </a:lnTo>
                    <a:lnTo>
                      <a:pt x="1326" y="758"/>
                    </a:lnTo>
                    <a:lnTo>
                      <a:pt x="1331" y="757"/>
                    </a:lnTo>
                    <a:lnTo>
                      <a:pt x="1349" y="752"/>
                    </a:lnTo>
                    <a:lnTo>
                      <a:pt x="1376" y="746"/>
                    </a:lnTo>
                    <a:lnTo>
                      <a:pt x="1412" y="734"/>
                    </a:lnTo>
                    <a:lnTo>
                      <a:pt x="1453" y="719"/>
                    </a:lnTo>
                    <a:lnTo>
                      <a:pt x="1502" y="698"/>
                    </a:lnTo>
                    <a:lnTo>
                      <a:pt x="1554" y="674"/>
                    </a:lnTo>
                    <a:lnTo>
                      <a:pt x="1608" y="644"/>
                    </a:lnTo>
                    <a:lnTo>
                      <a:pt x="1663" y="608"/>
                    </a:lnTo>
                    <a:lnTo>
                      <a:pt x="1718" y="567"/>
                    </a:lnTo>
                    <a:lnTo>
                      <a:pt x="1771" y="518"/>
                    </a:lnTo>
                    <a:lnTo>
                      <a:pt x="1822" y="463"/>
                    </a:lnTo>
                    <a:lnTo>
                      <a:pt x="1867" y="401"/>
                    </a:lnTo>
                    <a:lnTo>
                      <a:pt x="1906" y="331"/>
                    </a:lnTo>
                    <a:lnTo>
                      <a:pt x="1938" y="252"/>
                    </a:lnTo>
                    <a:lnTo>
                      <a:pt x="1961" y="166"/>
                    </a:lnTo>
                    <a:lnTo>
                      <a:pt x="1964" y="153"/>
                    </a:lnTo>
                    <a:lnTo>
                      <a:pt x="1968" y="117"/>
                    </a:lnTo>
                    <a:lnTo>
                      <a:pt x="1973" y="66"/>
                    </a:lnTo>
                    <a:lnTo>
                      <a:pt x="1974" y="0"/>
                    </a:lnTo>
                    <a:lnTo>
                      <a:pt x="1921" y="104"/>
                    </a:lnTo>
                    <a:lnTo>
                      <a:pt x="1864" y="197"/>
                    </a:lnTo>
                    <a:lnTo>
                      <a:pt x="1806" y="281"/>
                    </a:lnTo>
                    <a:lnTo>
                      <a:pt x="1742" y="356"/>
                    </a:lnTo>
                    <a:lnTo>
                      <a:pt x="1677" y="422"/>
                    </a:lnTo>
                    <a:lnTo>
                      <a:pt x="1610" y="480"/>
                    </a:lnTo>
                    <a:lnTo>
                      <a:pt x="1540" y="531"/>
                    </a:lnTo>
                    <a:lnTo>
                      <a:pt x="1468" y="574"/>
                    </a:lnTo>
                    <a:lnTo>
                      <a:pt x="1395" y="610"/>
                    </a:lnTo>
                    <a:lnTo>
                      <a:pt x="1320" y="638"/>
                    </a:lnTo>
                    <a:lnTo>
                      <a:pt x="1245" y="661"/>
                    </a:lnTo>
                    <a:lnTo>
                      <a:pt x="1169" y="679"/>
                    </a:lnTo>
                    <a:lnTo>
                      <a:pt x="1093" y="690"/>
                    </a:lnTo>
                    <a:lnTo>
                      <a:pt x="1017" y="697"/>
                    </a:lnTo>
                    <a:lnTo>
                      <a:pt x="941" y="699"/>
                    </a:lnTo>
                    <a:lnTo>
                      <a:pt x="866" y="698"/>
                    </a:lnTo>
                    <a:lnTo>
                      <a:pt x="792" y="693"/>
                    </a:lnTo>
                    <a:lnTo>
                      <a:pt x="719" y="683"/>
                    </a:lnTo>
                    <a:lnTo>
                      <a:pt x="647" y="672"/>
                    </a:lnTo>
                    <a:lnTo>
                      <a:pt x="578" y="658"/>
                    </a:lnTo>
                    <a:lnTo>
                      <a:pt x="510" y="641"/>
                    </a:lnTo>
                    <a:lnTo>
                      <a:pt x="446" y="623"/>
                    </a:lnTo>
                    <a:lnTo>
                      <a:pt x="383" y="604"/>
                    </a:lnTo>
                    <a:lnTo>
                      <a:pt x="325" y="583"/>
                    </a:lnTo>
                    <a:lnTo>
                      <a:pt x="269" y="562"/>
                    </a:lnTo>
                    <a:lnTo>
                      <a:pt x="216" y="542"/>
                    </a:lnTo>
                    <a:lnTo>
                      <a:pt x="169" y="521"/>
                    </a:lnTo>
                    <a:lnTo>
                      <a:pt x="125" y="501"/>
                    </a:lnTo>
                    <a:lnTo>
                      <a:pt x="86" y="483"/>
                    </a:lnTo>
                    <a:lnTo>
                      <a:pt x="52" y="465"/>
                    </a:lnTo>
                    <a:lnTo>
                      <a:pt x="23" y="450"/>
                    </a:lnTo>
                    <a:lnTo>
                      <a:pt x="0" y="438"/>
                    </a:lnTo>
                    <a:close/>
                  </a:path>
                </a:pathLst>
              </a:custGeom>
              <a:solidFill>
                <a:srgbClr val="CCE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3" name="Freeform 55"/>
              <p:cNvSpPr>
                <a:spLocks/>
              </p:cNvSpPr>
              <p:nvPr/>
            </p:nvSpPr>
            <p:spPr bwMode="auto">
              <a:xfrm>
                <a:off x="2176" y="590"/>
                <a:ext cx="1058" cy="643"/>
              </a:xfrm>
              <a:custGeom>
                <a:avLst/>
                <a:gdLst>
                  <a:gd name="T0" fmla="*/ 5 w 2116"/>
                  <a:gd name="T1" fmla="*/ 1 h 1286"/>
                  <a:gd name="T2" fmla="*/ 5 w 2116"/>
                  <a:gd name="T3" fmla="*/ 1 h 1286"/>
                  <a:gd name="T4" fmla="*/ 4 w 2116"/>
                  <a:gd name="T5" fmla="*/ 1 h 1286"/>
                  <a:gd name="T6" fmla="*/ 4 w 2116"/>
                  <a:gd name="T7" fmla="*/ 1 h 1286"/>
                  <a:gd name="T8" fmla="*/ 5 w 2116"/>
                  <a:gd name="T9" fmla="*/ 1 h 1286"/>
                  <a:gd name="T10" fmla="*/ 4 w 2116"/>
                  <a:gd name="T11" fmla="*/ 0 h 1286"/>
                  <a:gd name="T12" fmla="*/ 4 w 2116"/>
                  <a:gd name="T13" fmla="*/ 1 h 1286"/>
                  <a:gd name="T14" fmla="*/ 4 w 2116"/>
                  <a:gd name="T15" fmla="*/ 1 h 1286"/>
                  <a:gd name="T16" fmla="*/ 4 w 2116"/>
                  <a:gd name="T17" fmla="*/ 1 h 1286"/>
                  <a:gd name="T18" fmla="*/ 4 w 2116"/>
                  <a:gd name="T19" fmla="*/ 1 h 1286"/>
                  <a:gd name="T20" fmla="*/ 4 w 2116"/>
                  <a:gd name="T21" fmla="*/ 1 h 1286"/>
                  <a:gd name="T22" fmla="*/ 4 w 2116"/>
                  <a:gd name="T23" fmla="*/ 1 h 1286"/>
                  <a:gd name="T24" fmla="*/ 4 w 2116"/>
                  <a:gd name="T25" fmla="*/ 1 h 1286"/>
                  <a:gd name="T26" fmla="*/ 4 w 2116"/>
                  <a:gd name="T27" fmla="*/ 1 h 1286"/>
                  <a:gd name="T28" fmla="*/ 4 w 2116"/>
                  <a:gd name="T29" fmla="*/ 1 h 1286"/>
                  <a:gd name="T30" fmla="*/ 4 w 2116"/>
                  <a:gd name="T31" fmla="*/ 1 h 1286"/>
                  <a:gd name="T32" fmla="*/ 4 w 2116"/>
                  <a:gd name="T33" fmla="*/ 2 h 1286"/>
                  <a:gd name="T34" fmla="*/ 4 w 2116"/>
                  <a:gd name="T35" fmla="*/ 2 h 1286"/>
                  <a:gd name="T36" fmla="*/ 4 w 2116"/>
                  <a:gd name="T37" fmla="*/ 2 h 1286"/>
                  <a:gd name="T38" fmla="*/ 4 w 2116"/>
                  <a:gd name="T39" fmla="*/ 2 h 1286"/>
                  <a:gd name="T40" fmla="*/ 3 w 2116"/>
                  <a:gd name="T41" fmla="*/ 2 h 1286"/>
                  <a:gd name="T42" fmla="*/ 3 w 2116"/>
                  <a:gd name="T43" fmla="*/ 2 h 1286"/>
                  <a:gd name="T44" fmla="*/ 3 w 2116"/>
                  <a:gd name="T45" fmla="*/ 2 h 1286"/>
                  <a:gd name="T46" fmla="*/ 3 w 2116"/>
                  <a:gd name="T47" fmla="*/ 2 h 1286"/>
                  <a:gd name="T48" fmla="*/ 3 w 2116"/>
                  <a:gd name="T49" fmla="*/ 3 h 1286"/>
                  <a:gd name="T50" fmla="*/ 2 w 2116"/>
                  <a:gd name="T51" fmla="*/ 3 h 1286"/>
                  <a:gd name="T52" fmla="*/ 2 w 2116"/>
                  <a:gd name="T53" fmla="*/ 3 h 1286"/>
                  <a:gd name="T54" fmla="*/ 2 w 2116"/>
                  <a:gd name="T55" fmla="*/ 3 h 1286"/>
                  <a:gd name="T56" fmla="*/ 2 w 2116"/>
                  <a:gd name="T57" fmla="*/ 3 h 1286"/>
                  <a:gd name="T58" fmla="*/ 2 w 2116"/>
                  <a:gd name="T59" fmla="*/ 2 h 1286"/>
                  <a:gd name="T60" fmla="*/ 1 w 2116"/>
                  <a:gd name="T61" fmla="*/ 2 h 1286"/>
                  <a:gd name="T62" fmla="*/ 1 w 2116"/>
                  <a:gd name="T63" fmla="*/ 2 h 1286"/>
                  <a:gd name="T64" fmla="*/ 1 w 2116"/>
                  <a:gd name="T65" fmla="*/ 2 h 1286"/>
                  <a:gd name="T66" fmla="*/ 1 w 2116"/>
                  <a:gd name="T67" fmla="*/ 2 h 1286"/>
                  <a:gd name="T68" fmla="*/ 1 w 2116"/>
                  <a:gd name="T69" fmla="*/ 2 h 1286"/>
                  <a:gd name="T70" fmla="*/ 1 w 2116"/>
                  <a:gd name="T71" fmla="*/ 2 h 1286"/>
                  <a:gd name="T72" fmla="*/ 1 w 2116"/>
                  <a:gd name="T73" fmla="*/ 2 h 1286"/>
                  <a:gd name="T74" fmla="*/ 1 w 2116"/>
                  <a:gd name="T75" fmla="*/ 2 h 1286"/>
                  <a:gd name="T76" fmla="*/ 1 w 2116"/>
                  <a:gd name="T77" fmla="*/ 2 h 1286"/>
                  <a:gd name="T78" fmla="*/ 1 w 2116"/>
                  <a:gd name="T79" fmla="*/ 2 h 1286"/>
                  <a:gd name="T80" fmla="*/ 1 w 2116"/>
                  <a:gd name="T81" fmla="*/ 2 h 1286"/>
                  <a:gd name="T82" fmla="*/ 1 w 2116"/>
                  <a:gd name="T83" fmla="*/ 3 h 1286"/>
                  <a:gd name="T84" fmla="*/ 1 w 2116"/>
                  <a:gd name="T85" fmla="*/ 3 h 1286"/>
                  <a:gd name="T86" fmla="*/ 1 w 2116"/>
                  <a:gd name="T87" fmla="*/ 3 h 1286"/>
                  <a:gd name="T88" fmla="*/ 1 w 2116"/>
                  <a:gd name="T89" fmla="*/ 3 h 1286"/>
                  <a:gd name="T90" fmla="*/ 2 w 2116"/>
                  <a:gd name="T91" fmla="*/ 3 h 1286"/>
                  <a:gd name="T92" fmla="*/ 2 w 2116"/>
                  <a:gd name="T93" fmla="*/ 3 h 1286"/>
                  <a:gd name="T94" fmla="*/ 3 w 2116"/>
                  <a:gd name="T95" fmla="*/ 3 h 1286"/>
                  <a:gd name="T96" fmla="*/ 3 w 2116"/>
                  <a:gd name="T97" fmla="*/ 3 h 1286"/>
                  <a:gd name="T98" fmla="*/ 4 w 2116"/>
                  <a:gd name="T99" fmla="*/ 3 h 1286"/>
                  <a:gd name="T100" fmla="*/ 4 w 2116"/>
                  <a:gd name="T101" fmla="*/ 2 h 1286"/>
                  <a:gd name="T102" fmla="*/ 5 w 2116"/>
                  <a:gd name="T103" fmla="*/ 2 h 12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16"/>
                  <a:gd name="T157" fmla="*/ 0 h 1286"/>
                  <a:gd name="T158" fmla="*/ 2116 w 2116"/>
                  <a:gd name="T159" fmla="*/ 1286 h 12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16" h="1286">
                    <a:moveTo>
                      <a:pt x="2116" y="587"/>
                    </a:moveTo>
                    <a:lnTo>
                      <a:pt x="2115" y="545"/>
                    </a:lnTo>
                    <a:lnTo>
                      <a:pt x="2111" y="503"/>
                    </a:lnTo>
                    <a:lnTo>
                      <a:pt x="2106" y="460"/>
                    </a:lnTo>
                    <a:lnTo>
                      <a:pt x="2096" y="419"/>
                    </a:lnTo>
                    <a:lnTo>
                      <a:pt x="2084" y="379"/>
                    </a:lnTo>
                    <a:lnTo>
                      <a:pt x="2066" y="344"/>
                    </a:lnTo>
                    <a:lnTo>
                      <a:pt x="2046" y="311"/>
                    </a:lnTo>
                    <a:lnTo>
                      <a:pt x="2019" y="285"/>
                    </a:lnTo>
                    <a:lnTo>
                      <a:pt x="2021" y="273"/>
                    </a:lnTo>
                    <a:lnTo>
                      <a:pt x="2027" y="242"/>
                    </a:lnTo>
                    <a:lnTo>
                      <a:pt x="2034" y="200"/>
                    </a:lnTo>
                    <a:lnTo>
                      <a:pt x="2042" y="149"/>
                    </a:lnTo>
                    <a:lnTo>
                      <a:pt x="2049" y="97"/>
                    </a:lnTo>
                    <a:lnTo>
                      <a:pt x="2054" y="51"/>
                    </a:lnTo>
                    <a:lnTo>
                      <a:pt x="2054" y="17"/>
                    </a:lnTo>
                    <a:lnTo>
                      <a:pt x="2048" y="0"/>
                    </a:lnTo>
                    <a:lnTo>
                      <a:pt x="2047" y="0"/>
                    </a:lnTo>
                    <a:lnTo>
                      <a:pt x="2043" y="1"/>
                    </a:lnTo>
                    <a:lnTo>
                      <a:pt x="2039" y="2"/>
                    </a:lnTo>
                    <a:lnTo>
                      <a:pt x="2033" y="2"/>
                    </a:lnTo>
                    <a:lnTo>
                      <a:pt x="2026" y="4"/>
                    </a:lnTo>
                    <a:lnTo>
                      <a:pt x="2019" y="5"/>
                    </a:lnTo>
                    <a:lnTo>
                      <a:pt x="2011" y="5"/>
                    </a:lnTo>
                    <a:lnTo>
                      <a:pt x="2003" y="5"/>
                    </a:lnTo>
                    <a:lnTo>
                      <a:pt x="2003" y="21"/>
                    </a:lnTo>
                    <a:lnTo>
                      <a:pt x="2004" y="35"/>
                    </a:lnTo>
                    <a:lnTo>
                      <a:pt x="2004" y="46"/>
                    </a:lnTo>
                    <a:lnTo>
                      <a:pt x="2004" y="57"/>
                    </a:lnTo>
                    <a:lnTo>
                      <a:pt x="2002" y="82"/>
                    </a:lnTo>
                    <a:lnTo>
                      <a:pt x="1996" y="110"/>
                    </a:lnTo>
                    <a:lnTo>
                      <a:pt x="1989" y="138"/>
                    </a:lnTo>
                    <a:lnTo>
                      <a:pt x="1980" y="167"/>
                    </a:lnTo>
                    <a:lnTo>
                      <a:pt x="1971" y="193"/>
                    </a:lnTo>
                    <a:lnTo>
                      <a:pt x="1964" y="213"/>
                    </a:lnTo>
                    <a:lnTo>
                      <a:pt x="1958" y="228"/>
                    </a:lnTo>
                    <a:lnTo>
                      <a:pt x="1956" y="233"/>
                    </a:lnTo>
                    <a:lnTo>
                      <a:pt x="1944" y="244"/>
                    </a:lnTo>
                    <a:lnTo>
                      <a:pt x="1936" y="257"/>
                    </a:lnTo>
                    <a:lnTo>
                      <a:pt x="1932" y="269"/>
                    </a:lnTo>
                    <a:lnTo>
                      <a:pt x="1928" y="279"/>
                    </a:lnTo>
                    <a:lnTo>
                      <a:pt x="1927" y="287"/>
                    </a:lnTo>
                    <a:lnTo>
                      <a:pt x="1927" y="295"/>
                    </a:lnTo>
                    <a:lnTo>
                      <a:pt x="1928" y="300"/>
                    </a:lnTo>
                    <a:lnTo>
                      <a:pt x="1928" y="301"/>
                    </a:lnTo>
                    <a:lnTo>
                      <a:pt x="1924" y="352"/>
                    </a:lnTo>
                    <a:lnTo>
                      <a:pt x="1911" y="408"/>
                    </a:lnTo>
                    <a:lnTo>
                      <a:pt x="1892" y="465"/>
                    </a:lnTo>
                    <a:lnTo>
                      <a:pt x="1872" y="520"/>
                    </a:lnTo>
                    <a:lnTo>
                      <a:pt x="1851" y="568"/>
                    </a:lnTo>
                    <a:lnTo>
                      <a:pt x="1833" y="608"/>
                    </a:lnTo>
                    <a:lnTo>
                      <a:pt x="1820" y="634"/>
                    </a:lnTo>
                    <a:lnTo>
                      <a:pt x="1815" y="643"/>
                    </a:lnTo>
                    <a:lnTo>
                      <a:pt x="1801" y="672"/>
                    </a:lnTo>
                    <a:lnTo>
                      <a:pt x="1783" y="701"/>
                    </a:lnTo>
                    <a:lnTo>
                      <a:pt x="1760" y="730"/>
                    </a:lnTo>
                    <a:lnTo>
                      <a:pt x="1736" y="757"/>
                    </a:lnTo>
                    <a:lnTo>
                      <a:pt x="1708" y="784"/>
                    </a:lnTo>
                    <a:lnTo>
                      <a:pt x="1679" y="810"/>
                    </a:lnTo>
                    <a:lnTo>
                      <a:pt x="1651" y="835"/>
                    </a:lnTo>
                    <a:lnTo>
                      <a:pt x="1622" y="858"/>
                    </a:lnTo>
                    <a:lnTo>
                      <a:pt x="1593" y="880"/>
                    </a:lnTo>
                    <a:lnTo>
                      <a:pt x="1567" y="898"/>
                    </a:lnTo>
                    <a:lnTo>
                      <a:pt x="1541" y="915"/>
                    </a:lnTo>
                    <a:lnTo>
                      <a:pt x="1519" y="929"/>
                    </a:lnTo>
                    <a:lnTo>
                      <a:pt x="1502" y="941"/>
                    </a:lnTo>
                    <a:lnTo>
                      <a:pt x="1487" y="950"/>
                    </a:lnTo>
                    <a:lnTo>
                      <a:pt x="1479" y="954"/>
                    </a:lnTo>
                    <a:lnTo>
                      <a:pt x="1476" y="957"/>
                    </a:lnTo>
                    <a:lnTo>
                      <a:pt x="1428" y="981"/>
                    </a:lnTo>
                    <a:lnTo>
                      <a:pt x="1379" y="1002"/>
                    </a:lnTo>
                    <a:lnTo>
                      <a:pt x="1329" y="1019"/>
                    </a:lnTo>
                    <a:lnTo>
                      <a:pt x="1281" y="1032"/>
                    </a:lnTo>
                    <a:lnTo>
                      <a:pt x="1233" y="1041"/>
                    </a:lnTo>
                    <a:lnTo>
                      <a:pt x="1185" y="1048"/>
                    </a:lnTo>
                    <a:lnTo>
                      <a:pt x="1140" y="1052"/>
                    </a:lnTo>
                    <a:lnTo>
                      <a:pt x="1097" y="1055"/>
                    </a:lnTo>
                    <a:lnTo>
                      <a:pt x="1058" y="1056"/>
                    </a:lnTo>
                    <a:lnTo>
                      <a:pt x="1021" y="1056"/>
                    </a:lnTo>
                    <a:lnTo>
                      <a:pt x="988" y="1054"/>
                    </a:lnTo>
                    <a:lnTo>
                      <a:pt x="961" y="1052"/>
                    </a:lnTo>
                    <a:lnTo>
                      <a:pt x="938" y="1050"/>
                    </a:lnTo>
                    <a:lnTo>
                      <a:pt x="920" y="1048"/>
                    </a:lnTo>
                    <a:lnTo>
                      <a:pt x="910" y="1047"/>
                    </a:lnTo>
                    <a:lnTo>
                      <a:pt x="907" y="1046"/>
                    </a:lnTo>
                    <a:lnTo>
                      <a:pt x="846" y="1037"/>
                    </a:lnTo>
                    <a:lnTo>
                      <a:pt x="786" y="1027"/>
                    </a:lnTo>
                    <a:lnTo>
                      <a:pt x="726" y="1014"/>
                    </a:lnTo>
                    <a:lnTo>
                      <a:pt x="667" y="1001"/>
                    </a:lnTo>
                    <a:lnTo>
                      <a:pt x="609" y="984"/>
                    </a:lnTo>
                    <a:lnTo>
                      <a:pt x="555" y="967"/>
                    </a:lnTo>
                    <a:lnTo>
                      <a:pt x="502" y="949"/>
                    </a:lnTo>
                    <a:lnTo>
                      <a:pt x="454" y="930"/>
                    </a:lnTo>
                    <a:lnTo>
                      <a:pt x="408" y="913"/>
                    </a:lnTo>
                    <a:lnTo>
                      <a:pt x="366" y="896"/>
                    </a:lnTo>
                    <a:lnTo>
                      <a:pt x="330" y="878"/>
                    </a:lnTo>
                    <a:lnTo>
                      <a:pt x="297" y="863"/>
                    </a:lnTo>
                    <a:lnTo>
                      <a:pt x="270" y="851"/>
                    </a:lnTo>
                    <a:lnTo>
                      <a:pt x="249" y="839"/>
                    </a:lnTo>
                    <a:lnTo>
                      <a:pt x="234" y="831"/>
                    </a:lnTo>
                    <a:lnTo>
                      <a:pt x="226" y="825"/>
                    </a:lnTo>
                    <a:lnTo>
                      <a:pt x="219" y="821"/>
                    </a:lnTo>
                    <a:lnTo>
                      <a:pt x="206" y="816"/>
                    </a:lnTo>
                    <a:lnTo>
                      <a:pt x="189" y="810"/>
                    </a:lnTo>
                    <a:lnTo>
                      <a:pt x="168" y="805"/>
                    </a:lnTo>
                    <a:lnTo>
                      <a:pt x="145" y="799"/>
                    </a:lnTo>
                    <a:lnTo>
                      <a:pt x="119" y="793"/>
                    </a:lnTo>
                    <a:lnTo>
                      <a:pt x="92" y="786"/>
                    </a:lnTo>
                    <a:lnTo>
                      <a:pt x="65" y="780"/>
                    </a:lnTo>
                    <a:lnTo>
                      <a:pt x="60" y="794"/>
                    </a:lnTo>
                    <a:lnTo>
                      <a:pt x="54" y="809"/>
                    </a:lnTo>
                    <a:lnTo>
                      <a:pt x="49" y="824"/>
                    </a:lnTo>
                    <a:lnTo>
                      <a:pt x="42" y="839"/>
                    </a:lnTo>
                    <a:lnTo>
                      <a:pt x="35" y="853"/>
                    </a:lnTo>
                    <a:lnTo>
                      <a:pt x="27" y="866"/>
                    </a:lnTo>
                    <a:lnTo>
                      <a:pt x="18" y="876"/>
                    </a:lnTo>
                    <a:lnTo>
                      <a:pt x="7" y="885"/>
                    </a:lnTo>
                    <a:lnTo>
                      <a:pt x="0" y="897"/>
                    </a:lnTo>
                    <a:lnTo>
                      <a:pt x="8" y="910"/>
                    </a:lnTo>
                    <a:lnTo>
                      <a:pt x="27" y="926"/>
                    </a:lnTo>
                    <a:lnTo>
                      <a:pt x="52" y="942"/>
                    </a:lnTo>
                    <a:lnTo>
                      <a:pt x="80" y="960"/>
                    </a:lnTo>
                    <a:lnTo>
                      <a:pt x="106" y="981"/>
                    </a:lnTo>
                    <a:lnTo>
                      <a:pt x="128" y="1002"/>
                    </a:lnTo>
                    <a:lnTo>
                      <a:pt x="142" y="1025"/>
                    </a:lnTo>
                    <a:lnTo>
                      <a:pt x="165" y="1037"/>
                    </a:lnTo>
                    <a:lnTo>
                      <a:pt x="194" y="1052"/>
                    </a:lnTo>
                    <a:lnTo>
                      <a:pt x="228" y="1070"/>
                    </a:lnTo>
                    <a:lnTo>
                      <a:pt x="267" y="1088"/>
                    </a:lnTo>
                    <a:lnTo>
                      <a:pt x="311" y="1108"/>
                    </a:lnTo>
                    <a:lnTo>
                      <a:pt x="358" y="1129"/>
                    </a:lnTo>
                    <a:lnTo>
                      <a:pt x="411" y="1149"/>
                    </a:lnTo>
                    <a:lnTo>
                      <a:pt x="467" y="1170"/>
                    </a:lnTo>
                    <a:lnTo>
                      <a:pt x="525" y="1191"/>
                    </a:lnTo>
                    <a:lnTo>
                      <a:pt x="588" y="1210"/>
                    </a:lnTo>
                    <a:lnTo>
                      <a:pt x="652" y="1228"/>
                    </a:lnTo>
                    <a:lnTo>
                      <a:pt x="720" y="1245"/>
                    </a:lnTo>
                    <a:lnTo>
                      <a:pt x="789" y="1259"/>
                    </a:lnTo>
                    <a:lnTo>
                      <a:pt x="861" y="1270"/>
                    </a:lnTo>
                    <a:lnTo>
                      <a:pt x="934" y="1280"/>
                    </a:lnTo>
                    <a:lnTo>
                      <a:pt x="1008" y="1285"/>
                    </a:lnTo>
                    <a:lnTo>
                      <a:pt x="1083" y="1286"/>
                    </a:lnTo>
                    <a:lnTo>
                      <a:pt x="1159" y="1284"/>
                    </a:lnTo>
                    <a:lnTo>
                      <a:pt x="1235" y="1277"/>
                    </a:lnTo>
                    <a:lnTo>
                      <a:pt x="1311" y="1266"/>
                    </a:lnTo>
                    <a:lnTo>
                      <a:pt x="1387" y="1248"/>
                    </a:lnTo>
                    <a:lnTo>
                      <a:pt x="1462" y="1225"/>
                    </a:lnTo>
                    <a:lnTo>
                      <a:pt x="1537" y="1197"/>
                    </a:lnTo>
                    <a:lnTo>
                      <a:pt x="1610" y="1161"/>
                    </a:lnTo>
                    <a:lnTo>
                      <a:pt x="1682" y="1118"/>
                    </a:lnTo>
                    <a:lnTo>
                      <a:pt x="1752" y="1067"/>
                    </a:lnTo>
                    <a:lnTo>
                      <a:pt x="1819" y="1009"/>
                    </a:lnTo>
                    <a:lnTo>
                      <a:pt x="1884" y="943"/>
                    </a:lnTo>
                    <a:lnTo>
                      <a:pt x="1948" y="868"/>
                    </a:lnTo>
                    <a:lnTo>
                      <a:pt x="2006" y="784"/>
                    </a:lnTo>
                    <a:lnTo>
                      <a:pt x="2063" y="691"/>
                    </a:lnTo>
                    <a:lnTo>
                      <a:pt x="2116" y="587"/>
                    </a:lnTo>
                    <a:close/>
                  </a:path>
                </a:pathLst>
              </a:custGeom>
              <a:solidFill>
                <a:srgbClr val="EA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4" name="Freeform 56"/>
              <p:cNvSpPr>
                <a:spLocks/>
              </p:cNvSpPr>
              <p:nvPr/>
            </p:nvSpPr>
            <p:spPr bwMode="auto">
              <a:xfrm>
                <a:off x="2208" y="581"/>
                <a:ext cx="970" cy="537"/>
              </a:xfrm>
              <a:custGeom>
                <a:avLst/>
                <a:gdLst>
                  <a:gd name="T0" fmla="*/ 2 w 1939"/>
                  <a:gd name="T1" fmla="*/ 2 h 1074"/>
                  <a:gd name="T2" fmla="*/ 2 w 1939"/>
                  <a:gd name="T3" fmla="*/ 2 h 1074"/>
                  <a:gd name="T4" fmla="*/ 3 w 1939"/>
                  <a:gd name="T5" fmla="*/ 2 h 1074"/>
                  <a:gd name="T6" fmla="*/ 3 w 1939"/>
                  <a:gd name="T7" fmla="*/ 2 h 1074"/>
                  <a:gd name="T8" fmla="*/ 3 w 1939"/>
                  <a:gd name="T9" fmla="*/ 2 h 1074"/>
                  <a:gd name="T10" fmla="*/ 3 w 1939"/>
                  <a:gd name="T11" fmla="*/ 2 h 1074"/>
                  <a:gd name="T12" fmla="*/ 4 w 1939"/>
                  <a:gd name="T13" fmla="*/ 2 h 1074"/>
                  <a:gd name="T14" fmla="*/ 4 w 1939"/>
                  <a:gd name="T15" fmla="*/ 2 h 1074"/>
                  <a:gd name="T16" fmla="*/ 4 w 1939"/>
                  <a:gd name="T17" fmla="*/ 1 h 1074"/>
                  <a:gd name="T18" fmla="*/ 4 w 1939"/>
                  <a:gd name="T19" fmla="*/ 1 h 1074"/>
                  <a:gd name="T20" fmla="*/ 4 w 1939"/>
                  <a:gd name="T21" fmla="*/ 1 h 1074"/>
                  <a:gd name="T22" fmla="*/ 4 w 1939"/>
                  <a:gd name="T23" fmla="*/ 1 h 1074"/>
                  <a:gd name="T24" fmla="*/ 4 w 1939"/>
                  <a:gd name="T25" fmla="*/ 1 h 1074"/>
                  <a:gd name="T26" fmla="*/ 4 w 1939"/>
                  <a:gd name="T27" fmla="*/ 1 h 1074"/>
                  <a:gd name="T28" fmla="*/ 4 w 1939"/>
                  <a:gd name="T29" fmla="*/ 1 h 1074"/>
                  <a:gd name="T30" fmla="*/ 4 w 1939"/>
                  <a:gd name="T31" fmla="*/ 1 h 1074"/>
                  <a:gd name="T32" fmla="*/ 4 w 1939"/>
                  <a:gd name="T33" fmla="*/ 1 h 1074"/>
                  <a:gd name="T34" fmla="*/ 4 w 1939"/>
                  <a:gd name="T35" fmla="*/ 1 h 1074"/>
                  <a:gd name="T36" fmla="*/ 4 w 1939"/>
                  <a:gd name="T37" fmla="*/ 1 h 1074"/>
                  <a:gd name="T38" fmla="*/ 4 w 1939"/>
                  <a:gd name="T39" fmla="*/ 1 h 1074"/>
                  <a:gd name="T40" fmla="*/ 4 w 1939"/>
                  <a:gd name="T41" fmla="*/ 1 h 1074"/>
                  <a:gd name="T42" fmla="*/ 4 w 1939"/>
                  <a:gd name="T43" fmla="*/ 1 h 1074"/>
                  <a:gd name="T44" fmla="*/ 4 w 1939"/>
                  <a:gd name="T45" fmla="*/ 1 h 1074"/>
                  <a:gd name="T46" fmla="*/ 4 w 1939"/>
                  <a:gd name="T47" fmla="*/ 1 h 1074"/>
                  <a:gd name="T48" fmla="*/ 4 w 1939"/>
                  <a:gd name="T49" fmla="*/ 1 h 1074"/>
                  <a:gd name="T50" fmla="*/ 4 w 1939"/>
                  <a:gd name="T51" fmla="*/ 2 h 1074"/>
                  <a:gd name="T52" fmla="*/ 3 w 1939"/>
                  <a:gd name="T53" fmla="*/ 2 h 1074"/>
                  <a:gd name="T54" fmla="*/ 3 w 1939"/>
                  <a:gd name="T55" fmla="*/ 2 h 1074"/>
                  <a:gd name="T56" fmla="*/ 3 w 1939"/>
                  <a:gd name="T57" fmla="*/ 2 h 1074"/>
                  <a:gd name="T58" fmla="*/ 3 w 1939"/>
                  <a:gd name="T59" fmla="*/ 2 h 1074"/>
                  <a:gd name="T60" fmla="*/ 3 w 1939"/>
                  <a:gd name="T61" fmla="*/ 2 h 1074"/>
                  <a:gd name="T62" fmla="*/ 3 w 1939"/>
                  <a:gd name="T63" fmla="*/ 2 h 1074"/>
                  <a:gd name="T64" fmla="*/ 2 w 1939"/>
                  <a:gd name="T65" fmla="*/ 2 h 1074"/>
                  <a:gd name="T66" fmla="*/ 2 w 1939"/>
                  <a:gd name="T67" fmla="*/ 2 h 1074"/>
                  <a:gd name="T68" fmla="*/ 2 w 1939"/>
                  <a:gd name="T69" fmla="*/ 2 h 1074"/>
                  <a:gd name="T70" fmla="*/ 2 w 1939"/>
                  <a:gd name="T71" fmla="*/ 2 h 1074"/>
                  <a:gd name="T72" fmla="*/ 1 w 1939"/>
                  <a:gd name="T73" fmla="*/ 2 h 1074"/>
                  <a:gd name="T74" fmla="*/ 1 w 1939"/>
                  <a:gd name="T75" fmla="*/ 2 h 1074"/>
                  <a:gd name="T76" fmla="*/ 1 w 1939"/>
                  <a:gd name="T77" fmla="*/ 2 h 1074"/>
                  <a:gd name="T78" fmla="*/ 1 w 1939"/>
                  <a:gd name="T79" fmla="*/ 2 h 1074"/>
                  <a:gd name="T80" fmla="*/ 1 w 1939"/>
                  <a:gd name="T81" fmla="*/ 2 h 1074"/>
                  <a:gd name="T82" fmla="*/ 1 w 1939"/>
                  <a:gd name="T83" fmla="*/ 2 h 1074"/>
                  <a:gd name="T84" fmla="*/ 1 w 1939"/>
                  <a:gd name="T85" fmla="*/ 2 h 1074"/>
                  <a:gd name="T86" fmla="*/ 1 w 1939"/>
                  <a:gd name="T87" fmla="*/ 2 h 1074"/>
                  <a:gd name="T88" fmla="*/ 1 w 1939"/>
                  <a:gd name="T89" fmla="*/ 2 h 1074"/>
                  <a:gd name="T90" fmla="*/ 1 w 1939"/>
                  <a:gd name="T91" fmla="*/ 2 h 1074"/>
                  <a:gd name="T92" fmla="*/ 1 w 1939"/>
                  <a:gd name="T93" fmla="*/ 2 h 1074"/>
                  <a:gd name="T94" fmla="*/ 2 w 1939"/>
                  <a:gd name="T95" fmla="*/ 2 h 1074"/>
                  <a:gd name="T96" fmla="*/ 2 w 1939"/>
                  <a:gd name="T97" fmla="*/ 2 h 10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39"/>
                  <a:gd name="T148" fmla="*/ 0 h 1074"/>
                  <a:gd name="T149" fmla="*/ 1939 w 1939"/>
                  <a:gd name="T150" fmla="*/ 1074 h 10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39" h="1074">
                    <a:moveTo>
                      <a:pt x="842" y="1064"/>
                    </a:moveTo>
                    <a:lnTo>
                      <a:pt x="845" y="1065"/>
                    </a:lnTo>
                    <a:lnTo>
                      <a:pt x="855" y="1066"/>
                    </a:lnTo>
                    <a:lnTo>
                      <a:pt x="873" y="1068"/>
                    </a:lnTo>
                    <a:lnTo>
                      <a:pt x="896" y="1070"/>
                    </a:lnTo>
                    <a:lnTo>
                      <a:pt x="923" y="1072"/>
                    </a:lnTo>
                    <a:lnTo>
                      <a:pt x="956" y="1074"/>
                    </a:lnTo>
                    <a:lnTo>
                      <a:pt x="993" y="1074"/>
                    </a:lnTo>
                    <a:lnTo>
                      <a:pt x="1032" y="1073"/>
                    </a:lnTo>
                    <a:lnTo>
                      <a:pt x="1075" y="1070"/>
                    </a:lnTo>
                    <a:lnTo>
                      <a:pt x="1120" y="1066"/>
                    </a:lnTo>
                    <a:lnTo>
                      <a:pt x="1168" y="1059"/>
                    </a:lnTo>
                    <a:lnTo>
                      <a:pt x="1216" y="1050"/>
                    </a:lnTo>
                    <a:lnTo>
                      <a:pt x="1264" y="1037"/>
                    </a:lnTo>
                    <a:lnTo>
                      <a:pt x="1314" y="1020"/>
                    </a:lnTo>
                    <a:lnTo>
                      <a:pt x="1363" y="999"/>
                    </a:lnTo>
                    <a:lnTo>
                      <a:pt x="1411" y="975"/>
                    </a:lnTo>
                    <a:lnTo>
                      <a:pt x="1414" y="972"/>
                    </a:lnTo>
                    <a:lnTo>
                      <a:pt x="1422" y="968"/>
                    </a:lnTo>
                    <a:lnTo>
                      <a:pt x="1437" y="959"/>
                    </a:lnTo>
                    <a:lnTo>
                      <a:pt x="1454" y="947"/>
                    </a:lnTo>
                    <a:lnTo>
                      <a:pt x="1476" y="933"/>
                    </a:lnTo>
                    <a:lnTo>
                      <a:pt x="1502" y="916"/>
                    </a:lnTo>
                    <a:lnTo>
                      <a:pt x="1528" y="898"/>
                    </a:lnTo>
                    <a:lnTo>
                      <a:pt x="1557" y="876"/>
                    </a:lnTo>
                    <a:lnTo>
                      <a:pt x="1586" y="853"/>
                    </a:lnTo>
                    <a:lnTo>
                      <a:pt x="1614" y="828"/>
                    </a:lnTo>
                    <a:lnTo>
                      <a:pt x="1643" y="802"/>
                    </a:lnTo>
                    <a:lnTo>
                      <a:pt x="1671" y="775"/>
                    </a:lnTo>
                    <a:lnTo>
                      <a:pt x="1695" y="748"/>
                    </a:lnTo>
                    <a:lnTo>
                      <a:pt x="1718" y="719"/>
                    </a:lnTo>
                    <a:lnTo>
                      <a:pt x="1736" y="690"/>
                    </a:lnTo>
                    <a:lnTo>
                      <a:pt x="1750" y="661"/>
                    </a:lnTo>
                    <a:lnTo>
                      <a:pt x="1755" y="652"/>
                    </a:lnTo>
                    <a:lnTo>
                      <a:pt x="1768" y="626"/>
                    </a:lnTo>
                    <a:lnTo>
                      <a:pt x="1786" y="586"/>
                    </a:lnTo>
                    <a:lnTo>
                      <a:pt x="1807" y="538"/>
                    </a:lnTo>
                    <a:lnTo>
                      <a:pt x="1827" y="483"/>
                    </a:lnTo>
                    <a:lnTo>
                      <a:pt x="1846" y="426"/>
                    </a:lnTo>
                    <a:lnTo>
                      <a:pt x="1859" y="370"/>
                    </a:lnTo>
                    <a:lnTo>
                      <a:pt x="1863" y="319"/>
                    </a:lnTo>
                    <a:lnTo>
                      <a:pt x="1863" y="318"/>
                    </a:lnTo>
                    <a:lnTo>
                      <a:pt x="1862" y="313"/>
                    </a:lnTo>
                    <a:lnTo>
                      <a:pt x="1862" y="305"/>
                    </a:lnTo>
                    <a:lnTo>
                      <a:pt x="1863" y="297"/>
                    </a:lnTo>
                    <a:lnTo>
                      <a:pt x="1867" y="287"/>
                    </a:lnTo>
                    <a:lnTo>
                      <a:pt x="1871" y="275"/>
                    </a:lnTo>
                    <a:lnTo>
                      <a:pt x="1879" y="262"/>
                    </a:lnTo>
                    <a:lnTo>
                      <a:pt x="1891" y="251"/>
                    </a:lnTo>
                    <a:lnTo>
                      <a:pt x="1893" y="246"/>
                    </a:lnTo>
                    <a:lnTo>
                      <a:pt x="1899" y="231"/>
                    </a:lnTo>
                    <a:lnTo>
                      <a:pt x="1906" y="211"/>
                    </a:lnTo>
                    <a:lnTo>
                      <a:pt x="1915" y="185"/>
                    </a:lnTo>
                    <a:lnTo>
                      <a:pt x="1924" y="156"/>
                    </a:lnTo>
                    <a:lnTo>
                      <a:pt x="1931" y="128"/>
                    </a:lnTo>
                    <a:lnTo>
                      <a:pt x="1937" y="100"/>
                    </a:lnTo>
                    <a:lnTo>
                      <a:pt x="1939" y="75"/>
                    </a:lnTo>
                    <a:lnTo>
                      <a:pt x="1939" y="64"/>
                    </a:lnTo>
                    <a:lnTo>
                      <a:pt x="1939" y="53"/>
                    </a:lnTo>
                    <a:lnTo>
                      <a:pt x="1938" y="39"/>
                    </a:lnTo>
                    <a:lnTo>
                      <a:pt x="1938" y="23"/>
                    </a:lnTo>
                    <a:lnTo>
                      <a:pt x="1930" y="22"/>
                    </a:lnTo>
                    <a:lnTo>
                      <a:pt x="1922" y="20"/>
                    </a:lnTo>
                    <a:lnTo>
                      <a:pt x="1915" y="18"/>
                    </a:lnTo>
                    <a:lnTo>
                      <a:pt x="1910" y="15"/>
                    </a:lnTo>
                    <a:lnTo>
                      <a:pt x="1903" y="9"/>
                    </a:lnTo>
                    <a:lnTo>
                      <a:pt x="1898" y="4"/>
                    </a:lnTo>
                    <a:lnTo>
                      <a:pt x="1891" y="2"/>
                    </a:lnTo>
                    <a:lnTo>
                      <a:pt x="1884" y="0"/>
                    </a:lnTo>
                    <a:lnTo>
                      <a:pt x="1878" y="0"/>
                    </a:lnTo>
                    <a:lnTo>
                      <a:pt x="1875" y="2"/>
                    </a:lnTo>
                    <a:lnTo>
                      <a:pt x="1871" y="5"/>
                    </a:lnTo>
                    <a:lnTo>
                      <a:pt x="1870" y="10"/>
                    </a:lnTo>
                    <a:lnTo>
                      <a:pt x="1869" y="23"/>
                    </a:lnTo>
                    <a:lnTo>
                      <a:pt x="1867" y="48"/>
                    </a:lnTo>
                    <a:lnTo>
                      <a:pt x="1863" y="82"/>
                    </a:lnTo>
                    <a:lnTo>
                      <a:pt x="1857" y="120"/>
                    </a:lnTo>
                    <a:lnTo>
                      <a:pt x="1851" y="161"/>
                    </a:lnTo>
                    <a:lnTo>
                      <a:pt x="1840" y="200"/>
                    </a:lnTo>
                    <a:lnTo>
                      <a:pt x="1829" y="235"/>
                    </a:lnTo>
                    <a:lnTo>
                      <a:pt x="1815" y="262"/>
                    </a:lnTo>
                    <a:lnTo>
                      <a:pt x="1811" y="262"/>
                    </a:lnTo>
                    <a:lnTo>
                      <a:pt x="1803" y="265"/>
                    </a:lnTo>
                    <a:lnTo>
                      <a:pt x="1792" y="268"/>
                    </a:lnTo>
                    <a:lnTo>
                      <a:pt x="1778" y="274"/>
                    </a:lnTo>
                    <a:lnTo>
                      <a:pt x="1762" y="284"/>
                    </a:lnTo>
                    <a:lnTo>
                      <a:pt x="1746" y="299"/>
                    </a:lnTo>
                    <a:lnTo>
                      <a:pt x="1731" y="320"/>
                    </a:lnTo>
                    <a:lnTo>
                      <a:pt x="1719" y="347"/>
                    </a:lnTo>
                    <a:lnTo>
                      <a:pt x="1718" y="350"/>
                    </a:lnTo>
                    <a:lnTo>
                      <a:pt x="1717" y="358"/>
                    </a:lnTo>
                    <a:lnTo>
                      <a:pt x="1713" y="372"/>
                    </a:lnTo>
                    <a:lnTo>
                      <a:pt x="1709" y="389"/>
                    </a:lnTo>
                    <a:lnTo>
                      <a:pt x="1703" y="411"/>
                    </a:lnTo>
                    <a:lnTo>
                      <a:pt x="1696" y="437"/>
                    </a:lnTo>
                    <a:lnTo>
                      <a:pt x="1687" y="464"/>
                    </a:lnTo>
                    <a:lnTo>
                      <a:pt x="1677" y="493"/>
                    </a:lnTo>
                    <a:lnTo>
                      <a:pt x="1665" y="524"/>
                    </a:lnTo>
                    <a:lnTo>
                      <a:pt x="1651" y="556"/>
                    </a:lnTo>
                    <a:lnTo>
                      <a:pt x="1635" y="589"/>
                    </a:lnTo>
                    <a:lnTo>
                      <a:pt x="1618" y="621"/>
                    </a:lnTo>
                    <a:lnTo>
                      <a:pt x="1598" y="651"/>
                    </a:lnTo>
                    <a:lnTo>
                      <a:pt x="1576" y="681"/>
                    </a:lnTo>
                    <a:lnTo>
                      <a:pt x="1552" y="709"/>
                    </a:lnTo>
                    <a:lnTo>
                      <a:pt x="1527" y="733"/>
                    </a:lnTo>
                    <a:lnTo>
                      <a:pt x="1526" y="734"/>
                    </a:lnTo>
                    <a:lnTo>
                      <a:pt x="1525" y="736"/>
                    </a:lnTo>
                    <a:lnTo>
                      <a:pt x="1521" y="741"/>
                    </a:lnTo>
                    <a:lnTo>
                      <a:pt x="1517" y="747"/>
                    </a:lnTo>
                    <a:lnTo>
                      <a:pt x="1511" y="753"/>
                    </a:lnTo>
                    <a:lnTo>
                      <a:pt x="1503" y="762"/>
                    </a:lnTo>
                    <a:lnTo>
                      <a:pt x="1495" y="771"/>
                    </a:lnTo>
                    <a:lnTo>
                      <a:pt x="1484" y="781"/>
                    </a:lnTo>
                    <a:lnTo>
                      <a:pt x="1473" y="792"/>
                    </a:lnTo>
                    <a:lnTo>
                      <a:pt x="1459" y="804"/>
                    </a:lnTo>
                    <a:lnTo>
                      <a:pt x="1445" y="816"/>
                    </a:lnTo>
                    <a:lnTo>
                      <a:pt x="1429" y="830"/>
                    </a:lnTo>
                    <a:lnTo>
                      <a:pt x="1412" y="842"/>
                    </a:lnTo>
                    <a:lnTo>
                      <a:pt x="1392" y="856"/>
                    </a:lnTo>
                    <a:lnTo>
                      <a:pt x="1371" y="869"/>
                    </a:lnTo>
                    <a:lnTo>
                      <a:pt x="1350" y="883"/>
                    </a:lnTo>
                    <a:lnTo>
                      <a:pt x="1325" y="895"/>
                    </a:lnTo>
                    <a:lnTo>
                      <a:pt x="1300" y="909"/>
                    </a:lnTo>
                    <a:lnTo>
                      <a:pt x="1272" y="922"/>
                    </a:lnTo>
                    <a:lnTo>
                      <a:pt x="1244" y="933"/>
                    </a:lnTo>
                    <a:lnTo>
                      <a:pt x="1214" y="945"/>
                    </a:lnTo>
                    <a:lnTo>
                      <a:pt x="1181" y="955"/>
                    </a:lnTo>
                    <a:lnTo>
                      <a:pt x="1147" y="964"/>
                    </a:lnTo>
                    <a:lnTo>
                      <a:pt x="1111" y="972"/>
                    </a:lnTo>
                    <a:lnTo>
                      <a:pt x="1074" y="981"/>
                    </a:lnTo>
                    <a:lnTo>
                      <a:pt x="1035" y="986"/>
                    </a:lnTo>
                    <a:lnTo>
                      <a:pt x="994" y="991"/>
                    </a:lnTo>
                    <a:lnTo>
                      <a:pt x="951" y="993"/>
                    </a:lnTo>
                    <a:lnTo>
                      <a:pt x="906" y="996"/>
                    </a:lnTo>
                    <a:lnTo>
                      <a:pt x="860" y="994"/>
                    </a:lnTo>
                    <a:lnTo>
                      <a:pt x="812" y="992"/>
                    </a:lnTo>
                    <a:lnTo>
                      <a:pt x="761" y="987"/>
                    </a:lnTo>
                    <a:lnTo>
                      <a:pt x="756" y="986"/>
                    </a:lnTo>
                    <a:lnTo>
                      <a:pt x="745" y="984"/>
                    </a:lnTo>
                    <a:lnTo>
                      <a:pt x="726" y="979"/>
                    </a:lnTo>
                    <a:lnTo>
                      <a:pt x="702" y="974"/>
                    </a:lnTo>
                    <a:lnTo>
                      <a:pt x="672" y="966"/>
                    </a:lnTo>
                    <a:lnTo>
                      <a:pt x="639" y="957"/>
                    </a:lnTo>
                    <a:lnTo>
                      <a:pt x="602" y="947"/>
                    </a:lnTo>
                    <a:lnTo>
                      <a:pt x="563" y="936"/>
                    </a:lnTo>
                    <a:lnTo>
                      <a:pt x="523" y="924"/>
                    </a:lnTo>
                    <a:lnTo>
                      <a:pt x="481" y="911"/>
                    </a:lnTo>
                    <a:lnTo>
                      <a:pt x="440" y="898"/>
                    </a:lnTo>
                    <a:lnTo>
                      <a:pt x="401" y="883"/>
                    </a:lnTo>
                    <a:lnTo>
                      <a:pt x="363" y="868"/>
                    </a:lnTo>
                    <a:lnTo>
                      <a:pt x="327" y="851"/>
                    </a:lnTo>
                    <a:lnTo>
                      <a:pt x="296" y="835"/>
                    </a:lnTo>
                    <a:lnTo>
                      <a:pt x="269" y="819"/>
                    </a:lnTo>
                    <a:lnTo>
                      <a:pt x="265" y="817"/>
                    </a:lnTo>
                    <a:lnTo>
                      <a:pt x="252" y="811"/>
                    </a:lnTo>
                    <a:lnTo>
                      <a:pt x="232" y="802"/>
                    </a:lnTo>
                    <a:lnTo>
                      <a:pt x="209" y="793"/>
                    </a:lnTo>
                    <a:lnTo>
                      <a:pt x="182" y="785"/>
                    </a:lnTo>
                    <a:lnTo>
                      <a:pt x="154" y="779"/>
                    </a:lnTo>
                    <a:lnTo>
                      <a:pt x="125" y="775"/>
                    </a:lnTo>
                    <a:lnTo>
                      <a:pt x="99" y="779"/>
                    </a:lnTo>
                    <a:lnTo>
                      <a:pt x="95" y="778"/>
                    </a:lnTo>
                    <a:lnTo>
                      <a:pt x="87" y="774"/>
                    </a:lnTo>
                    <a:lnTo>
                      <a:pt x="76" y="770"/>
                    </a:lnTo>
                    <a:lnTo>
                      <a:pt x="61" y="765"/>
                    </a:lnTo>
                    <a:lnTo>
                      <a:pt x="46" y="762"/>
                    </a:lnTo>
                    <a:lnTo>
                      <a:pt x="33" y="759"/>
                    </a:lnTo>
                    <a:lnTo>
                      <a:pt x="22" y="759"/>
                    </a:lnTo>
                    <a:lnTo>
                      <a:pt x="15" y="763"/>
                    </a:lnTo>
                    <a:lnTo>
                      <a:pt x="11" y="768"/>
                    </a:lnTo>
                    <a:lnTo>
                      <a:pt x="8" y="777"/>
                    </a:lnTo>
                    <a:lnTo>
                      <a:pt x="4" y="787"/>
                    </a:lnTo>
                    <a:lnTo>
                      <a:pt x="0" y="798"/>
                    </a:lnTo>
                    <a:lnTo>
                      <a:pt x="27" y="804"/>
                    </a:lnTo>
                    <a:lnTo>
                      <a:pt x="54" y="811"/>
                    </a:lnTo>
                    <a:lnTo>
                      <a:pt x="80" y="817"/>
                    </a:lnTo>
                    <a:lnTo>
                      <a:pt x="103" y="823"/>
                    </a:lnTo>
                    <a:lnTo>
                      <a:pt x="124" y="828"/>
                    </a:lnTo>
                    <a:lnTo>
                      <a:pt x="141" y="834"/>
                    </a:lnTo>
                    <a:lnTo>
                      <a:pt x="154" y="839"/>
                    </a:lnTo>
                    <a:lnTo>
                      <a:pt x="161" y="843"/>
                    </a:lnTo>
                    <a:lnTo>
                      <a:pt x="169" y="849"/>
                    </a:lnTo>
                    <a:lnTo>
                      <a:pt x="184" y="857"/>
                    </a:lnTo>
                    <a:lnTo>
                      <a:pt x="205" y="869"/>
                    </a:lnTo>
                    <a:lnTo>
                      <a:pt x="232" y="881"/>
                    </a:lnTo>
                    <a:lnTo>
                      <a:pt x="265" y="896"/>
                    </a:lnTo>
                    <a:lnTo>
                      <a:pt x="301" y="914"/>
                    </a:lnTo>
                    <a:lnTo>
                      <a:pt x="343" y="931"/>
                    </a:lnTo>
                    <a:lnTo>
                      <a:pt x="389" y="948"/>
                    </a:lnTo>
                    <a:lnTo>
                      <a:pt x="437" y="967"/>
                    </a:lnTo>
                    <a:lnTo>
                      <a:pt x="490" y="985"/>
                    </a:lnTo>
                    <a:lnTo>
                      <a:pt x="544" y="1002"/>
                    </a:lnTo>
                    <a:lnTo>
                      <a:pt x="602" y="1019"/>
                    </a:lnTo>
                    <a:lnTo>
                      <a:pt x="661" y="1032"/>
                    </a:lnTo>
                    <a:lnTo>
                      <a:pt x="721" y="1045"/>
                    </a:lnTo>
                    <a:lnTo>
                      <a:pt x="781" y="1055"/>
                    </a:lnTo>
                    <a:lnTo>
                      <a:pt x="842" y="106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5" name="Freeform 57"/>
              <p:cNvSpPr>
                <a:spLocks/>
              </p:cNvSpPr>
              <p:nvPr/>
            </p:nvSpPr>
            <p:spPr bwMode="auto">
              <a:xfrm>
                <a:off x="2165" y="959"/>
                <a:ext cx="62" cy="87"/>
              </a:xfrm>
              <a:custGeom>
                <a:avLst/>
                <a:gdLst>
                  <a:gd name="T0" fmla="*/ 1 w 124"/>
                  <a:gd name="T1" fmla="*/ 1 h 173"/>
                  <a:gd name="T2" fmla="*/ 1 w 124"/>
                  <a:gd name="T3" fmla="*/ 1 h 173"/>
                  <a:gd name="T4" fmla="*/ 1 w 124"/>
                  <a:gd name="T5" fmla="*/ 1 h 173"/>
                  <a:gd name="T6" fmla="*/ 1 w 124"/>
                  <a:gd name="T7" fmla="*/ 1 h 173"/>
                  <a:gd name="T8" fmla="*/ 1 w 124"/>
                  <a:gd name="T9" fmla="*/ 0 h 173"/>
                  <a:gd name="T10" fmla="*/ 1 w 124"/>
                  <a:gd name="T11" fmla="*/ 0 h 173"/>
                  <a:gd name="T12" fmla="*/ 1 w 124"/>
                  <a:gd name="T13" fmla="*/ 1 h 173"/>
                  <a:gd name="T14" fmla="*/ 1 w 124"/>
                  <a:gd name="T15" fmla="*/ 1 h 173"/>
                  <a:gd name="T16" fmla="*/ 1 w 124"/>
                  <a:gd name="T17" fmla="*/ 1 h 173"/>
                  <a:gd name="T18" fmla="*/ 1 w 124"/>
                  <a:gd name="T19" fmla="*/ 1 h 173"/>
                  <a:gd name="T20" fmla="*/ 1 w 124"/>
                  <a:gd name="T21" fmla="*/ 1 h 173"/>
                  <a:gd name="T22" fmla="*/ 1 w 124"/>
                  <a:gd name="T23" fmla="*/ 1 h 173"/>
                  <a:gd name="T24" fmla="*/ 1 w 124"/>
                  <a:gd name="T25" fmla="*/ 1 h 173"/>
                  <a:gd name="T26" fmla="*/ 1 w 124"/>
                  <a:gd name="T27" fmla="*/ 1 h 173"/>
                  <a:gd name="T28" fmla="*/ 1 w 124"/>
                  <a:gd name="T29" fmla="*/ 1 h 173"/>
                  <a:gd name="T30" fmla="*/ 1 w 124"/>
                  <a:gd name="T31" fmla="*/ 1 h 173"/>
                  <a:gd name="T32" fmla="*/ 1 w 124"/>
                  <a:gd name="T33" fmla="*/ 1 h 173"/>
                  <a:gd name="T34" fmla="*/ 1 w 124"/>
                  <a:gd name="T35" fmla="*/ 1 h 173"/>
                  <a:gd name="T36" fmla="*/ 1 w 124"/>
                  <a:gd name="T37" fmla="*/ 1 h 173"/>
                  <a:gd name="T38" fmla="*/ 1 w 124"/>
                  <a:gd name="T39" fmla="*/ 1 h 173"/>
                  <a:gd name="T40" fmla="*/ 1 w 124"/>
                  <a:gd name="T41" fmla="*/ 1 h 173"/>
                  <a:gd name="T42" fmla="*/ 1 w 124"/>
                  <a:gd name="T43" fmla="*/ 1 h 173"/>
                  <a:gd name="T44" fmla="*/ 1 w 124"/>
                  <a:gd name="T45" fmla="*/ 1 h 173"/>
                  <a:gd name="T46" fmla="*/ 1 w 124"/>
                  <a:gd name="T47" fmla="*/ 1 h 173"/>
                  <a:gd name="T48" fmla="*/ 1 w 124"/>
                  <a:gd name="T49" fmla="*/ 1 h 173"/>
                  <a:gd name="T50" fmla="*/ 1 w 124"/>
                  <a:gd name="T51" fmla="*/ 1 h 173"/>
                  <a:gd name="T52" fmla="*/ 0 w 124"/>
                  <a:gd name="T53" fmla="*/ 1 h 173"/>
                  <a:gd name="T54" fmla="*/ 1 w 124"/>
                  <a:gd name="T55" fmla="*/ 1 h 173"/>
                  <a:gd name="T56" fmla="*/ 1 w 124"/>
                  <a:gd name="T57" fmla="*/ 1 h 173"/>
                  <a:gd name="T58" fmla="*/ 1 w 124"/>
                  <a:gd name="T59" fmla="*/ 1 h 173"/>
                  <a:gd name="T60" fmla="*/ 1 w 124"/>
                  <a:gd name="T61" fmla="*/ 1 h 173"/>
                  <a:gd name="T62" fmla="*/ 1 w 124"/>
                  <a:gd name="T63" fmla="*/ 1 h 173"/>
                  <a:gd name="T64" fmla="*/ 1 w 124"/>
                  <a:gd name="T65" fmla="*/ 1 h 173"/>
                  <a:gd name="T66" fmla="*/ 1 w 124"/>
                  <a:gd name="T67" fmla="*/ 1 h 173"/>
                  <a:gd name="T68" fmla="*/ 1 w 124"/>
                  <a:gd name="T69" fmla="*/ 1 h 173"/>
                  <a:gd name="T70" fmla="*/ 1 w 124"/>
                  <a:gd name="T71" fmla="*/ 1 h 173"/>
                  <a:gd name="T72" fmla="*/ 1 w 124"/>
                  <a:gd name="T73" fmla="*/ 1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73"/>
                  <a:gd name="T113" fmla="*/ 124 w 124"/>
                  <a:gd name="T114" fmla="*/ 173 h 1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73">
                    <a:moveTo>
                      <a:pt x="82" y="6"/>
                    </a:moveTo>
                    <a:lnTo>
                      <a:pt x="83" y="5"/>
                    </a:lnTo>
                    <a:lnTo>
                      <a:pt x="88" y="3"/>
                    </a:lnTo>
                    <a:lnTo>
                      <a:pt x="94" y="1"/>
                    </a:lnTo>
                    <a:lnTo>
                      <a:pt x="101" y="0"/>
                    </a:lnTo>
                    <a:lnTo>
                      <a:pt x="107" y="0"/>
                    </a:lnTo>
                    <a:lnTo>
                      <a:pt x="113" y="3"/>
                    </a:lnTo>
                    <a:lnTo>
                      <a:pt x="119" y="10"/>
                    </a:lnTo>
                    <a:lnTo>
                      <a:pt x="121" y="22"/>
                    </a:lnTo>
                    <a:lnTo>
                      <a:pt x="124" y="48"/>
                    </a:lnTo>
                    <a:lnTo>
                      <a:pt x="122" y="68"/>
                    </a:lnTo>
                    <a:lnTo>
                      <a:pt x="116" y="85"/>
                    </a:lnTo>
                    <a:lnTo>
                      <a:pt x="102" y="103"/>
                    </a:lnTo>
                    <a:lnTo>
                      <a:pt x="93" y="113"/>
                    </a:lnTo>
                    <a:lnTo>
                      <a:pt x="81" y="126"/>
                    </a:lnTo>
                    <a:lnTo>
                      <a:pt x="71" y="139"/>
                    </a:lnTo>
                    <a:lnTo>
                      <a:pt x="59" y="152"/>
                    </a:lnTo>
                    <a:lnTo>
                      <a:pt x="49" y="162"/>
                    </a:lnTo>
                    <a:lnTo>
                      <a:pt x="40" y="171"/>
                    </a:lnTo>
                    <a:lnTo>
                      <a:pt x="31" y="173"/>
                    </a:lnTo>
                    <a:lnTo>
                      <a:pt x="26" y="171"/>
                    </a:lnTo>
                    <a:lnTo>
                      <a:pt x="21" y="164"/>
                    </a:lnTo>
                    <a:lnTo>
                      <a:pt x="15" y="157"/>
                    </a:lnTo>
                    <a:lnTo>
                      <a:pt x="11" y="150"/>
                    </a:lnTo>
                    <a:lnTo>
                      <a:pt x="6" y="142"/>
                    </a:lnTo>
                    <a:lnTo>
                      <a:pt x="3" y="135"/>
                    </a:lnTo>
                    <a:lnTo>
                      <a:pt x="0" y="129"/>
                    </a:lnTo>
                    <a:lnTo>
                      <a:pt x="2" y="124"/>
                    </a:lnTo>
                    <a:lnTo>
                      <a:pt x="6" y="122"/>
                    </a:lnTo>
                    <a:lnTo>
                      <a:pt x="13" y="116"/>
                    </a:lnTo>
                    <a:lnTo>
                      <a:pt x="23" y="104"/>
                    </a:lnTo>
                    <a:lnTo>
                      <a:pt x="35" y="88"/>
                    </a:lnTo>
                    <a:lnTo>
                      <a:pt x="46" y="67"/>
                    </a:lnTo>
                    <a:lnTo>
                      <a:pt x="58" y="47"/>
                    </a:lnTo>
                    <a:lnTo>
                      <a:pt x="69" y="29"/>
                    </a:lnTo>
                    <a:lnTo>
                      <a:pt x="78" y="14"/>
                    </a:lnTo>
                    <a:lnTo>
                      <a:pt x="82" y="6"/>
                    </a:lnTo>
                    <a:close/>
                  </a:path>
                </a:pathLst>
              </a:custGeom>
              <a:solidFill>
                <a:srgbClr val="A8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6" name="Freeform 58"/>
              <p:cNvSpPr>
                <a:spLocks/>
              </p:cNvSpPr>
              <p:nvPr/>
            </p:nvSpPr>
            <p:spPr bwMode="auto">
              <a:xfrm>
                <a:off x="3140" y="492"/>
                <a:ext cx="86" cy="78"/>
              </a:xfrm>
              <a:custGeom>
                <a:avLst/>
                <a:gdLst>
                  <a:gd name="T0" fmla="*/ 1 w 172"/>
                  <a:gd name="T1" fmla="*/ 1 h 156"/>
                  <a:gd name="T2" fmla="*/ 1 w 172"/>
                  <a:gd name="T3" fmla="*/ 1 h 156"/>
                  <a:gd name="T4" fmla="*/ 1 w 172"/>
                  <a:gd name="T5" fmla="*/ 1 h 156"/>
                  <a:gd name="T6" fmla="*/ 1 w 172"/>
                  <a:gd name="T7" fmla="*/ 1 h 156"/>
                  <a:gd name="T8" fmla="*/ 1 w 172"/>
                  <a:gd name="T9" fmla="*/ 1 h 156"/>
                  <a:gd name="T10" fmla="*/ 1 w 172"/>
                  <a:gd name="T11" fmla="*/ 1 h 156"/>
                  <a:gd name="T12" fmla="*/ 1 w 172"/>
                  <a:gd name="T13" fmla="*/ 1 h 156"/>
                  <a:gd name="T14" fmla="*/ 1 w 172"/>
                  <a:gd name="T15" fmla="*/ 1 h 156"/>
                  <a:gd name="T16" fmla="*/ 0 w 172"/>
                  <a:gd name="T17" fmla="*/ 1 h 156"/>
                  <a:gd name="T18" fmla="*/ 1 w 172"/>
                  <a:gd name="T19" fmla="*/ 1 h 156"/>
                  <a:gd name="T20" fmla="*/ 1 w 172"/>
                  <a:gd name="T21" fmla="*/ 1 h 156"/>
                  <a:gd name="T22" fmla="*/ 1 w 172"/>
                  <a:gd name="T23" fmla="*/ 1 h 156"/>
                  <a:gd name="T24" fmla="*/ 1 w 172"/>
                  <a:gd name="T25" fmla="*/ 1 h 156"/>
                  <a:gd name="T26" fmla="*/ 1 w 172"/>
                  <a:gd name="T27" fmla="*/ 1 h 156"/>
                  <a:gd name="T28" fmla="*/ 1 w 172"/>
                  <a:gd name="T29" fmla="*/ 1 h 156"/>
                  <a:gd name="T30" fmla="*/ 1 w 172"/>
                  <a:gd name="T31" fmla="*/ 1 h 156"/>
                  <a:gd name="T32" fmla="*/ 1 w 172"/>
                  <a:gd name="T33" fmla="*/ 1 h 156"/>
                  <a:gd name="T34" fmla="*/ 1 w 172"/>
                  <a:gd name="T35" fmla="*/ 1 h 156"/>
                  <a:gd name="T36" fmla="*/ 1 w 172"/>
                  <a:gd name="T37" fmla="*/ 1 h 156"/>
                  <a:gd name="T38" fmla="*/ 1 w 172"/>
                  <a:gd name="T39" fmla="*/ 1 h 156"/>
                  <a:gd name="T40" fmla="*/ 1 w 172"/>
                  <a:gd name="T41" fmla="*/ 1 h 156"/>
                  <a:gd name="T42" fmla="*/ 1 w 172"/>
                  <a:gd name="T43" fmla="*/ 1 h 156"/>
                  <a:gd name="T44" fmla="*/ 1 w 172"/>
                  <a:gd name="T45" fmla="*/ 1 h 156"/>
                  <a:gd name="T46" fmla="*/ 1 w 172"/>
                  <a:gd name="T47" fmla="*/ 1 h 156"/>
                  <a:gd name="T48" fmla="*/ 1 w 172"/>
                  <a:gd name="T49" fmla="*/ 1 h 156"/>
                  <a:gd name="T50" fmla="*/ 1 w 172"/>
                  <a:gd name="T51" fmla="*/ 1 h 156"/>
                  <a:gd name="T52" fmla="*/ 1 w 172"/>
                  <a:gd name="T53" fmla="*/ 1 h 156"/>
                  <a:gd name="T54" fmla="*/ 1 w 172"/>
                  <a:gd name="T55" fmla="*/ 0 h 156"/>
                  <a:gd name="T56" fmla="*/ 1 w 172"/>
                  <a:gd name="T57" fmla="*/ 0 h 156"/>
                  <a:gd name="T58" fmla="*/ 1 w 172"/>
                  <a:gd name="T59" fmla="*/ 1 h 156"/>
                  <a:gd name="T60" fmla="*/ 1 w 172"/>
                  <a:gd name="T61" fmla="*/ 1 h 156"/>
                  <a:gd name="T62" fmla="*/ 1 w 172"/>
                  <a:gd name="T63" fmla="*/ 1 h 156"/>
                  <a:gd name="T64" fmla="*/ 1 w 172"/>
                  <a:gd name="T65" fmla="*/ 1 h 156"/>
                  <a:gd name="T66" fmla="*/ 1 w 172"/>
                  <a:gd name="T67" fmla="*/ 1 h 156"/>
                  <a:gd name="T68" fmla="*/ 1 w 172"/>
                  <a:gd name="T69" fmla="*/ 1 h 156"/>
                  <a:gd name="T70" fmla="*/ 1 w 172"/>
                  <a:gd name="T71" fmla="*/ 1 h 156"/>
                  <a:gd name="T72" fmla="*/ 1 w 172"/>
                  <a:gd name="T73" fmla="*/ 1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2"/>
                  <a:gd name="T112" fmla="*/ 0 h 156"/>
                  <a:gd name="T113" fmla="*/ 172 w 172"/>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2" h="156">
                    <a:moveTo>
                      <a:pt x="60" y="32"/>
                    </a:moveTo>
                    <a:lnTo>
                      <a:pt x="58" y="31"/>
                    </a:lnTo>
                    <a:lnTo>
                      <a:pt x="51" y="30"/>
                    </a:lnTo>
                    <a:lnTo>
                      <a:pt x="42" y="29"/>
                    </a:lnTo>
                    <a:lnTo>
                      <a:pt x="30" y="29"/>
                    </a:lnTo>
                    <a:lnTo>
                      <a:pt x="19" y="34"/>
                    </a:lnTo>
                    <a:lnTo>
                      <a:pt x="9" y="42"/>
                    </a:lnTo>
                    <a:lnTo>
                      <a:pt x="2" y="57"/>
                    </a:lnTo>
                    <a:lnTo>
                      <a:pt x="0" y="80"/>
                    </a:lnTo>
                    <a:lnTo>
                      <a:pt x="1" y="104"/>
                    </a:lnTo>
                    <a:lnTo>
                      <a:pt x="5" y="122"/>
                    </a:lnTo>
                    <a:lnTo>
                      <a:pt x="11" y="136"/>
                    </a:lnTo>
                    <a:lnTo>
                      <a:pt x="17" y="145"/>
                    </a:lnTo>
                    <a:lnTo>
                      <a:pt x="26" y="151"/>
                    </a:lnTo>
                    <a:lnTo>
                      <a:pt x="34" y="155"/>
                    </a:lnTo>
                    <a:lnTo>
                      <a:pt x="43" y="156"/>
                    </a:lnTo>
                    <a:lnTo>
                      <a:pt x="52" y="156"/>
                    </a:lnTo>
                    <a:lnTo>
                      <a:pt x="64" y="155"/>
                    </a:lnTo>
                    <a:lnTo>
                      <a:pt x="77" y="151"/>
                    </a:lnTo>
                    <a:lnTo>
                      <a:pt x="95" y="147"/>
                    </a:lnTo>
                    <a:lnTo>
                      <a:pt x="112" y="140"/>
                    </a:lnTo>
                    <a:lnTo>
                      <a:pt x="128" y="130"/>
                    </a:lnTo>
                    <a:lnTo>
                      <a:pt x="142" y="119"/>
                    </a:lnTo>
                    <a:lnTo>
                      <a:pt x="153" y="106"/>
                    </a:lnTo>
                    <a:lnTo>
                      <a:pt x="159" y="92"/>
                    </a:lnTo>
                    <a:lnTo>
                      <a:pt x="166" y="58"/>
                    </a:lnTo>
                    <a:lnTo>
                      <a:pt x="172" y="23"/>
                    </a:lnTo>
                    <a:lnTo>
                      <a:pt x="171" y="0"/>
                    </a:lnTo>
                    <a:lnTo>
                      <a:pt x="159" y="0"/>
                    </a:lnTo>
                    <a:lnTo>
                      <a:pt x="150" y="7"/>
                    </a:lnTo>
                    <a:lnTo>
                      <a:pt x="138" y="14"/>
                    </a:lnTo>
                    <a:lnTo>
                      <a:pt x="125" y="20"/>
                    </a:lnTo>
                    <a:lnTo>
                      <a:pt x="112" y="24"/>
                    </a:lnTo>
                    <a:lnTo>
                      <a:pt x="97" y="29"/>
                    </a:lnTo>
                    <a:lnTo>
                      <a:pt x="84" y="31"/>
                    </a:lnTo>
                    <a:lnTo>
                      <a:pt x="72" y="32"/>
                    </a:lnTo>
                    <a:lnTo>
                      <a:pt x="60" y="32"/>
                    </a:lnTo>
                    <a:close/>
                  </a:path>
                </a:pathLst>
              </a:custGeom>
              <a:solidFill>
                <a:srgbClr val="A8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7" name="Freeform 59"/>
              <p:cNvSpPr>
                <a:spLocks/>
              </p:cNvSpPr>
              <p:nvPr/>
            </p:nvSpPr>
            <p:spPr bwMode="auto">
              <a:xfrm>
                <a:off x="2375" y="853"/>
                <a:ext cx="641" cy="229"/>
              </a:xfrm>
              <a:custGeom>
                <a:avLst/>
                <a:gdLst>
                  <a:gd name="T0" fmla="*/ 1 w 1280"/>
                  <a:gd name="T1" fmla="*/ 1 h 456"/>
                  <a:gd name="T2" fmla="*/ 1 w 1280"/>
                  <a:gd name="T3" fmla="*/ 1 h 456"/>
                  <a:gd name="T4" fmla="*/ 1 w 1280"/>
                  <a:gd name="T5" fmla="*/ 1 h 456"/>
                  <a:gd name="T6" fmla="*/ 1 w 1280"/>
                  <a:gd name="T7" fmla="*/ 1 h 456"/>
                  <a:gd name="T8" fmla="*/ 1 w 1280"/>
                  <a:gd name="T9" fmla="*/ 1 h 456"/>
                  <a:gd name="T10" fmla="*/ 1 w 1280"/>
                  <a:gd name="T11" fmla="*/ 1 h 456"/>
                  <a:gd name="T12" fmla="*/ 1 w 1280"/>
                  <a:gd name="T13" fmla="*/ 1 h 456"/>
                  <a:gd name="T14" fmla="*/ 1 w 1280"/>
                  <a:gd name="T15" fmla="*/ 1 h 456"/>
                  <a:gd name="T16" fmla="*/ 2 w 1280"/>
                  <a:gd name="T17" fmla="*/ 1 h 456"/>
                  <a:gd name="T18" fmla="*/ 2 w 1280"/>
                  <a:gd name="T19" fmla="*/ 1 h 456"/>
                  <a:gd name="T20" fmla="*/ 2 w 1280"/>
                  <a:gd name="T21" fmla="*/ 1 h 456"/>
                  <a:gd name="T22" fmla="*/ 2 w 1280"/>
                  <a:gd name="T23" fmla="*/ 1 h 456"/>
                  <a:gd name="T24" fmla="*/ 2 w 1280"/>
                  <a:gd name="T25" fmla="*/ 1 h 456"/>
                  <a:gd name="T26" fmla="*/ 3 w 1280"/>
                  <a:gd name="T27" fmla="*/ 1 h 456"/>
                  <a:gd name="T28" fmla="*/ 3 w 1280"/>
                  <a:gd name="T29" fmla="*/ 1 h 456"/>
                  <a:gd name="T30" fmla="*/ 3 w 1280"/>
                  <a:gd name="T31" fmla="*/ 1 h 456"/>
                  <a:gd name="T32" fmla="*/ 3 w 1280"/>
                  <a:gd name="T33" fmla="*/ 1 h 456"/>
                  <a:gd name="T34" fmla="*/ 3 w 1280"/>
                  <a:gd name="T35" fmla="*/ 1 h 456"/>
                  <a:gd name="T36" fmla="*/ 3 w 1280"/>
                  <a:gd name="T37" fmla="*/ 1 h 456"/>
                  <a:gd name="T38" fmla="*/ 3 w 1280"/>
                  <a:gd name="T39" fmla="*/ 1 h 456"/>
                  <a:gd name="T40" fmla="*/ 3 w 1280"/>
                  <a:gd name="T41" fmla="*/ 1 h 456"/>
                  <a:gd name="T42" fmla="*/ 3 w 1280"/>
                  <a:gd name="T43" fmla="*/ 1 h 456"/>
                  <a:gd name="T44" fmla="*/ 3 w 1280"/>
                  <a:gd name="T45" fmla="*/ 1 h 456"/>
                  <a:gd name="T46" fmla="*/ 3 w 1280"/>
                  <a:gd name="T47" fmla="*/ 1 h 456"/>
                  <a:gd name="T48" fmla="*/ 2 w 1280"/>
                  <a:gd name="T49" fmla="*/ 1 h 456"/>
                  <a:gd name="T50" fmla="*/ 2 w 1280"/>
                  <a:gd name="T51" fmla="*/ 1 h 456"/>
                  <a:gd name="T52" fmla="*/ 2 w 1280"/>
                  <a:gd name="T53" fmla="*/ 1 h 456"/>
                  <a:gd name="T54" fmla="*/ 2 w 1280"/>
                  <a:gd name="T55" fmla="*/ 1 h 456"/>
                  <a:gd name="T56" fmla="*/ 2 w 1280"/>
                  <a:gd name="T57" fmla="*/ 1 h 456"/>
                  <a:gd name="T58" fmla="*/ 1 w 1280"/>
                  <a:gd name="T59" fmla="*/ 1 h 456"/>
                  <a:gd name="T60" fmla="*/ 1 w 1280"/>
                  <a:gd name="T61" fmla="*/ 1 h 456"/>
                  <a:gd name="T62" fmla="*/ 1 w 1280"/>
                  <a:gd name="T63" fmla="*/ 1 h 4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0"/>
                  <a:gd name="T97" fmla="*/ 0 h 456"/>
                  <a:gd name="T98" fmla="*/ 1280 w 1280"/>
                  <a:gd name="T99" fmla="*/ 456 h 4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0" h="456">
                    <a:moveTo>
                      <a:pt x="0" y="279"/>
                    </a:moveTo>
                    <a:lnTo>
                      <a:pt x="2" y="280"/>
                    </a:lnTo>
                    <a:lnTo>
                      <a:pt x="10" y="285"/>
                    </a:lnTo>
                    <a:lnTo>
                      <a:pt x="23" y="291"/>
                    </a:lnTo>
                    <a:lnTo>
                      <a:pt x="40" y="301"/>
                    </a:lnTo>
                    <a:lnTo>
                      <a:pt x="61" y="311"/>
                    </a:lnTo>
                    <a:lnTo>
                      <a:pt x="86" y="324"/>
                    </a:lnTo>
                    <a:lnTo>
                      <a:pt x="116" y="338"/>
                    </a:lnTo>
                    <a:lnTo>
                      <a:pt x="148" y="351"/>
                    </a:lnTo>
                    <a:lnTo>
                      <a:pt x="184" y="365"/>
                    </a:lnTo>
                    <a:lnTo>
                      <a:pt x="223" y="380"/>
                    </a:lnTo>
                    <a:lnTo>
                      <a:pt x="265" y="394"/>
                    </a:lnTo>
                    <a:lnTo>
                      <a:pt x="308" y="408"/>
                    </a:lnTo>
                    <a:lnTo>
                      <a:pt x="354" y="421"/>
                    </a:lnTo>
                    <a:lnTo>
                      <a:pt x="403" y="432"/>
                    </a:lnTo>
                    <a:lnTo>
                      <a:pt x="452" y="441"/>
                    </a:lnTo>
                    <a:lnTo>
                      <a:pt x="503" y="448"/>
                    </a:lnTo>
                    <a:lnTo>
                      <a:pt x="555" y="454"/>
                    </a:lnTo>
                    <a:lnTo>
                      <a:pt x="608" y="456"/>
                    </a:lnTo>
                    <a:lnTo>
                      <a:pt x="661" y="455"/>
                    </a:lnTo>
                    <a:lnTo>
                      <a:pt x="715" y="451"/>
                    </a:lnTo>
                    <a:lnTo>
                      <a:pt x="768" y="442"/>
                    </a:lnTo>
                    <a:lnTo>
                      <a:pt x="822" y="430"/>
                    </a:lnTo>
                    <a:lnTo>
                      <a:pt x="874" y="414"/>
                    </a:lnTo>
                    <a:lnTo>
                      <a:pt x="927" y="392"/>
                    </a:lnTo>
                    <a:lnTo>
                      <a:pt x="978" y="364"/>
                    </a:lnTo>
                    <a:lnTo>
                      <a:pt x="1027" y="332"/>
                    </a:lnTo>
                    <a:lnTo>
                      <a:pt x="1074" y="294"/>
                    </a:lnTo>
                    <a:lnTo>
                      <a:pt x="1120" y="249"/>
                    </a:lnTo>
                    <a:lnTo>
                      <a:pt x="1164" y="197"/>
                    </a:lnTo>
                    <a:lnTo>
                      <a:pt x="1206" y="139"/>
                    </a:lnTo>
                    <a:lnTo>
                      <a:pt x="1245" y="74"/>
                    </a:lnTo>
                    <a:lnTo>
                      <a:pt x="1280" y="0"/>
                    </a:lnTo>
                    <a:lnTo>
                      <a:pt x="1279" y="2"/>
                    </a:lnTo>
                    <a:lnTo>
                      <a:pt x="1277" y="8"/>
                    </a:lnTo>
                    <a:lnTo>
                      <a:pt x="1271" y="17"/>
                    </a:lnTo>
                    <a:lnTo>
                      <a:pt x="1264" y="29"/>
                    </a:lnTo>
                    <a:lnTo>
                      <a:pt x="1255" y="44"/>
                    </a:lnTo>
                    <a:lnTo>
                      <a:pt x="1244" y="61"/>
                    </a:lnTo>
                    <a:lnTo>
                      <a:pt x="1231" y="81"/>
                    </a:lnTo>
                    <a:lnTo>
                      <a:pt x="1215" y="101"/>
                    </a:lnTo>
                    <a:lnTo>
                      <a:pt x="1196" y="124"/>
                    </a:lnTo>
                    <a:lnTo>
                      <a:pt x="1176" y="147"/>
                    </a:lnTo>
                    <a:lnTo>
                      <a:pt x="1153" y="172"/>
                    </a:lnTo>
                    <a:lnTo>
                      <a:pt x="1127" y="197"/>
                    </a:lnTo>
                    <a:lnTo>
                      <a:pt x="1098" y="221"/>
                    </a:lnTo>
                    <a:lnTo>
                      <a:pt x="1067" y="247"/>
                    </a:lnTo>
                    <a:lnTo>
                      <a:pt x="1034" y="271"/>
                    </a:lnTo>
                    <a:lnTo>
                      <a:pt x="998" y="294"/>
                    </a:lnTo>
                    <a:lnTo>
                      <a:pt x="959" y="316"/>
                    </a:lnTo>
                    <a:lnTo>
                      <a:pt x="918" y="336"/>
                    </a:lnTo>
                    <a:lnTo>
                      <a:pt x="873" y="355"/>
                    </a:lnTo>
                    <a:lnTo>
                      <a:pt x="824" y="371"/>
                    </a:lnTo>
                    <a:lnTo>
                      <a:pt x="774" y="385"/>
                    </a:lnTo>
                    <a:lnTo>
                      <a:pt x="720" y="396"/>
                    </a:lnTo>
                    <a:lnTo>
                      <a:pt x="663" y="404"/>
                    </a:lnTo>
                    <a:lnTo>
                      <a:pt x="602" y="409"/>
                    </a:lnTo>
                    <a:lnTo>
                      <a:pt x="539" y="409"/>
                    </a:lnTo>
                    <a:lnTo>
                      <a:pt x="472" y="406"/>
                    </a:lnTo>
                    <a:lnTo>
                      <a:pt x="403" y="398"/>
                    </a:lnTo>
                    <a:lnTo>
                      <a:pt x="329" y="385"/>
                    </a:lnTo>
                    <a:lnTo>
                      <a:pt x="252" y="366"/>
                    </a:lnTo>
                    <a:lnTo>
                      <a:pt x="171" y="343"/>
                    </a:lnTo>
                    <a:lnTo>
                      <a:pt x="87" y="315"/>
                    </a:lnTo>
                    <a:lnTo>
                      <a:pt x="0" y="2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8" name="Freeform 60"/>
              <p:cNvSpPr>
                <a:spLocks/>
              </p:cNvSpPr>
              <p:nvPr/>
            </p:nvSpPr>
            <p:spPr bwMode="auto">
              <a:xfrm>
                <a:off x="3024" y="720"/>
                <a:ext cx="46" cy="92"/>
              </a:xfrm>
              <a:custGeom>
                <a:avLst/>
                <a:gdLst>
                  <a:gd name="T0" fmla="*/ 0 w 92"/>
                  <a:gd name="T1" fmla="*/ 1 h 183"/>
                  <a:gd name="T2" fmla="*/ 1 w 92"/>
                  <a:gd name="T3" fmla="*/ 1 h 183"/>
                  <a:gd name="T4" fmla="*/ 1 w 92"/>
                  <a:gd name="T5" fmla="*/ 1 h 183"/>
                  <a:gd name="T6" fmla="*/ 1 w 92"/>
                  <a:gd name="T7" fmla="*/ 1 h 183"/>
                  <a:gd name="T8" fmla="*/ 1 w 92"/>
                  <a:gd name="T9" fmla="*/ 1 h 183"/>
                  <a:gd name="T10" fmla="*/ 1 w 92"/>
                  <a:gd name="T11" fmla="*/ 1 h 183"/>
                  <a:gd name="T12" fmla="*/ 1 w 92"/>
                  <a:gd name="T13" fmla="*/ 1 h 183"/>
                  <a:gd name="T14" fmla="*/ 1 w 92"/>
                  <a:gd name="T15" fmla="*/ 1 h 183"/>
                  <a:gd name="T16" fmla="*/ 1 w 92"/>
                  <a:gd name="T17" fmla="*/ 0 h 183"/>
                  <a:gd name="T18" fmla="*/ 1 w 92"/>
                  <a:gd name="T19" fmla="*/ 1 h 183"/>
                  <a:gd name="T20" fmla="*/ 1 w 92"/>
                  <a:gd name="T21" fmla="*/ 1 h 183"/>
                  <a:gd name="T22" fmla="*/ 1 w 92"/>
                  <a:gd name="T23" fmla="*/ 1 h 183"/>
                  <a:gd name="T24" fmla="*/ 1 w 92"/>
                  <a:gd name="T25" fmla="*/ 1 h 183"/>
                  <a:gd name="T26" fmla="*/ 1 w 92"/>
                  <a:gd name="T27" fmla="*/ 1 h 183"/>
                  <a:gd name="T28" fmla="*/ 1 w 92"/>
                  <a:gd name="T29" fmla="*/ 1 h 183"/>
                  <a:gd name="T30" fmla="*/ 1 w 92"/>
                  <a:gd name="T31" fmla="*/ 1 h 183"/>
                  <a:gd name="T32" fmla="*/ 0 w 92"/>
                  <a:gd name="T33" fmla="*/ 1 h 1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183"/>
                  <a:gd name="T53" fmla="*/ 92 w 92"/>
                  <a:gd name="T54" fmla="*/ 183 h 1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183">
                    <a:moveTo>
                      <a:pt x="0" y="183"/>
                    </a:moveTo>
                    <a:lnTo>
                      <a:pt x="1" y="177"/>
                    </a:lnTo>
                    <a:lnTo>
                      <a:pt x="4" y="163"/>
                    </a:lnTo>
                    <a:lnTo>
                      <a:pt x="10" y="141"/>
                    </a:lnTo>
                    <a:lnTo>
                      <a:pt x="19" y="115"/>
                    </a:lnTo>
                    <a:lnTo>
                      <a:pt x="31" y="85"/>
                    </a:lnTo>
                    <a:lnTo>
                      <a:pt x="47" y="55"/>
                    </a:lnTo>
                    <a:lnTo>
                      <a:pt x="67" y="26"/>
                    </a:lnTo>
                    <a:lnTo>
                      <a:pt x="92" y="0"/>
                    </a:lnTo>
                    <a:lnTo>
                      <a:pt x="89" y="4"/>
                    </a:lnTo>
                    <a:lnTo>
                      <a:pt x="81" y="18"/>
                    </a:lnTo>
                    <a:lnTo>
                      <a:pt x="71" y="39"/>
                    </a:lnTo>
                    <a:lnTo>
                      <a:pt x="58" y="64"/>
                    </a:lnTo>
                    <a:lnTo>
                      <a:pt x="43" y="93"/>
                    </a:lnTo>
                    <a:lnTo>
                      <a:pt x="27" y="124"/>
                    </a:lnTo>
                    <a:lnTo>
                      <a:pt x="12" y="154"/>
                    </a:lnTo>
                    <a:lnTo>
                      <a:pt x="0" y="18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09" name="Freeform 61"/>
              <p:cNvSpPr>
                <a:spLocks/>
              </p:cNvSpPr>
              <p:nvPr/>
            </p:nvSpPr>
            <p:spPr bwMode="auto">
              <a:xfrm>
                <a:off x="3108" y="574"/>
                <a:ext cx="24" cy="118"/>
              </a:xfrm>
              <a:custGeom>
                <a:avLst/>
                <a:gdLst>
                  <a:gd name="T0" fmla="*/ 0 w 48"/>
                  <a:gd name="T1" fmla="*/ 1 h 236"/>
                  <a:gd name="T2" fmla="*/ 1 w 48"/>
                  <a:gd name="T3" fmla="*/ 1 h 236"/>
                  <a:gd name="T4" fmla="*/ 1 w 48"/>
                  <a:gd name="T5" fmla="*/ 1 h 236"/>
                  <a:gd name="T6" fmla="*/ 1 w 48"/>
                  <a:gd name="T7" fmla="*/ 1 h 236"/>
                  <a:gd name="T8" fmla="*/ 1 w 48"/>
                  <a:gd name="T9" fmla="*/ 1 h 236"/>
                  <a:gd name="T10" fmla="*/ 1 w 48"/>
                  <a:gd name="T11" fmla="*/ 1 h 236"/>
                  <a:gd name="T12" fmla="*/ 1 w 48"/>
                  <a:gd name="T13" fmla="*/ 1 h 236"/>
                  <a:gd name="T14" fmla="*/ 1 w 48"/>
                  <a:gd name="T15" fmla="*/ 1 h 236"/>
                  <a:gd name="T16" fmla="*/ 1 w 48"/>
                  <a:gd name="T17" fmla="*/ 0 h 236"/>
                  <a:gd name="T18" fmla="*/ 1 w 48"/>
                  <a:gd name="T19" fmla="*/ 1 h 236"/>
                  <a:gd name="T20" fmla="*/ 1 w 48"/>
                  <a:gd name="T21" fmla="*/ 1 h 236"/>
                  <a:gd name="T22" fmla="*/ 1 w 48"/>
                  <a:gd name="T23" fmla="*/ 1 h 236"/>
                  <a:gd name="T24" fmla="*/ 1 w 48"/>
                  <a:gd name="T25" fmla="*/ 1 h 236"/>
                  <a:gd name="T26" fmla="*/ 1 w 48"/>
                  <a:gd name="T27" fmla="*/ 1 h 236"/>
                  <a:gd name="T28" fmla="*/ 1 w 48"/>
                  <a:gd name="T29" fmla="*/ 1 h 236"/>
                  <a:gd name="T30" fmla="*/ 1 w 48"/>
                  <a:gd name="T31" fmla="*/ 1 h 236"/>
                  <a:gd name="T32" fmla="*/ 0 w 48"/>
                  <a:gd name="T33" fmla="*/ 1 h 2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36"/>
                  <a:gd name="T53" fmla="*/ 48 w 48"/>
                  <a:gd name="T54" fmla="*/ 236 h 2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36">
                    <a:moveTo>
                      <a:pt x="0" y="236"/>
                    </a:moveTo>
                    <a:lnTo>
                      <a:pt x="2" y="230"/>
                    </a:lnTo>
                    <a:lnTo>
                      <a:pt x="8" y="215"/>
                    </a:lnTo>
                    <a:lnTo>
                      <a:pt x="17" y="191"/>
                    </a:lnTo>
                    <a:lnTo>
                      <a:pt x="26" y="160"/>
                    </a:lnTo>
                    <a:lnTo>
                      <a:pt x="34" y="124"/>
                    </a:lnTo>
                    <a:lnTo>
                      <a:pt x="40" y="84"/>
                    </a:lnTo>
                    <a:lnTo>
                      <a:pt x="43" y="43"/>
                    </a:lnTo>
                    <a:lnTo>
                      <a:pt x="40" y="0"/>
                    </a:lnTo>
                    <a:lnTo>
                      <a:pt x="41" y="4"/>
                    </a:lnTo>
                    <a:lnTo>
                      <a:pt x="45" y="18"/>
                    </a:lnTo>
                    <a:lnTo>
                      <a:pt x="47" y="40"/>
                    </a:lnTo>
                    <a:lnTo>
                      <a:pt x="48" y="69"/>
                    </a:lnTo>
                    <a:lnTo>
                      <a:pt x="46" y="104"/>
                    </a:lnTo>
                    <a:lnTo>
                      <a:pt x="38" y="144"/>
                    </a:lnTo>
                    <a:lnTo>
                      <a:pt x="23" y="188"/>
                    </a:lnTo>
                    <a:lnTo>
                      <a:pt x="0" y="2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0" name="Freeform 62"/>
              <p:cNvSpPr>
                <a:spLocks/>
              </p:cNvSpPr>
              <p:nvPr/>
            </p:nvSpPr>
            <p:spPr bwMode="auto">
              <a:xfrm>
                <a:off x="3120" y="490"/>
                <a:ext cx="18" cy="62"/>
              </a:xfrm>
              <a:custGeom>
                <a:avLst/>
                <a:gdLst>
                  <a:gd name="T0" fmla="*/ 1 w 36"/>
                  <a:gd name="T1" fmla="*/ 1 h 123"/>
                  <a:gd name="T2" fmla="*/ 1 w 36"/>
                  <a:gd name="T3" fmla="*/ 1 h 123"/>
                  <a:gd name="T4" fmla="*/ 1 w 36"/>
                  <a:gd name="T5" fmla="*/ 1 h 123"/>
                  <a:gd name="T6" fmla="*/ 1 w 36"/>
                  <a:gd name="T7" fmla="*/ 1 h 123"/>
                  <a:gd name="T8" fmla="*/ 0 w 36"/>
                  <a:gd name="T9" fmla="*/ 1 h 123"/>
                  <a:gd name="T10" fmla="*/ 0 w 36"/>
                  <a:gd name="T11" fmla="*/ 1 h 123"/>
                  <a:gd name="T12" fmla="*/ 1 w 36"/>
                  <a:gd name="T13" fmla="*/ 1 h 123"/>
                  <a:gd name="T14" fmla="*/ 1 w 36"/>
                  <a:gd name="T15" fmla="*/ 1 h 123"/>
                  <a:gd name="T16" fmla="*/ 1 w 36"/>
                  <a:gd name="T17" fmla="*/ 0 h 123"/>
                  <a:gd name="T18" fmla="*/ 1 w 36"/>
                  <a:gd name="T19" fmla="*/ 1 h 123"/>
                  <a:gd name="T20" fmla="*/ 1 w 36"/>
                  <a:gd name="T21" fmla="*/ 1 h 123"/>
                  <a:gd name="T22" fmla="*/ 1 w 36"/>
                  <a:gd name="T23" fmla="*/ 1 h 123"/>
                  <a:gd name="T24" fmla="*/ 1 w 36"/>
                  <a:gd name="T25" fmla="*/ 1 h 123"/>
                  <a:gd name="T26" fmla="*/ 1 w 36"/>
                  <a:gd name="T27" fmla="*/ 1 h 123"/>
                  <a:gd name="T28" fmla="*/ 1 w 36"/>
                  <a:gd name="T29" fmla="*/ 1 h 123"/>
                  <a:gd name="T30" fmla="*/ 1 w 36"/>
                  <a:gd name="T31" fmla="*/ 1 h 123"/>
                  <a:gd name="T32" fmla="*/ 1 w 36"/>
                  <a:gd name="T33" fmla="*/ 1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23"/>
                  <a:gd name="T53" fmla="*/ 36 w 36"/>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23">
                    <a:moveTo>
                      <a:pt x="11" y="123"/>
                    </a:moveTo>
                    <a:lnTo>
                      <a:pt x="10" y="120"/>
                    </a:lnTo>
                    <a:lnTo>
                      <a:pt x="7" y="109"/>
                    </a:lnTo>
                    <a:lnTo>
                      <a:pt x="2" y="93"/>
                    </a:lnTo>
                    <a:lnTo>
                      <a:pt x="0" y="75"/>
                    </a:lnTo>
                    <a:lnTo>
                      <a:pt x="0" y="54"/>
                    </a:lnTo>
                    <a:lnTo>
                      <a:pt x="6" y="34"/>
                    </a:lnTo>
                    <a:lnTo>
                      <a:pt x="16" y="15"/>
                    </a:lnTo>
                    <a:lnTo>
                      <a:pt x="36" y="0"/>
                    </a:lnTo>
                    <a:lnTo>
                      <a:pt x="34" y="2"/>
                    </a:lnTo>
                    <a:lnTo>
                      <a:pt x="30" y="10"/>
                    </a:lnTo>
                    <a:lnTo>
                      <a:pt x="25" y="23"/>
                    </a:lnTo>
                    <a:lnTo>
                      <a:pt x="19" y="39"/>
                    </a:lnTo>
                    <a:lnTo>
                      <a:pt x="14" y="57"/>
                    </a:lnTo>
                    <a:lnTo>
                      <a:pt x="10" y="78"/>
                    </a:lnTo>
                    <a:lnTo>
                      <a:pt x="9" y="100"/>
                    </a:lnTo>
                    <a:lnTo>
                      <a:pt x="11"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1" name="Freeform 63"/>
              <p:cNvSpPr>
                <a:spLocks/>
              </p:cNvSpPr>
              <p:nvPr/>
            </p:nvSpPr>
            <p:spPr bwMode="auto">
              <a:xfrm>
                <a:off x="3160" y="480"/>
                <a:ext cx="64" cy="16"/>
              </a:xfrm>
              <a:custGeom>
                <a:avLst/>
                <a:gdLst>
                  <a:gd name="T0" fmla="*/ 0 w 128"/>
                  <a:gd name="T1" fmla="*/ 1 h 32"/>
                  <a:gd name="T2" fmla="*/ 1 w 128"/>
                  <a:gd name="T3" fmla="*/ 0 h 32"/>
                  <a:gd name="T4" fmla="*/ 1 w 128"/>
                  <a:gd name="T5" fmla="*/ 1 h 32"/>
                  <a:gd name="T6" fmla="*/ 0 w 128"/>
                  <a:gd name="T7" fmla="*/ 1 h 32"/>
                  <a:gd name="T8" fmla="*/ 0 60000 65536"/>
                  <a:gd name="T9" fmla="*/ 0 60000 65536"/>
                  <a:gd name="T10" fmla="*/ 0 60000 65536"/>
                  <a:gd name="T11" fmla="*/ 0 60000 65536"/>
                  <a:gd name="T12" fmla="*/ 0 w 128"/>
                  <a:gd name="T13" fmla="*/ 0 h 32"/>
                  <a:gd name="T14" fmla="*/ 128 w 128"/>
                  <a:gd name="T15" fmla="*/ 32 h 32"/>
                </a:gdLst>
                <a:ahLst/>
                <a:cxnLst>
                  <a:cxn ang="T8">
                    <a:pos x="T0" y="T1"/>
                  </a:cxn>
                  <a:cxn ang="T9">
                    <a:pos x="T2" y="T3"/>
                  </a:cxn>
                  <a:cxn ang="T10">
                    <a:pos x="T4" y="T5"/>
                  </a:cxn>
                  <a:cxn ang="T11">
                    <a:pos x="T6" y="T7"/>
                  </a:cxn>
                </a:cxnLst>
                <a:rect l="T12" t="T13" r="T14" b="T15"/>
                <a:pathLst>
                  <a:path w="128" h="32">
                    <a:moveTo>
                      <a:pt x="0" y="16"/>
                    </a:moveTo>
                    <a:lnTo>
                      <a:pt x="128" y="0"/>
                    </a:lnTo>
                    <a:lnTo>
                      <a:pt x="13" y="32"/>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2" name="Freeform 64"/>
              <p:cNvSpPr>
                <a:spLocks/>
              </p:cNvSpPr>
              <p:nvPr/>
            </p:nvSpPr>
            <p:spPr bwMode="auto">
              <a:xfrm>
                <a:off x="3222" y="482"/>
                <a:ext cx="37" cy="78"/>
              </a:xfrm>
              <a:custGeom>
                <a:avLst/>
                <a:gdLst>
                  <a:gd name="T0" fmla="*/ 0 w 75"/>
                  <a:gd name="T1" fmla="*/ 0 h 155"/>
                  <a:gd name="T2" fmla="*/ 0 w 75"/>
                  <a:gd name="T3" fmla="*/ 1 h 155"/>
                  <a:gd name="T4" fmla="*/ 0 w 75"/>
                  <a:gd name="T5" fmla="*/ 1 h 155"/>
                  <a:gd name="T6" fmla="*/ 0 w 75"/>
                  <a:gd name="T7" fmla="*/ 1 h 155"/>
                  <a:gd name="T8" fmla="*/ 0 w 75"/>
                  <a:gd name="T9" fmla="*/ 1 h 155"/>
                  <a:gd name="T10" fmla="*/ 0 w 75"/>
                  <a:gd name="T11" fmla="*/ 1 h 155"/>
                  <a:gd name="T12" fmla="*/ 0 w 75"/>
                  <a:gd name="T13" fmla="*/ 1 h 155"/>
                  <a:gd name="T14" fmla="*/ 0 w 75"/>
                  <a:gd name="T15" fmla="*/ 1 h 155"/>
                  <a:gd name="T16" fmla="*/ 0 w 75"/>
                  <a:gd name="T17" fmla="*/ 1 h 155"/>
                  <a:gd name="T18" fmla="*/ 0 w 75"/>
                  <a:gd name="T19" fmla="*/ 1 h 155"/>
                  <a:gd name="T20" fmla="*/ 0 w 75"/>
                  <a:gd name="T21" fmla="*/ 1 h 155"/>
                  <a:gd name="T22" fmla="*/ 0 w 75"/>
                  <a:gd name="T23" fmla="*/ 1 h 155"/>
                  <a:gd name="T24" fmla="*/ 0 w 75"/>
                  <a:gd name="T25" fmla="*/ 1 h 155"/>
                  <a:gd name="T26" fmla="*/ 0 w 75"/>
                  <a:gd name="T27" fmla="*/ 1 h 155"/>
                  <a:gd name="T28" fmla="*/ 0 w 75"/>
                  <a:gd name="T29" fmla="*/ 1 h 155"/>
                  <a:gd name="T30" fmla="*/ 0 w 75"/>
                  <a:gd name="T31" fmla="*/ 1 h 155"/>
                  <a:gd name="T32" fmla="*/ 0 w 75"/>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155"/>
                  <a:gd name="T53" fmla="*/ 75 w 75"/>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155">
                    <a:moveTo>
                      <a:pt x="16" y="0"/>
                    </a:moveTo>
                    <a:lnTo>
                      <a:pt x="22" y="2"/>
                    </a:lnTo>
                    <a:lnTo>
                      <a:pt x="35" y="8"/>
                    </a:lnTo>
                    <a:lnTo>
                      <a:pt x="53" y="18"/>
                    </a:lnTo>
                    <a:lnTo>
                      <a:pt x="67" y="34"/>
                    </a:lnTo>
                    <a:lnTo>
                      <a:pt x="75" y="55"/>
                    </a:lnTo>
                    <a:lnTo>
                      <a:pt x="69" y="81"/>
                    </a:lnTo>
                    <a:lnTo>
                      <a:pt x="46" y="115"/>
                    </a:lnTo>
                    <a:lnTo>
                      <a:pt x="0" y="155"/>
                    </a:lnTo>
                    <a:lnTo>
                      <a:pt x="3" y="152"/>
                    </a:lnTo>
                    <a:lnTo>
                      <a:pt x="11" y="143"/>
                    </a:lnTo>
                    <a:lnTo>
                      <a:pt x="20" y="129"/>
                    </a:lnTo>
                    <a:lnTo>
                      <a:pt x="31" y="109"/>
                    </a:lnTo>
                    <a:lnTo>
                      <a:pt x="37" y="86"/>
                    </a:lnTo>
                    <a:lnTo>
                      <a:pt x="39" y="60"/>
                    </a:lnTo>
                    <a:lnTo>
                      <a:pt x="32" y="3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3" name="Freeform 65"/>
              <p:cNvSpPr>
                <a:spLocks/>
              </p:cNvSpPr>
              <p:nvPr/>
            </p:nvSpPr>
            <p:spPr bwMode="auto">
              <a:xfrm>
                <a:off x="3170" y="504"/>
                <a:ext cx="17" cy="54"/>
              </a:xfrm>
              <a:custGeom>
                <a:avLst/>
                <a:gdLst>
                  <a:gd name="T0" fmla="*/ 1 w 33"/>
                  <a:gd name="T1" fmla="*/ 0 h 109"/>
                  <a:gd name="T2" fmla="*/ 1 w 33"/>
                  <a:gd name="T3" fmla="*/ 0 h 109"/>
                  <a:gd name="T4" fmla="*/ 1 w 33"/>
                  <a:gd name="T5" fmla="*/ 0 h 109"/>
                  <a:gd name="T6" fmla="*/ 1 w 33"/>
                  <a:gd name="T7" fmla="*/ 0 h 109"/>
                  <a:gd name="T8" fmla="*/ 0 w 33"/>
                  <a:gd name="T9" fmla="*/ 0 h 109"/>
                  <a:gd name="T10" fmla="*/ 1 w 33"/>
                  <a:gd name="T11" fmla="*/ 0 h 109"/>
                  <a:gd name="T12" fmla="*/ 1 w 33"/>
                  <a:gd name="T13" fmla="*/ 0 h 109"/>
                  <a:gd name="T14" fmla="*/ 1 w 33"/>
                  <a:gd name="T15" fmla="*/ 0 h 109"/>
                  <a:gd name="T16" fmla="*/ 1 w 33"/>
                  <a:gd name="T17" fmla="*/ 0 h 109"/>
                  <a:gd name="T18" fmla="*/ 1 w 33"/>
                  <a:gd name="T19" fmla="*/ 0 h 109"/>
                  <a:gd name="T20" fmla="*/ 1 w 33"/>
                  <a:gd name="T21" fmla="*/ 0 h 109"/>
                  <a:gd name="T22" fmla="*/ 1 w 33"/>
                  <a:gd name="T23" fmla="*/ 0 h 109"/>
                  <a:gd name="T24" fmla="*/ 1 w 33"/>
                  <a:gd name="T25" fmla="*/ 0 h 1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109"/>
                  <a:gd name="T41" fmla="*/ 33 w 33"/>
                  <a:gd name="T42" fmla="*/ 109 h 1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109">
                    <a:moveTo>
                      <a:pt x="28" y="0"/>
                    </a:moveTo>
                    <a:lnTo>
                      <a:pt x="28" y="12"/>
                    </a:lnTo>
                    <a:lnTo>
                      <a:pt x="24" y="41"/>
                    </a:lnTo>
                    <a:lnTo>
                      <a:pt x="16" y="76"/>
                    </a:lnTo>
                    <a:lnTo>
                      <a:pt x="0" y="109"/>
                    </a:lnTo>
                    <a:lnTo>
                      <a:pt x="2" y="106"/>
                    </a:lnTo>
                    <a:lnTo>
                      <a:pt x="8" y="102"/>
                    </a:lnTo>
                    <a:lnTo>
                      <a:pt x="15" y="93"/>
                    </a:lnTo>
                    <a:lnTo>
                      <a:pt x="23" y="80"/>
                    </a:lnTo>
                    <a:lnTo>
                      <a:pt x="30" y="65"/>
                    </a:lnTo>
                    <a:lnTo>
                      <a:pt x="33" y="47"/>
                    </a:lnTo>
                    <a:lnTo>
                      <a:pt x="33" y="25"/>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4" name="Freeform 66"/>
              <p:cNvSpPr>
                <a:spLocks/>
              </p:cNvSpPr>
              <p:nvPr/>
            </p:nvSpPr>
            <p:spPr bwMode="auto">
              <a:xfrm>
                <a:off x="3176" y="568"/>
                <a:ext cx="34" cy="13"/>
              </a:xfrm>
              <a:custGeom>
                <a:avLst/>
                <a:gdLst>
                  <a:gd name="T0" fmla="*/ 1 w 68"/>
                  <a:gd name="T1" fmla="*/ 0 h 27"/>
                  <a:gd name="T2" fmla="*/ 1 w 68"/>
                  <a:gd name="T3" fmla="*/ 0 h 27"/>
                  <a:gd name="T4" fmla="*/ 1 w 68"/>
                  <a:gd name="T5" fmla="*/ 0 h 27"/>
                  <a:gd name="T6" fmla="*/ 1 w 68"/>
                  <a:gd name="T7" fmla="*/ 0 h 27"/>
                  <a:gd name="T8" fmla="*/ 1 w 68"/>
                  <a:gd name="T9" fmla="*/ 0 h 27"/>
                  <a:gd name="T10" fmla="*/ 1 w 68"/>
                  <a:gd name="T11" fmla="*/ 0 h 27"/>
                  <a:gd name="T12" fmla="*/ 1 w 68"/>
                  <a:gd name="T13" fmla="*/ 0 h 27"/>
                  <a:gd name="T14" fmla="*/ 1 w 68"/>
                  <a:gd name="T15" fmla="*/ 0 h 27"/>
                  <a:gd name="T16" fmla="*/ 0 w 68"/>
                  <a:gd name="T17" fmla="*/ 0 h 27"/>
                  <a:gd name="T18" fmla="*/ 1 w 68"/>
                  <a:gd name="T19" fmla="*/ 0 h 27"/>
                  <a:gd name="T20" fmla="*/ 1 w 68"/>
                  <a:gd name="T21" fmla="*/ 0 h 27"/>
                  <a:gd name="T22" fmla="*/ 1 w 68"/>
                  <a:gd name="T23" fmla="*/ 0 h 27"/>
                  <a:gd name="T24" fmla="*/ 1 w 68"/>
                  <a:gd name="T25" fmla="*/ 0 h 27"/>
                  <a:gd name="T26" fmla="*/ 1 w 68"/>
                  <a:gd name="T27" fmla="*/ 0 h 27"/>
                  <a:gd name="T28" fmla="*/ 1 w 68"/>
                  <a:gd name="T29" fmla="*/ 0 h 27"/>
                  <a:gd name="T30" fmla="*/ 1 w 68"/>
                  <a:gd name="T31" fmla="*/ 0 h 27"/>
                  <a:gd name="T32" fmla="*/ 1 w 68"/>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27"/>
                  <a:gd name="T53" fmla="*/ 68 w 68"/>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27">
                    <a:moveTo>
                      <a:pt x="68" y="0"/>
                    </a:moveTo>
                    <a:lnTo>
                      <a:pt x="65" y="1"/>
                    </a:lnTo>
                    <a:lnTo>
                      <a:pt x="61" y="4"/>
                    </a:lnTo>
                    <a:lnTo>
                      <a:pt x="54" y="6"/>
                    </a:lnTo>
                    <a:lnTo>
                      <a:pt x="45" y="10"/>
                    </a:lnTo>
                    <a:lnTo>
                      <a:pt x="33" y="14"/>
                    </a:lnTo>
                    <a:lnTo>
                      <a:pt x="21" y="16"/>
                    </a:lnTo>
                    <a:lnTo>
                      <a:pt x="10" y="19"/>
                    </a:lnTo>
                    <a:lnTo>
                      <a:pt x="0" y="20"/>
                    </a:lnTo>
                    <a:lnTo>
                      <a:pt x="2" y="21"/>
                    </a:lnTo>
                    <a:lnTo>
                      <a:pt x="8" y="23"/>
                    </a:lnTo>
                    <a:lnTo>
                      <a:pt x="16" y="26"/>
                    </a:lnTo>
                    <a:lnTo>
                      <a:pt x="26" y="27"/>
                    </a:lnTo>
                    <a:lnTo>
                      <a:pt x="38" y="26"/>
                    </a:lnTo>
                    <a:lnTo>
                      <a:pt x="49" y="22"/>
                    </a:lnTo>
                    <a:lnTo>
                      <a:pt x="59" y="14"/>
                    </a:lnTo>
                    <a:lnTo>
                      <a:pt x="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5" name="Freeform 67"/>
              <p:cNvSpPr>
                <a:spLocks/>
              </p:cNvSpPr>
              <p:nvPr/>
            </p:nvSpPr>
            <p:spPr bwMode="auto">
              <a:xfrm>
                <a:off x="3187" y="582"/>
                <a:ext cx="27" cy="124"/>
              </a:xfrm>
              <a:custGeom>
                <a:avLst/>
                <a:gdLst>
                  <a:gd name="T0" fmla="*/ 0 w 55"/>
                  <a:gd name="T1" fmla="*/ 0 h 249"/>
                  <a:gd name="T2" fmla="*/ 0 w 55"/>
                  <a:gd name="T3" fmla="*/ 0 h 249"/>
                  <a:gd name="T4" fmla="*/ 0 w 55"/>
                  <a:gd name="T5" fmla="*/ 0 h 249"/>
                  <a:gd name="T6" fmla="*/ 0 w 55"/>
                  <a:gd name="T7" fmla="*/ 0 h 249"/>
                  <a:gd name="T8" fmla="*/ 0 w 55"/>
                  <a:gd name="T9" fmla="*/ 0 h 249"/>
                  <a:gd name="T10" fmla="*/ 0 w 55"/>
                  <a:gd name="T11" fmla="*/ 0 h 249"/>
                  <a:gd name="T12" fmla="*/ 0 w 55"/>
                  <a:gd name="T13" fmla="*/ 0 h 249"/>
                  <a:gd name="T14" fmla="*/ 0 w 55"/>
                  <a:gd name="T15" fmla="*/ 0 h 249"/>
                  <a:gd name="T16" fmla="*/ 0 w 55"/>
                  <a:gd name="T17" fmla="*/ 0 h 249"/>
                  <a:gd name="T18" fmla="*/ 0 w 55"/>
                  <a:gd name="T19" fmla="*/ 0 h 249"/>
                  <a:gd name="T20" fmla="*/ 0 w 55"/>
                  <a:gd name="T21" fmla="*/ 0 h 249"/>
                  <a:gd name="T22" fmla="*/ 0 w 55"/>
                  <a:gd name="T23" fmla="*/ 0 h 249"/>
                  <a:gd name="T24" fmla="*/ 0 w 55"/>
                  <a:gd name="T25" fmla="*/ 0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249"/>
                  <a:gd name="T41" fmla="*/ 55 w 55"/>
                  <a:gd name="T42" fmla="*/ 249 h 2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249">
                    <a:moveTo>
                      <a:pt x="55" y="0"/>
                    </a:moveTo>
                    <a:lnTo>
                      <a:pt x="53" y="27"/>
                    </a:lnTo>
                    <a:lnTo>
                      <a:pt x="49" y="93"/>
                    </a:lnTo>
                    <a:lnTo>
                      <a:pt x="41" y="174"/>
                    </a:lnTo>
                    <a:lnTo>
                      <a:pt x="30" y="249"/>
                    </a:lnTo>
                    <a:lnTo>
                      <a:pt x="27" y="246"/>
                    </a:lnTo>
                    <a:lnTo>
                      <a:pt x="19" y="235"/>
                    </a:lnTo>
                    <a:lnTo>
                      <a:pt x="10" y="217"/>
                    </a:lnTo>
                    <a:lnTo>
                      <a:pt x="3" y="190"/>
                    </a:lnTo>
                    <a:lnTo>
                      <a:pt x="0" y="157"/>
                    </a:lnTo>
                    <a:lnTo>
                      <a:pt x="6" y="113"/>
                    </a:lnTo>
                    <a:lnTo>
                      <a:pt x="24" y="61"/>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6" name="Freeform 68"/>
              <p:cNvSpPr>
                <a:spLocks/>
              </p:cNvSpPr>
              <p:nvPr/>
            </p:nvSpPr>
            <p:spPr bwMode="auto">
              <a:xfrm>
                <a:off x="3206" y="732"/>
                <a:ext cx="71" cy="215"/>
              </a:xfrm>
              <a:custGeom>
                <a:avLst/>
                <a:gdLst>
                  <a:gd name="T0" fmla="*/ 0 w 142"/>
                  <a:gd name="T1" fmla="*/ 0 h 430"/>
                  <a:gd name="T2" fmla="*/ 1 w 142"/>
                  <a:gd name="T3" fmla="*/ 0 h 430"/>
                  <a:gd name="T4" fmla="*/ 1 w 142"/>
                  <a:gd name="T5" fmla="*/ 1 h 430"/>
                  <a:gd name="T6" fmla="*/ 1 w 142"/>
                  <a:gd name="T7" fmla="*/ 1 h 430"/>
                  <a:gd name="T8" fmla="*/ 1 w 142"/>
                  <a:gd name="T9" fmla="*/ 1 h 430"/>
                  <a:gd name="T10" fmla="*/ 1 w 142"/>
                  <a:gd name="T11" fmla="*/ 1 h 430"/>
                  <a:gd name="T12" fmla="*/ 1 w 142"/>
                  <a:gd name="T13" fmla="*/ 1 h 430"/>
                  <a:gd name="T14" fmla="*/ 1 w 142"/>
                  <a:gd name="T15" fmla="*/ 1 h 430"/>
                  <a:gd name="T16" fmla="*/ 1 w 142"/>
                  <a:gd name="T17" fmla="*/ 1 h 430"/>
                  <a:gd name="T18" fmla="*/ 1 w 142"/>
                  <a:gd name="T19" fmla="*/ 1 h 430"/>
                  <a:gd name="T20" fmla="*/ 1 w 142"/>
                  <a:gd name="T21" fmla="*/ 1 h 430"/>
                  <a:gd name="T22" fmla="*/ 1 w 142"/>
                  <a:gd name="T23" fmla="*/ 1 h 430"/>
                  <a:gd name="T24" fmla="*/ 1 w 142"/>
                  <a:gd name="T25" fmla="*/ 1 h 430"/>
                  <a:gd name="T26" fmla="*/ 1 w 142"/>
                  <a:gd name="T27" fmla="*/ 1 h 430"/>
                  <a:gd name="T28" fmla="*/ 1 w 142"/>
                  <a:gd name="T29" fmla="*/ 1 h 430"/>
                  <a:gd name="T30" fmla="*/ 1 w 142"/>
                  <a:gd name="T31" fmla="*/ 1 h 430"/>
                  <a:gd name="T32" fmla="*/ 1 w 142"/>
                  <a:gd name="T33" fmla="*/ 1 h 430"/>
                  <a:gd name="T34" fmla="*/ 1 w 142"/>
                  <a:gd name="T35" fmla="*/ 1 h 430"/>
                  <a:gd name="T36" fmla="*/ 1 w 142"/>
                  <a:gd name="T37" fmla="*/ 1 h 430"/>
                  <a:gd name="T38" fmla="*/ 1 w 142"/>
                  <a:gd name="T39" fmla="*/ 1 h 430"/>
                  <a:gd name="T40" fmla="*/ 1 w 142"/>
                  <a:gd name="T41" fmla="*/ 1 h 430"/>
                  <a:gd name="T42" fmla="*/ 1 w 142"/>
                  <a:gd name="T43" fmla="*/ 1 h 430"/>
                  <a:gd name="T44" fmla="*/ 1 w 142"/>
                  <a:gd name="T45" fmla="*/ 1 h 430"/>
                  <a:gd name="T46" fmla="*/ 1 w 142"/>
                  <a:gd name="T47" fmla="*/ 1 h 430"/>
                  <a:gd name="T48" fmla="*/ 0 w 142"/>
                  <a:gd name="T49" fmla="*/ 0 h 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2"/>
                  <a:gd name="T76" fmla="*/ 0 h 430"/>
                  <a:gd name="T77" fmla="*/ 142 w 142"/>
                  <a:gd name="T78" fmla="*/ 430 h 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2" h="430">
                    <a:moveTo>
                      <a:pt x="0" y="0"/>
                    </a:moveTo>
                    <a:lnTo>
                      <a:pt x="3" y="0"/>
                    </a:lnTo>
                    <a:lnTo>
                      <a:pt x="11" y="2"/>
                    </a:lnTo>
                    <a:lnTo>
                      <a:pt x="22" y="6"/>
                    </a:lnTo>
                    <a:lnTo>
                      <a:pt x="37" y="11"/>
                    </a:lnTo>
                    <a:lnTo>
                      <a:pt x="55" y="21"/>
                    </a:lnTo>
                    <a:lnTo>
                      <a:pt x="72" y="32"/>
                    </a:lnTo>
                    <a:lnTo>
                      <a:pt x="89" y="47"/>
                    </a:lnTo>
                    <a:lnTo>
                      <a:pt x="106" y="67"/>
                    </a:lnTo>
                    <a:lnTo>
                      <a:pt x="120" y="91"/>
                    </a:lnTo>
                    <a:lnTo>
                      <a:pt x="132" y="121"/>
                    </a:lnTo>
                    <a:lnTo>
                      <a:pt x="140" y="155"/>
                    </a:lnTo>
                    <a:lnTo>
                      <a:pt x="142" y="196"/>
                    </a:lnTo>
                    <a:lnTo>
                      <a:pt x="139" y="244"/>
                    </a:lnTo>
                    <a:lnTo>
                      <a:pt x="127" y="298"/>
                    </a:lnTo>
                    <a:lnTo>
                      <a:pt x="109" y="359"/>
                    </a:lnTo>
                    <a:lnTo>
                      <a:pt x="81" y="430"/>
                    </a:lnTo>
                    <a:lnTo>
                      <a:pt x="83" y="415"/>
                    </a:lnTo>
                    <a:lnTo>
                      <a:pt x="88" y="377"/>
                    </a:lnTo>
                    <a:lnTo>
                      <a:pt x="93" y="320"/>
                    </a:lnTo>
                    <a:lnTo>
                      <a:pt x="94" y="252"/>
                    </a:lnTo>
                    <a:lnTo>
                      <a:pt x="88" y="180"/>
                    </a:lnTo>
                    <a:lnTo>
                      <a:pt x="72" y="109"/>
                    </a:lnTo>
                    <a:lnTo>
                      <a:pt x="44" y="4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7" name="Freeform 69"/>
              <p:cNvSpPr>
                <a:spLocks/>
              </p:cNvSpPr>
              <p:nvPr/>
            </p:nvSpPr>
            <p:spPr bwMode="auto">
              <a:xfrm>
                <a:off x="3010" y="974"/>
                <a:ext cx="234" cy="281"/>
              </a:xfrm>
              <a:custGeom>
                <a:avLst/>
                <a:gdLst>
                  <a:gd name="T0" fmla="*/ 1 w 467"/>
                  <a:gd name="T1" fmla="*/ 0 h 560"/>
                  <a:gd name="T2" fmla="*/ 1 w 467"/>
                  <a:gd name="T3" fmla="*/ 1 h 560"/>
                  <a:gd name="T4" fmla="*/ 1 w 467"/>
                  <a:gd name="T5" fmla="*/ 1 h 560"/>
                  <a:gd name="T6" fmla="*/ 1 w 467"/>
                  <a:gd name="T7" fmla="*/ 1 h 560"/>
                  <a:gd name="T8" fmla="*/ 1 w 467"/>
                  <a:gd name="T9" fmla="*/ 1 h 560"/>
                  <a:gd name="T10" fmla="*/ 1 w 467"/>
                  <a:gd name="T11" fmla="*/ 1 h 560"/>
                  <a:gd name="T12" fmla="*/ 1 w 467"/>
                  <a:gd name="T13" fmla="*/ 1 h 560"/>
                  <a:gd name="T14" fmla="*/ 1 w 467"/>
                  <a:gd name="T15" fmla="*/ 1 h 560"/>
                  <a:gd name="T16" fmla="*/ 1 w 467"/>
                  <a:gd name="T17" fmla="*/ 1 h 560"/>
                  <a:gd name="T18" fmla="*/ 1 w 467"/>
                  <a:gd name="T19" fmla="*/ 1 h 560"/>
                  <a:gd name="T20" fmla="*/ 1 w 467"/>
                  <a:gd name="T21" fmla="*/ 1 h 560"/>
                  <a:gd name="T22" fmla="*/ 1 w 467"/>
                  <a:gd name="T23" fmla="*/ 1 h 560"/>
                  <a:gd name="T24" fmla="*/ 1 w 467"/>
                  <a:gd name="T25" fmla="*/ 1 h 560"/>
                  <a:gd name="T26" fmla="*/ 1 w 467"/>
                  <a:gd name="T27" fmla="*/ 1 h 560"/>
                  <a:gd name="T28" fmla="*/ 1 w 467"/>
                  <a:gd name="T29" fmla="*/ 1 h 560"/>
                  <a:gd name="T30" fmla="*/ 1 w 467"/>
                  <a:gd name="T31" fmla="*/ 2 h 560"/>
                  <a:gd name="T32" fmla="*/ 0 w 467"/>
                  <a:gd name="T33" fmla="*/ 2 h 560"/>
                  <a:gd name="T34" fmla="*/ 1 w 467"/>
                  <a:gd name="T35" fmla="*/ 2 h 560"/>
                  <a:gd name="T36" fmla="*/ 1 w 467"/>
                  <a:gd name="T37" fmla="*/ 2 h 560"/>
                  <a:gd name="T38" fmla="*/ 1 w 467"/>
                  <a:gd name="T39" fmla="*/ 2 h 560"/>
                  <a:gd name="T40" fmla="*/ 1 w 467"/>
                  <a:gd name="T41" fmla="*/ 2 h 560"/>
                  <a:gd name="T42" fmla="*/ 1 w 467"/>
                  <a:gd name="T43" fmla="*/ 1 h 560"/>
                  <a:gd name="T44" fmla="*/ 1 w 467"/>
                  <a:gd name="T45" fmla="*/ 1 h 560"/>
                  <a:gd name="T46" fmla="*/ 1 w 467"/>
                  <a:gd name="T47" fmla="*/ 1 h 560"/>
                  <a:gd name="T48" fmla="*/ 1 w 467"/>
                  <a:gd name="T49" fmla="*/ 1 h 560"/>
                  <a:gd name="T50" fmla="*/ 1 w 467"/>
                  <a:gd name="T51" fmla="*/ 1 h 560"/>
                  <a:gd name="T52" fmla="*/ 1 w 467"/>
                  <a:gd name="T53" fmla="*/ 1 h 560"/>
                  <a:gd name="T54" fmla="*/ 1 w 467"/>
                  <a:gd name="T55" fmla="*/ 1 h 560"/>
                  <a:gd name="T56" fmla="*/ 1 w 467"/>
                  <a:gd name="T57" fmla="*/ 1 h 560"/>
                  <a:gd name="T58" fmla="*/ 1 w 467"/>
                  <a:gd name="T59" fmla="*/ 1 h 560"/>
                  <a:gd name="T60" fmla="*/ 1 w 467"/>
                  <a:gd name="T61" fmla="*/ 1 h 560"/>
                  <a:gd name="T62" fmla="*/ 1 w 467"/>
                  <a:gd name="T63" fmla="*/ 1 h 560"/>
                  <a:gd name="T64" fmla="*/ 1 w 467"/>
                  <a:gd name="T65" fmla="*/ 0 h 5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7"/>
                  <a:gd name="T100" fmla="*/ 0 h 560"/>
                  <a:gd name="T101" fmla="*/ 467 w 467"/>
                  <a:gd name="T102" fmla="*/ 560 h 5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7" h="560">
                    <a:moveTo>
                      <a:pt x="467" y="0"/>
                    </a:moveTo>
                    <a:lnTo>
                      <a:pt x="467" y="5"/>
                    </a:lnTo>
                    <a:lnTo>
                      <a:pt x="465" y="17"/>
                    </a:lnTo>
                    <a:lnTo>
                      <a:pt x="461" y="38"/>
                    </a:lnTo>
                    <a:lnTo>
                      <a:pt x="455" y="64"/>
                    </a:lnTo>
                    <a:lnTo>
                      <a:pt x="446" y="97"/>
                    </a:lnTo>
                    <a:lnTo>
                      <a:pt x="432" y="134"/>
                    </a:lnTo>
                    <a:lnTo>
                      <a:pt x="416" y="175"/>
                    </a:lnTo>
                    <a:lnTo>
                      <a:pt x="394" y="219"/>
                    </a:lnTo>
                    <a:lnTo>
                      <a:pt x="367" y="264"/>
                    </a:lnTo>
                    <a:lnTo>
                      <a:pt x="335" y="311"/>
                    </a:lnTo>
                    <a:lnTo>
                      <a:pt x="298" y="357"/>
                    </a:lnTo>
                    <a:lnTo>
                      <a:pt x="253" y="403"/>
                    </a:lnTo>
                    <a:lnTo>
                      <a:pt x="201" y="447"/>
                    </a:lnTo>
                    <a:lnTo>
                      <a:pt x="143" y="489"/>
                    </a:lnTo>
                    <a:lnTo>
                      <a:pt x="76" y="527"/>
                    </a:lnTo>
                    <a:lnTo>
                      <a:pt x="0" y="560"/>
                    </a:lnTo>
                    <a:lnTo>
                      <a:pt x="3" y="558"/>
                    </a:lnTo>
                    <a:lnTo>
                      <a:pt x="14" y="551"/>
                    </a:lnTo>
                    <a:lnTo>
                      <a:pt x="31" y="538"/>
                    </a:lnTo>
                    <a:lnTo>
                      <a:pt x="53" y="522"/>
                    </a:lnTo>
                    <a:lnTo>
                      <a:pt x="79" y="501"/>
                    </a:lnTo>
                    <a:lnTo>
                      <a:pt x="110" y="476"/>
                    </a:lnTo>
                    <a:lnTo>
                      <a:pt x="144" y="446"/>
                    </a:lnTo>
                    <a:lnTo>
                      <a:pt x="181" y="411"/>
                    </a:lnTo>
                    <a:lnTo>
                      <a:pt x="219" y="373"/>
                    </a:lnTo>
                    <a:lnTo>
                      <a:pt x="257" y="332"/>
                    </a:lnTo>
                    <a:lnTo>
                      <a:pt x="296" y="286"/>
                    </a:lnTo>
                    <a:lnTo>
                      <a:pt x="335" y="236"/>
                    </a:lnTo>
                    <a:lnTo>
                      <a:pt x="372" y="182"/>
                    </a:lnTo>
                    <a:lnTo>
                      <a:pt x="406" y="124"/>
                    </a:lnTo>
                    <a:lnTo>
                      <a:pt x="439" y="64"/>
                    </a:lnTo>
                    <a:lnTo>
                      <a:pt x="4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8" name="Freeform 70"/>
              <p:cNvSpPr>
                <a:spLocks/>
              </p:cNvSpPr>
              <p:nvPr/>
            </p:nvSpPr>
            <p:spPr bwMode="auto">
              <a:xfrm>
                <a:off x="2162" y="954"/>
                <a:ext cx="39" cy="70"/>
              </a:xfrm>
              <a:custGeom>
                <a:avLst/>
                <a:gdLst>
                  <a:gd name="T0" fmla="*/ 1 w 77"/>
                  <a:gd name="T1" fmla="*/ 0 h 141"/>
                  <a:gd name="T2" fmla="*/ 1 w 77"/>
                  <a:gd name="T3" fmla="*/ 0 h 141"/>
                  <a:gd name="T4" fmla="*/ 1 w 77"/>
                  <a:gd name="T5" fmla="*/ 0 h 141"/>
                  <a:gd name="T6" fmla="*/ 1 w 77"/>
                  <a:gd name="T7" fmla="*/ 0 h 141"/>
                  <a:gd name="T8" fmla="*/ 1 w 77"/>
                  <a:gd name="T9" fmla="*/ 0 h 141"/>
                  <a:gd name="T10" fmla="*/ 1 w 77"/>
                  <a:gd name="T11" fmla="*/ 0 h 141"/>
                  <a:gd name="T12" fmla="*/ 1 w 77"/>
                  <a:gd name="T13" fmla="*/ 0 h 141"/>
                  <a:gd name="T14" fmla="*/ 1 w 77"/>
                  <a:gd name="T15" fmla="*/ 0 h 141"/>
                  <a:gd name="T16" fmla="*/ 0 w 77"/>
                  <a:gd name="T17" fmla="*/ 0 h 141"/>
                  <a:gd name="T18" fmla="*/ 1 w 77"/>
                  <a:gd name="T19" fmla="*/ 0 h 141"/>
                  <a:gd name="T20" fmla="*/ 1 w 77"/>
                  <a:gd name="T21" fmla="*/ 0 h 141"/>
                  <a:gd name="T22" fmla="*/ 1 w 77"/>
                  <a:gd name="T23" fmla="*/ 0 h 141"/>
                  <a:gd name="T24" fmla="*/ 1 w 77"/>
                  <a:gd name="T25" fmla="*/ 0 h 141"/>
                  <a:gd name="T26" fmla="*/ 1 w 77"/>
                  <a:gd name="T27" fmla="*/ 0 h 141"/>
                  <a:gd name="T28" fmla="*/ 1 w 77"/>
                  <a:gd name="T29" fmla="*/ 0 h 141"/>
                  <a:gd name="T30" fmla="*/ 1 w 77"/>
                  <a:gd name="T31" fmla="*/ 0 h 141"/>
                  <a:gd name="T32" fmla="*/ 1 w 77"/>
                  <a:gd name="T33" fmla="*/ 0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141"/>
                  <a:gd name="T53" fmla="*/ 77 w 77"/>
                  <a:gd name="T54" fmla="*/ 141 h 1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141">
                    <a:moveTo>
                      <a:pt x="77" y="0"/>
                    </a:moveTo>
                    <a:lnTo>
                      <a:pt x="76" y="5"/>
                    </a:lnTo>
                    <a:lnTo>
                      <a:pt x="71" y="17"/>
                    </a:lnTo>
                    <a:lnTo>
                      <a:pt x="64" y="34"/>
                    </a:lnTo>
                    <a:lnTo>
                      <a:pt x="54" y="55"/>
                    </a:lnTo>
                    <a:lnTo>
                      <a:pt x="42" y="78"/>
                    </a:lnTo>
                    <a:lnTo>
                      <a:pt x="30" y="101"/>
                    </a:lnTo>
                    <a:lnTo>
                      <a:pt x="16" y="123"/>
                    </a:lnTo>
                    <a:lnTo>
                      <a:pt x="0" y="141"/>
                    </a:lnTo>
                    <a:lnTo>
                      <a:pt x="3" y="139"/>
                    </a:lnTo>
                    <a:lnTo>
                      <a:pt x="12" y="133"/>
                    </a:lnTo>
                    <a:lnTo>
                      <a:pt x="26" y="123"/>
                    </a:lnTo>
                    <a:lnTo>
                      <a:pt x="41" y="108"/>
                    </a:lnTo>
                    <a:lnTo>
                      <a:pt x="56" y="88"/>
                    </a:lnTo>
                    <a:lnTo>
                      <a:pt x="68" y="64"/>
                    </a:lnTo>
                    <a:lnTo>
                      <a:pt x="76" y="35"/>
                    </a:lnTo>
                    <a:lnTo>
                      <a:pt x="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19" name="Freeform 71"/>
              <p:cNvSpPr>
                <a:spLocks/>
              </p:cNvSpPr>
              <p:nvPr/>
            </p:nvSpPr>
            <p:spPr bwMode="auto">
              <a:xfrm>
                <a:off x="2189" y="991"/>
                <a:ext cx="59" cy="67"/>
              </a:xfrm>
              <a:custGeom>
                <a:avLst/>
                <a:gdLst>
                  <a:gd name="T0" fmla="*/ 0 w 117"/>
                  <a:gd name="T1" fmla="*/ 1 h 134"/>
                  <a:gd name="T2" fmla="*/ 1 w 117"/>
                  <a:gd name="T3" fmla="*/ 1 h 134"/>
                  <a:gd name="T4" fmla="*/ 1 w 117"/>
                  <a:gd name="T5" fmla="*/ 1 h 134"/>
                  <a:gd name="T6" fmla="*/ 1 w 117"/>
                  <a:gd name="T7" fmla="*/ 1 h 134"/>
                  <a:gd name="T8" fmla="*/ 1 w 117"/>
                  <a:gd name="T9" fmla="*/ 1 h 134"/>
                  <a:gd name="T10" fmla="*/ 1 w 117"/>
                  <a:gd name="T11" fmla="*/ 1 h 134"/>
                  <a:gd name="T12" fmla="*/ 1 w 117"/>
                  <a:gd name="T13" fmla="*/ 1 h 134"/>
                  <a:gd name="T14" fmla="*/ 1 w 117"/>
                  <a:gd name="T15" fmla="*/ 1 h 134"/>
                  <a:gd name="T16" fmla="*/ 1 w 117"/>
                  <a:gd name="T17" fmla="*/ 0 h 134"/>
                  <a:gd name="T18" fmla="*/ 1 w 117"/>
                  <a:gd name="T19" fmla="*/ 1 h 134"/>
                  <a:gd name="T20" fmla="*/ 1 w 117"/>
                  <a:gd name="T21" fmla="*/ 1 h 134"/>
                  <a:gd name="T22" fmla="*/ 1 w 117"/>
                  <a:gd name="T23" fmla="*/ 1 h 134"/>
                  <a:gd name="T24" fmla="*/ 1 w 117"/>
                  <a:gd name="T25" fmla="*/ 1 h 134"/>
                  <a:gd name="T26" fmla="*/ 1 w 117"/>
                  <a:gd name="T27" fmla="*/ 1 h 134"/>
                  <a:gd name="T28" fmla="*/ 1 w 117"/>
                  <a:gd name="T29" fmla="*/ 1 h 134"/>
                  <a:gd name="T30" fmla="*/ 1 w 117"/>
                  <a:gd name="T31" fmla="*/ 1 h 134"/>
                  <a:gd name="T32" fmla="*/ 0 w 117"/>
                  <a:gd name="T33" fmla="*/ 1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134"/>
                  <a:gd name="T53" fmla="*/ 117 w 117"/>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134">
                    <a:moveTo>
                      <a:pt x="0" y="134"/>
                    </a:moveTo>
                    <a:lnTo>
                      <a:pt x="4" y="132"/>
                    </a:lnTo>
                    <a:lnTo>
                      <a:pt x="17" y="124"/>
                    </a:lnTo>
                    <a:lnTo>
                      <a:pt x="35" y="112"/>
                    </a:lnTo>
                    <a:lnTo>
                      <a:pt x="57" y="96"/>
                    </a:lnTo>
                    <a:lnTo>
                      <a:pt x="78" y="76"/>
                    </a:lnTo>
                    <a:lnTo>
                      <a:pt x="96" y="53"/>
                    </a:lnTo>
                    <a:lnTo>
                      <a:pt x="109" y="28"/>
                    </a:lnTo>
                    <a:lnTo>
                      <a:pt x="114" y="0"/>
                    </a:lnTo>
                    <a:lnTo>
                      <a:pt x="115" y="5"/>
                    </a:lnTo>
                    <a:lnTo>
                      <a:pt x="117" y="16"/>
                    </a:lnTo>
                    <a:lnTo>
                      <a:pt x="117" y="34"/>
                    </a:lnTo>
                    <a:lnTo>
                      <a:pt x="112" y="55"/>
                    </a:lnTo>
                    <a:lnTo>
                      <a:pt x="101" y="76"/>
                    </a:lnTo>
                    <a:lnTo>
                      <a:pt x="80" y="98"/>
                    </a:lnTo>
                    <a:lnTo>
                      <a:pt x="48" y="118"/>
                    </a:lnTo>
                    <a:lnTo>
                      <a:pt x="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0" name="Freeform 72"/>
              <p:cNvSpPr>
                <a:spLocks/>
              </p:cNvSpPr>
              <p:nvPr/>
            </p:nvSpPr>
            <p:spPr bwMode="auto">
              <a:xfrm>
                <a:off x="2202" y="1080"/>
                <a:ext cx="100" cy="106"/>
              </a:xfrm>
              <a:custGeom>
                <a:avLst/>
                <a:gdLst>
                  <a:gd name="T0" fmla="*/ 0 w 199"/>
                  <a:gd name="T1" fmla="*/ 0 h 211"/>
                  <a:gd name="T2" fmla="*/ 1 w 199"/>
                  <a:gd name="T3" fmla="*/ 1 h 211"/>
                  <a:gd name="T4" fmla="*/ 1 w 199"/>
                  <a:gd name="T5" fmla="*/ 1 h 211"/>
                  <a:gd name="T6" fmla="*/ 1 w 199"/>
                  <a:gd name="T7" fmla="*/ 1 h 211"/>
                  <a:gd name="T8" fmla="*/ 1 w 199"/>
                  <a:gd name="T9" fmla="*/ 1 h 211"/>
                  <a:gd name="T10" fmla="*/ 1 w 199"/>
                  <a:gd name="T11" fmla="*/ 1 h 211"/>
                  <a:gd name="T12" fmla="*/ 1 w 199"/>
                  <a:gd name="T13" fmla="*/ 1 h 211"/>
                  <a:gd name="T14" fmla="*/ 1 w 199"/>
                  <a:gd name="T15" fmla="*/ 1 h 211"/>
                  <a:gd name="T16" fmla="*/ 1 w 199"/>
                  <a:gd name="T17" fmla="*/ 1 h 211"/>
                  <a:gd name="T18" fmla="*/ 1 w 199"/>
                  <a:gd name="T19" fmla="*/ 1 h 211"/>
                  <a:gd name="T20" fmla="*/ 1 w 199"/>
                  <a:gd name="T21" fmla="*/ 1 h 211"/>
                  <a:gd name="T22" fmla="*/ 1 w 199"/>
                  <a:gd name="T23" fmla="*/ 1 h 211"/>
                  <a:gd name="T24" fmla="*/ 1 w 199"/>
                  <a:gd name="T25" fmla="*/ 1 h 211"/>
                  <a:gd name="T26" fmla="*/ 1 w 199"/>
                  <a:gd name="T27" fmla="*/ 1 h 211"/>
                  <a:gd name="T28" fmla="*/ 1 w 199"/>
                  <a:gd name="T29" fmla="*/ 1 h 211"/>
                  <a:gd name="T30" fmla="*/ 1 w 199"/>
                  <a:gd name="T31" fmla="*/ 1 h 211"/>
                  <a:gd name="T32" fmla="*/ 1 w 199"/>
                  <a:gd name="T33" fmla="*/ 1 h 211"/>
                  <a:gd name="T34" fmla="*/ 1 w 199"/>
                  <a:gd name="T35" fmla="*/ 1 h 211"/>
                  <a:gd name="T36" fmla="*/ 1 w 199"/>
                  <a:gd name="T37" fmla="*/ 1 h 211"/>
                  <a:gd name="T38" fmla="*/ 1 w 199"/>
                  <a:gd name="T39" fmla="*/ 1 h 211"/>
                  <a:gd name="T40" fmla="*/ 1 w 199"/>
                  <a:gd name="T41" fmla="*/ 1 h 211"/>
                  <a:gd name="T42" fmla="*/ 1 w 199"/>
                  <a:gd name="T43" fmla="*/ 1 h 211"/>
                  <a:gd name="T44" fmla="*/ 1 w 199"/>
                  <a:gd name="T45" fmla="*/ 1 h 211"/>
                  <a:gd name="T46" fmla="*/ 1 w 199"/>
                  <a:gd name="T47" fmla="*/ 1 h 211"/>
                  <a:gd name="T48" fmla="*/ 1 w 199"/>
                  <a:gd name="T49" fmla="*/ 1 h 211"/>
                  <a:gd name="T50" fmla="*/ 1 w 199"/>
                  <a:gd name="T51" fmla="*/ 1 h 211"/>
                  <a:gd name="T52" fmla="*/ 1 w 199"/>
                  <a:gd name="T53" fmla="*/ 1 h 211"/>
                  <a:gd name="T54" fmla="*/ 1 w 199"/>
                  <a:gd name="T55" fmla="*/ 1 h 211"/>
                  <a:gd name="T56" fmla="*/ 1 w 199"/>
                  <a:gd name="T57" fmla="*/ 1 h 211"/>
                  <a:gd name="T58" fmla="*/ 1 w 199"/>
                  <a:gd name="T59" fmla="*/ 1 h 211"/>
                  <a:gd name="T60" fmla="*/ 1 w 199"/>
                  <a:gd name="T61" fmla="*/ 1 h 211"/>
                  <a:gd name="T62" fmla="*/ 1 w 199"/>
                  <a:gd name="T63" fmla="*/ 1 h 211"/>
                  <a:gd name="T64" fmla="*/ 1 w 199"/>
                  <a:gd name="T65" fmla="*/ 1 h 211"/>
                  <a:gd name="T66" fmla="*/ 1 w 199"/>
                  <a:gd name="T67" fmla="*/ 1 h 211"/>
                  <a:gd name="T68" fmla="*/ 1 w 199"/>
                  <a:gd name="T69" fmla="*/ 1 h 211"/>
                  <a:gd name="T70" fmla="*/ 1 w 199"/>
                  <a:gd name="T71" fmla="*/ 1 h 211"/>
                  <a:gd name="T72" fmla="*/ 0 w 199"/>
                  <a:gd name="T73" fmla="*/ 0 h 2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9"/>
                  <a:gd name="T112" fmla="*/ 0 h 211"/>
                  <a:gd name="T113" fmla="*/ 199 w 199"/>
                  <a:gd name="T114" fmla="*/ 211 h 2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9" h="211">
                    <a:moveTo>
                      <a:pt x="0" y="0"/>
                    </a:moveTo>
                    <a:lnTo>
                      <a:pt x="5" y="5"/>
                    </a:lnTo>
                    <a:lnTo>
                      <a:pt x="14" y="18"/>
                    </a:lnTo>
                    <a:lnTo>
                      <a:pt x="23" y="39"/>
                    </a:lnTo>
                    <a:lnTo>
                      <a:pt x="28" y="65"/>
                    </a:lnTo>
                    <a:lnTo>
                      <a:pt x="28" y="66"/>
                    </a:lnTo>
                    <a:lnTo>
                      <a:pt x="27" y="70"/>
                    </a:lnTo>
                    <a:lnTo>
                      <a:pt x="25" y="76"/>
                    </a:lnTo>
                    <a:lnTo>
                      <a:pt x="24" y="84"/>
                    </a:lnTo>
                    <a:lnTo>
                      <a:pt x="24" y="93"/>
                    </a:lnTo>
                    <a:lnTo>
                      <a:pt x="25" y="105"/>
                    </a:lnTo>
                    <a:lnTo>
                      <a:pt x="28" y="116"/>
                    </a:lnTo>
                    <a:lnTo>
                      <a:pt x="32" y="129"/>
                    </a:lnTo>
                    <a:lnTo>
                      <a:pt x="40" y="142"/>
                    </a:lnTo>
                    <a:lnTo>
                      <a:pt x="51" y="154"/>
                    </a:lnTo>
                    <a:lnTo>
                      <a:pt x="65" y="166"/>
                    </a:lnTo>
                    <a:lnTo>
                      <a:pt x="82" y="177"/>
                    </a:lnTo>
                    <a:lnTo>
                      <a:pt x="104" y="188"/>
                    </a:lnTo>
                    <a:lnTo>
                      <a:pt x="130" y="198"/>
                    </a:lnTo>
                    <a:lnTo>
                      <a:pt x="162" y="205"/>
                    </a:lnTo>
                    <a:lnTo>
                      <a:pt x="199" y="211"/>
                    </a:lnTo>
                    <a:lnTo>
                      <a:pt x="194" y="210"/>
                    </a:lnTo>
                    <a:lnTo>
                      <a:pt x="180" y="204"/>
                    </a:lnTo>
                    <a:lnTo>
                      <a:pt x="160" y="195"/>
                    </a:lnTo>
                    <a:lnTo>
                      <a:pt x="136" y="180"/>
                    </a:lnTo>
                    <a:lnTo>
                      <a:pt x="109" y="159"/>
                    </a:lnTo>
                    <a:lnTo>
                      <a:pt x="84" y="133"/>
                    </a:lnTo>
                    <a:lnTo>
                      <a:pt x="63" y="98"/>
                    </a:lnTo>
                    <a:lnTo>
                      <a:pt x="47" y="56"/>
                    </a:lnTo>
                    <a:lnTo>
                      <a:pt x="46" y="54"/>
                    </a:lnTo>
                    <a:lnTo>
                      <a:pt x="44" y="50"/>
                    </a:lnTo>
                    <a:lnTo>
                      <a:pt x="39" y="41"/>
                    </a:lnTo>
                    <a:lnTo>
                      <a:pt x="35" y="33"/>
                    </a:lnTo>
                    <a:lnTo>
                      <a:pt x="28" y="23"/>
                    </a:lnTo>
                    <a:lnTo>
                      <a:pt x="20" y="14"/>
                    </a:lnTo>
                    <a:lnTo>
                      <a:pt x="1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1" name="Freeform 73"/>
              <p:cNvSpPr>
                <a:spLocks/>
              </p:cNvSpPr>
              <p:nvPr/>
            </p:nvSpPr>
            <p:spPr bwMode="auto">
              <a:xfrm>
                <a:off x="2329" y="1203"/>
                <a:ext cx="645" cy="121"/>
              </a:xfrm>
              <a:custGeom>
                <a:avLst/>
                <a:gdLst>
                  <a:gd name="T0" fmla="*/ 3 w 1288"/>
                  <a:gd name="T1" fmla="*/ 0 h 244"/>
                  <a:gd name="T2" fmla="*/ 3 w 1288"/>
                  <a:gd name="T3" fmla="*/ 0 h 244"/>
                  <a:gd name="T4" fmla="*/ 3 w 1288"/>
                  <a:gd name="T5" fmla="*/ 0 h 244"/>
                  <a:gd name="T6" fmla="*/ 3 w 1288"/>
                  <a:gd name="T7" fmla="*/ 0 h 244"/>
                  <a:gd name="T8" fmla="*/ 3 w 1288"/>
                  <a:gd name="T9" fmla="*/ 0 h 244"/>
                  <a:gd name="T10" fmla="*/ 3 w 1288"/>
                  <a:gd name="T11" fmla="*/ 0 h 244"/>
                  <a:gd name="T12" fmla="*/ 2 w 1288"/>
                  <a:gd name="T13" fmla="*/ 0 h 244"/>
                  <a:gd name="T14" fmla="*/ 2 w 1288"/>
                  <a:gd name="T15" fmla="*/ 0 h 244"/>
                  <a:gd name="T16" fmla="*/ 2 w 1288"/>
                  <a:gd name="T17" fmla="*/ 0 h 244"/>
                  <a:gd name="T18" fmla="*/ 2 w 1288"/>
                  <a:gd name="T19" fmla="*/ 0 h 244"/>
                  <a:gd name="T20" fmla="*/ 2 w 1288"/>
                  <a:gd name="T21" fmla="*/ 0 h 244"/>
                  <a:gd name="T22" fmla="*/ 2 w 1288"/>
                  <a:gd name="T23" fmla="*/ 0 h 244"/>
                  <a:gd name="T24" fmla="*/ 1 w 1288"/>
                  <a:gd name="T25" fmla="*/ 0 h 244"/>
                  <a:gd name="T26" fmla="*/ 1 w 1288"/>
                  <a:gd name="T27" fmla="*/ 0 h 244"/>
                  <a:gd name="T28" fmla="*/ 1 w 1288"/>
                  <a:gd name="T29" fmla="*/ 0 h 244"/>
                  <a:gd name="T30" fmla="*/ 1 w 1288"/>
                  <a:gd name="T31" fmla="*/ 0 h 244"/>
                  <a:gd name="T32" fmla="*/ 1 w 1288"/>
                  <a:gd name="T33" fmla="*/ 0 h 244"/>
                  <a:gd name="T34" fmla="*/ 1 w 1288"/>
                  <a:gd name="T35" fmla="*/ 0 h 244"/>
                  <a:gd name="T36" fmla="*/ 1 w 1288"/>
                  <a:gd name="T37" fmla="*/ 0 h 244"/>
                  <a:gd name="T38" fmla="*/ 1 w 1288"/>
                  <a:gd name="T39" fmla="*/ 0 h 244"/>
                  <a:gd name="T40" fmla="*/ 1 w 1288"/>
                  <a:gd name="T41" fmla="*/ 0 h 244"/>
                  <a:gd name="T42" fmla="*/ 1 w 1288"/>
                  <a:gd name="T43" fmla="*/ 0 h 244"/>
                  <a:gd name="T44" fmla="*/ 1 w 1288"/>
                  <a:gd name="T45" fmla="*/ 0 h 244"/>
                  <a:gd name="T46" fmla="*/ 1 w 1288"/>
                  <a:gd name="T47" fmla="*/ 0 h 244"/>
                  <a:gd name="T48" fmla="*/ 1 w 1288"/>
                  <a:gd name="T49" fmla="*/ 0 h 244"/>
                  <a:gd name="T50" fmla="*/ 1 w 1288"/>
                  <a:gd name="T51" fmla="*/ 0 h 244"/>
                  <a:gd name="T52" fmla="*/ 2 w 1288"/>
                  <a:gd name="T53" fmla="*/ 0 h 244"/>
                  <a:gd name="T54" fmla="*/ 2 w 1288"/>
                  <a:gd name="T55" fmla="*/ 0 h 244"/>
                  <a:gd name="T56" fmla="*/ 2 w 1288"/>
                  <a:gd name="T57" fmla="*/ 0 h 244"/>
                  <a:gd name="T58" fmla="*/ 2 w 1288"/>
                  <a:gd name="T59" fmla="*/ 0 h 244"/>
                  <a:gd name="T60" fmla="*/ 3 w 1288"/>
                  <a:gd name="T61" fmla="*/ 0 h 244"/>
                  <a:gd name="T62" fmla="*/ 3 w 1288"/>
                  <a:gd name="T63" fmla="*/ 0 h 2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88"/>
                  <a:gd name="T97" fmla="*/ 0 h 244"/>
                  <a:gd name="T98" fmla="*/ 1288 w 1288"/>
                  <a:gd name="T99" fmla="*/ 244 h 2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88" h="244">
                    <a:moveTo>
                      <a:pt x="1288" y="133"/>
                    </a:moveTo>
                    <a:lnTo>
                      <a:pt x="1286" y="134"/>
                    </a:lnTo>
                    <a:lnTo>
                      <a:pt x="1281" y="136"/>
                    </a:lnTo>
                    <a:lnTo>
                      <a:pt x="1272" y="141"/>
                    </a:lnTo>
                    <a:lnTo>
                      <a:pt x="1260" y="146"/>
                    </a:lnTo>
                    <a:lnTo>
                      <a:pt x="1245" y="152"/>
                    </a:lnTo>
                    <a:lnTo>
                      <a:pt x="1226" y="159"/>
                    </a:lnTo>
                    <a:lnTo>
                      <a:pt x="1204" y="167"/>
                    </a:lnTo>
                    <a:lnTo>
                      <a:pt x="1179" y="177"/>
                    </a:lnTo>
                    <a:lnTo>
                      <a:pt x="1151" y="185"/>
                    </a:lnTo>
                    <a:lnTo>
                      <a:pt x="1121" y="194"/>
                    </a:lnTo>
                    <a:lnTo>
                      <a:pt x="1089" y="202"/>
                    </a:lnTo>
                    <a:lnTo>
                      <a:pt x="1053" y="211"/>
                    </a:lnTo>
                    <a:lnTo>
                      <a:pt x="1017" y="219"/>
                    </a:lnTo>
                    <a:lnTo>
                      <a:pt x="976" y="226"/>
                    </a:lnTo>
                    <a:lnTo>
                      <a:pt x="934" y="232"/>
                    </a:lnTo>
                    <a:lnTo>
                      <a:pt x="890" y="238"/>
                    </a:lnTo>
                    <a:lnTo>
                      <a:pt x="844" y="241"/>
                    </a:lnTo>
                    <a:lnTo>
                      <a:pt x="797" y="244"/>
                    </a:lnTo>
                    <a:lnTo>
                      <a:pt x="747" y="244"/>
                    </a:lnTo>
                    <a:lnTo>
                      <a:pt x="696" y="242"/>
                    </a:lnTo>
                    <a:lnTo>
                      <a:pt x="643" y="239"/>
                    </a:lnTo>
                    <a:lnTo>
                      <a:pt x="589" y="233"/>
                    </a:lnTo>
                    <a:lnTo>
                      <a:pt x="534" y="224"/>
                    </a:lnTo>
                    <a:lnTo>
                      <a:pt x="478" y="214"/>
                    </a:lnTo>
                    <a:lnTo>
                      <a:pt x="421" y="199"/>
                    </a:lnTo>
                    <a:lnTo>
                      <a:pt x="362" y="181"/>
                    </a:lnTo>
                    <a:lnTo>
                      <a:pt x="304" y="161"/>
                    </a:lnTo>
                    <a:lnTo>
                      <a:pt x="244" y="136"/>
                    </a:lnTo>
                    <a:lnTo>
                      <a:pt x="183" y="109"/>
                    </a:lnTo>
                    <a:lnTo>
                      <a:pt x="123" y="76"/>
                    </a:lnTo>
                    <a:lnTo>
                      <a:pt x="61" y="41"/>
                    </a:lnTo>
                    <a:lnTo>
                      <a:pt x="0" y="0"/>
                    </a:lnTo>
                    <a:lnTo>
                      <a:pt x="1" y="1"/>
                    </a:lnTo>
                    <a:lnTo>
                      <a:pt x="5" y="4"/>
                    </a:lnTo>
                    <a:lnTo>
                      <a:pt x="13" y="7"/>
                    </a:lnTo>
                    <a:lnTo>
                      <a:pt x="24" y="13"/>
                    </a:lnTo>
                    <a:lnTo>
                      <a:pt x="38" y="19"/>
                    </a:lnTo>
                    <a:lnTo>
                      <a:pt x="54" y="27"/>
                    </a:lnTo>
                    <a:lnTo>
                      <a:pt x="73" y="35"/>
                    </a:lnTo>
                    <a:lnTo>
                      <a:pt x="94" y="44"/>
                    </a:lnTo>
                    <a:lnTo>
                      <a:pt x="119" y="53"/>
                    </a:lnTo>
                    <a:lnTo>
                      <a:pt x="146" y="64"/>
                    </a:lnTo>
                    <a:lnTo>
                      <a:pt x="176" y="74"/>
                    </a:lnTo>
                    <a:lnTo>
                      <a:pt x="208" y="84"/>
                    </a:lnTo>
                    <a:lnTo>
                      <a:pt x="243" y="95"/>
                    </a:lnTo>
                    <a:lnTo>
                      <a:pt x="279" y="106"/>
                    </a:lnTo>
                    <a:lnTo>
                      <a:pt x="319" y="117"/>
                    </a:lnTo>
                    <a:lnTo>
                      <a:pt x="360" y="127"/>
                    </a:lnTo>
                    <a:lnTo>
                      <a:pt x="404" y="136"/>
                    </a:lnTo>
                    <a:lnTo>
                      <a:pt x="450" y="146"/>
                    </a:lnTo>
                    <a:lnTo>
                      <a:pt x="498" y="154"/>
                    </a:lnTo>
                    <a:lnTo>
                      <a:pt x="548" y="162"/>
                    </a:lnTo>
                    <a:lnTo>
                      <a:pt x="600" y="167"/>
                    </a:lnTo>
                    <a:lnTo>
                      <a:pt x="654" y="173"/>
                    </a:lnTo>
                    <a:lnTo>
                      <a:pt x="710" y="177"/>
                    </a:lnTo>
                    <a:lnTo>
                      <a:pt x="768" y="180"/>
                    </a:lnTo>
                    <a:lnTo>
                      <a:pt x="828" y="181"/>
                    </a:lnTo>
                    <a:lnTo>
                      <a:pt x="889" y="180"/>
                    </a:lnTo>
                    <a:lnTo>
                      <a:pt x="951" y="178"/>
                    </a:lnTo>
                    <a:lnTo>
                      <a:pt x="1015" y="173"/>
                    </a:lnTo>
                    <a:lnTo>
                      <a:pt x="1082" y="166"/>
                    </a:lnTo>
                    <a:lnTo>
                      <a:pt x="1149" y="158"/>
                    </a:lnTo>
                    <a:lnTo>
                      <a:pt x="1218" y="147"/>
                    </a:lnTo>
                    <a:lnTo>
                      <a:pt x="1288" y="1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2" name="Freeform 74"/>
              <p:cNvSpPr>
                <a:spLocks/>
              </p:cNvSpPr>
              <p:nvPr/>
            </p:nvSpPr>
            <p:spPr bwMode="auto">
              <a:xfrm>
                <a:off x="2252" y="946"/>
                <a:ext cx="123" cy="47"/>
              </a:xfrm>
              <a:custGeom>
                <a:avLst/>
                <a:gdLst>
                  <a:gd name="T0" fmla="*/ 0 w 248"/>
                  <a:gd name="T1" fmla="*/ 1 h 94"/>
                  <a:gd name="T2" fmla="*/ 0 w 248"/>
                  <a:gd name="T3" fmla="*/ 1 h 94"/>
                  <a:gd name="T4" fmla="*/ 0 w 248"/>
                  <a:gd name="T5" fmla="*/ 1 h 94"/>
                  <a:gd name="T6" fmla="*/ 0 w 248"/>
                  <a:gd name="T7" fmla="*/ 1 h 94"/>
                  <a:gd name="T8" fmla="*/ 0 w 248"/>
                  <a:gd name="T9" fmla="*/ 1 h 94"/>
                  <a:gd name="T10" fmla="*/ 0 w 248"/>
                  <a:gd name="T11" fmla="*/ 1 h 94"/>
                  <a:gd name="T12" fmla="*/ 0 w 248"/>
                  <a:gd name="T13" fmla="*/ 1 h 94"/>
                  <a:gd name="T14" fmla="*/ 0 w 248"/>
                  <a:gd name="T15" fmla="*/ 1 h 94"/>
                  <a:gd name="T16" fmla="*/ 0 w 248"/>
                  <a:gd name="T17" fmla="*/ 0 h 94"/>
                  <a:gd name="T18" fmla="*/ 0 w 248"/>
                  <a:gd name="T19" fmla="*/ 0 h 94"/>
                  <a:gd name="T20" fmla="*/ 0 w 248"/>
                  <a:gd name="T21" fmla="*/ 1 h 94"/>
                  <a:gd name="T22" fmla="*/ 0 w 248"/>
                  <a:gd name="T23" fmla="*/ 1 h 94"/>
                  <a:gd name="T24" fmla="*/ 0 w 248"/>
                  <a:gd name="T25" fmla="*/ 1 h 94"/>
                  <a:gd name="T26" fmla="*/ 0 w 248"/>
                  <a:gd name="T27" fmla="*/ 1 h 94"/>
                  <a:gd name="T28" fmla="*/ 0 w 248"/>
                  <a:gd name="T29" fmla="*/ 1 h 94"/>
                  <a:gd name="T30" fmla="*/ 0 w 248"/>
                  <a:gd name="T31" fmla="*/ 1 h 94"/>
                  <a:gd name="T32" fmla="*/ 0 w 248"/>
                  <a:gd name="T33" fmla="*/ 1 h 94"/>
                  <a:gd name="T34" fmla="*/ 0 w 248"/>
                  <a:gd name="T35" fmla="*/ 1 h 94"/>
                  <a:gd name="T36" fmla="*/ 0 w 248"/>
                  <a:gd name="T37" fmla="*/ 1 h 94"/>
                  <a:gd name="T38" fmla="*/ 0 w 248"/>
                  <a:gd name="T39" fmla="*/ 1 h 94"/>
                  <a:gd name="T40" fmla="*/ 0 w 248"/>
                  <a:gd name="T41" fmla="*/ 1 h 94"/>
                  <a:gd name="T42" fmla="*/ 0 w 248"/>
                  <a:gd name="T43" fmla="*/ 1 h 94"/>
                  <a:gd name="T44" fmla="*/ 0 w 248"/>
                  <a:gd name="T45" fmla="*/ 1 h 94"/>
                  <a:gd name="T46" fmla="*/ 0 w 248"/>
                  <a:gd name="T47" fmla="*/ 1 h 94"/>
                  <a:gd name="T48" fmla="*/ 0 w 248"/>
                  <a:gd name="T49" fmla="*/ 1 h 94"/>
                  <a:gd name="T50" fmla="*/ 0 w 248"/>
                  <a:gd name="T51" fmla="*/ 1 h 94"/>
                  <a:gd name="T52" fmla="*/ 0 w 248"/>
                  <a:gd name="T53" fmla="*/ 1 h 94"/>
                  <a:gd name="T54" fmla="*/ 0 w 248"/>
                  <a:gd name="T55" fmla="*/ 1 h 94"/>
                  <a:gd name="T56" fmla="*/ 0 w 248"/>
                  <a:gd name="T57" fmla="*/ 1 h 94"/>
                  <a:gd name="T58" fmla="*/ 0 w 248"/>
                  <a:gd name="T59" fmla="*/ 1 h 94"/>
                  <a:gd name="T60" fmla="*/ 0 w 248"/>
                  <a:gd name="T61" fmla="*/ 1 h 94"/>
                  <a:gd name="T62" fmla="*/ 0 w 248"/>
                  <a:gd name="T63" fmla="*/ 1 h 94"/>
                  <a:gd name="T64" fmla="*/ 0 w 248"/>
                  <a:gd name="T65" fmla="*/ 1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94"/>
                  <a:gd name="T101" fmla="*/ 248 w 248"/>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94">
                    <a:moveTo>
                      <a:pt x="0" y="26"/>
                    </a:moveTo>
                    <a:lnTo>
                      <a:pt x="1" y="25"/>
                    </a:lnTo>
                    <a:lnTo>
                      <a:pt x="5" y="22"/>
                    </a:lnTo>
                    <a:lnTo>
                      <a:pt x="9" y="19"/>
                    </a:lnTo>
                    <a:lnTo>
                      <a:pt x="17" y="14"/>
                    </a:lnTo>
                    <a:lnTo>
                      <a:pt x="27" y="10"/>
                    </a:lnTo>
                    <a:lnTo>
                      <a:pt x="37" y="6"/>
                    </a:lnTo>
                    <a:lnTo>
                      <a:pt x="51" y="3"/>
                    </a:lnTo>
                    <a:lnTo>
                      <a:pt x="66" y="0"/>
                    </a:lnTo>
                    <a:lnTo>
                      <a:pt x="82" y="0"/>
                    </a:lnTo>
                    <a:lnTo>
                      <a:pt x="101" y="3"/>
                    </a:lnTo>
                    <a:lnTo>
                      <a:pt x="121" y="9"/>
                    </a:lnTo>
                    <a:lnTo>
                      <a:pt x="143" y="17"/>
                    </a:lnTo>
                    <a:lnTo>
                      <a:pt x="167" y="29"/>
                    </a:lnTo>
                    <a:lnTo>
                      <a:pt x="192" y="45"/>
                    </a:lnTo>
                    <a:lnTo>
                      <a:pt x="219" y="67"/>
                    </a:lnTo>
                    <a:lnTo>
                      <a:pt x="248" y="94"/>
                    </a:lnTo>
                    <a:lnTo>
                      <a:pt x="247" y="93"/>
                    </a:lnTo>
                    <a:lnTo>
                      <a:pt x="241" y="89"/>
                    </a:lnTo>
                    <a:lnTo>
                      <a:pt x="234" y="85"/>
                    </a:lnTo>
                    <a:lnTo>
                      <a:pt x="224" y="79"/>
                    </a:lnTo>
                    <a:lnTo>
                      <a:pt x="211" y="72"/>
                    </a:lnTo>
                    <a:lnTo>
                      <a:pt x="197" y="64"/>
                    </a:lnTo>
                    <a:lnTo>
                      <a:pt x="181" y="56"/>
                    </a:lnTo>
                    <a:lnTo>
                      <a:pt x="163" y="48"/>
                    </a:lnTo>
                    <a:lnTo>
                      <a:pt x="144" y="41"/>
                    </a:lnTo>
                    <a:lnTo>
                      <a:pt x="125" y="34"/>
                    </a:lnTo>
                    <a:lnTo>
                      <a:pt x="104" y="28"/>
                    </a:lnTo>
                    <a:lnTo>
                      <a:pt x="83" y="23"/>
                    </a:lnTo>
                    <a:lnTo>
                      <a:pt x="61" y="20"/>
                    </a:lnTo>
                    <a:lnTo>
                      <a:pt x="40" y="20"/>
                    </a:lnTo>
                    <a:lnTo>
                      <a:pt x="20" y="21"/>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3" name="Freeform 75"/>
              <p:cNvSpPr>
                <a:spLocks/>
              </p:cNvSpPr>
              <p:nvPr/>
            </p:nvSpPr>
            <p:spPr bwMode="auto">
              <a:xfrm>
                <a:off x="2894" y="740"/>
                <a:ext cx="248" cy="336"/>
              </a:xfrm>
              <a:custGeom>
                <a:avLst/>
                <a:gdLst>
                  <a:gd name="T0" fmla="*/ 0 w 497"/>
                  <a:gd name="T1" fmla="*/ 0 h 672"/>
                  <a:gd name="T2" fmla="*/ 0 w 497"/>
                  <a:gd name="T3" fmla="*/ 1 h 672"/>
                  <a:gd name="T4" fmla="*/ 0 w 497"/>
                  <a:gd name="T5" fmla="*/ 1 h 672"/>
                  <a:gd name="T6" fmla="*/ 0 w 497"/>
                  <a:gd name="T7" fmla="*/ 1 h 672"/>
                  <a:gd name="T8" fmla="*/ 0 w 497"/>
                  <a:gd name="T9" fmla="*/ 1 h 672"/>
                  <a:gd name="T10" fmla="*/ 0 w 497"/>
                  <a:gd name="T11" fmla="*/ 1 h 672"/>
                  <a:gd name="T12" fmla="*/ 0 w 497"/>
                  <a:gd name="T13" fmla="*/ 1 h 672"/>
                  <a:gd name="T14" fmla="*/ 0 w 497"/>
                  <a:gd name="T15" fmla="*/ 1 h 672"/>
                  <a:gd name="T16" fmla="*/ 0 w 497"/>
                  <a:gd name="T17" fmla="*/ 1 h 672"/>
                  <a:gd name="T18" fmla="*/ 0 w 497"/>
                  <a:gd name="T19" fmla="*/ 1 h 672"/>
                  <a:gd name="T20" fmla="*/ 0 w 497"/>
                  <a:gd name="T21" fmla="*/ 1 h 672"/>
                  <a:gd name="T22" fmla="*/ 0 w 497"/>
                  <a:gd name="T23" fmla="*/ 1 h 672"/>
                  <a:gd name="T24" fmla="*/ 0 w 497"/>
                  <a:gd name="T25" fmla="*/ 1 h 672"/>
                  <a:gd name="T26" fmla="*/ 0 w 497"/>
                  <a:gd name="T27" fmla="*/ 2 h 672"/>
                  <a:gd name="T28" fmla="*/ 0 w 497"/>
                  <a:gd name="T29" fmla="*/ 2 h 672"/>
                  <a:gd name="T30" fmla="*/ 0 w 497"/>
                  <a:gd name="T31" fmla="*/ 2 h 672"/>
                  <a:gd name="T32" fmla="*/ 0 w 497"/>
                  <a:gd name="T33" fmla="*/ 2 h 672"/>
                  <a:gd name="T34" fmla="*/ 0 w 497"/>
                  <a:gd name="T35" fmla="*/ 2 h 672"/>
                  <a:gd name="T36" fmla="*/ 0 w 497"/>
                  <a:gd name="T37" fmla="*/ 2 h 672"/>
                  <a:gd name="T38" fmla="*/ 0 w 497"/>
                  <a:gd name="T39" fmla="*/ 2 h 672"/>
                  <a:gd name="T40" fmla="*/ 0 w 497"/>
                  <a:gd name="T41" fmla="*/ 2 h 672"/>
                  <a:gd name="T42" fmla="*/ 0 w 497"/>
                  <a:gd name="T43" fmla="*/ 2 h 672"/>
                  <a:gd name="T44" fmla="*/ 0 w 497"/>
                  <a:gd name="T45" fmla="*/ 2 h 672"/>
                  <a:gd name="T46" fmla="*/ 0 w 497"/>
                  <a:gd name="T47" fmla="*/ 2 h 672"/>
                  <a:gd name="T48" fmla="*/ 0 w 497"/>
                  <a:gd name="T49" fmla="*/ 2 h 672"/>
                  <a:gd name="T50" fmla="*/ 0 w 497"/>
                  <a:gd name="T51" fmla="*/ 1 h 672"/>
                  <a:gd name="T52" fmla="*/ 0 w 497"/>
                  <a:gd name="T53" fmla="*/ 1 h 672"/>
                  <a:gd name="T54" fmla="*/ 0 w 497"/>
                  <a:gd name="T55" fmla="*/ 1 h 672"/>
                  <a:gd name="T56" fmla="*/ 0 w 497"/>
                  <a:gd name="T57" fmla="*/ 1 h 672"/>
                  <a:gd name="T58" fmla="*/ 0 w 497"/>
                  <a:gd name="T59" fmla="*/ 1 h 672"/>
                  <a:gd name="T60" fmla="*/ 0 w 497"/>
                  <a:gd name="T61" fmla="*/ 1 h 672"/>
                  <a:gd name="T62" fmla="*/ 0 w 497"/>
                  <a:gd name="T63" fmla="*/ 1 h 672"/>
                  <a:gd name="T64" fmla="*/ 0 w 497"/>
                  <a:gd name="T65" fmla="*/ 0 h 6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7"/>
                  <a:gd name="T100" fmla="*/ 0 h 672"/>
                  <a:gd name="T101" fmla="*/ 497 w 497"/>
                  <a:gd name="T102" fmla="*/ 672 h 6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7" h="672">
                    <a:moveTo>
                      <a:pt x="497" y="0"/>
                    </a:moveTo>
                    <a:lnTo>
                      <a:pt x="497" y="6"/>
                    </a:lnTo>
                    <a:lnTo>
                      <a:pt x="495" y="22"/>
                    </a:lnTo>
                    <a:lnTo>
                      <a:pt x="493" y="46"/>
                    </a:lnTo>
                    <a:lnTo>
                      <a:pt x="489" y="79"/>
                    </a:lnTo>
                    <a:lnTo>
                      <a:pt x="481" y="120"/>
                    </a:lnTo>
                    <a:lnTo>
                      <a:pt x="469" y="165"/>
                    </a:lnTo>
                    <a:lnTo>
                      <a:pt x="454" y="216"/>
                    </a:lnTo>
                    <a:lnTo>
                      <a:pt x="433" y="269"/>
                    </a:lnTo>
                    <a:lnTo>
                      <a:pt x="407" y="324"/>
                    </a:lnTo>
                    <a:lnTo>
                      <a:pt x="373" y="380"/>
                    </a:lnTo>
                    <a:lnTo>
                      <a:pt x="334" y="437"/>
                    </a:lnTo>
                    <a:lnTo>
                      <a:pt x="286" y="491"/>
                    </a:lnTo>
                    <a:lnTo>
                      <a:pt x="229" y="543"/>
                    </a:lnTo>
                    <a:lnTo>
                      <a:pt x="163" y="591"/>
                    </a:lnTo>
                    <a:lnTo>
                      <a:pt x="87" y="635"/>
                    </a:lnTo>
                    <a:lnTo>
                      <a:pt x="0" y="672"/>
                    </a:lnTo>
                    <a:lnTo>
                      <a:pt x="5" y="670"/>
                    </a:lnTo>
                    <a:lnTo>
                      <a:pt x="18" y="664"/>
                    </a:lnTo>
                    <a:lnTo>
                      <a:pt x="38" y="655"/>
                    </a:lnTo>
                    <a:lnTo>
                      <a:pt x="65" y="640"/>
                    </a:lnTo>
                    <a:lnTo>
                      <a:pt x="96" y="621"/>
                    </a:lnTo>
                    <a:lnTo>
                      <a:pt x="132" y="596"/>
                    </a:lnTo>
                    <a:lnTo>
                      <a:pt x="171" y="567"/>
                    </a:lnTo>
                    <a:lnTo>
                      <a:pt x="212" y="531"/>
                    </a:lnTo>
                    <a:lnTo>
                      <a:pt x="255" y="489"/>
                    </a:lnTo>
                    <a:lnTo>
                      <a:pt x="297" y="441"/>
                    </a:lnTo>
                    <a:lnTo>
                      <a:pt x="339" y="386"/>
                    </a:lnTo>
                    <a:lnTo>
                      <a:pt x="379" y="324"/>
                    </a:lnTo>
                    <a:lnTo>
                      <a:pt x="415" y="255"/>
                    </a:lnTo>
                    <a:lnTo>
                      <a:pt x="448" y="179"/>
                    </a:lnTo>
                    <a:lnTo>
                      <a:pt x="475" y="93"/>
                    </a:lnTo>
                    <a:lnTo>
                      <a:pt x="4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4" name="Freeform 76"/>
              <p:cNvSpPr>
                <a:spLocks/>
              </p:cNvSpPr>
              <p:nvPr/>
            </p:nvSpPr>
            <p:spPr bwMode="auto">
              <a:xfrm>
                <a:off x="2286" y="1003"/>
                <a:ext cx="547" cy="133"/>
              </a:xfrm>
              <a:custGeom>
                <a:avLst/>
                <a:gdLst>
                  <a:gd name="T0" fmla="*/ 1 w 1094"/>
                  <a:gd name="T1" fmla="*/ 0 h 267"/>
                  <a:gd name="T2" fmla="*/ 1 w 1094"/>
                  <a:gd name="T3" fmla="*/ 0 h 267"/>
                  <a:gd name="T4" fmla="*/ 1 w 1094"/>
                  <a:gd name="T5" fmla="*/ 0 h 267"/>
                  <a:gd name="T6" fmla="*/ 1 w 1094"/>
                  <a:gd name="T7" fmla="*/ 0 h 267"/>
                  <a:gd name="T8" fmla="*/ 1 w 1094"/>
                  <a:gd name="T9" fmla="*/ 0 h 267"/>
                  <a:gd name="T10" fmla="*/ 1 w 1094"/>
                  <a:gd name="T11" fmla="*/ 0 h 267"/>
                  <a:gd name="T12" fmla="*/ 1 w 1094"/>
                  <a:gd name="T13" fmla="*/ 0 h 267"/>
                  <a:gd name="T14" fmla="*/ 1 w 1094"/>
                  <a:gd name="T15" fmla="*/ 0 h 267"/>
                  <a:gd name="T16" fmla="*/ 1 w 1094"/>
                  <a:gd name="T17" fmla="*/ 0 h 267"/>
                  <a:gd name="T18" fmla="*/ 1 w 1094"/>
                  <a:gd name="T19" fmla="*/ 0 h 267"/>
                  <a:gd name="T20" fmla="*/ 1 w 1094"/>
                  <a:gd name="T21" fmla="*/ 0 h 267"/>
                  <a:gd name="T22" fmla="*/ 2 w 1094"/>
                  <a:gd name="T23" fmla="*/ 0 h 267"/>
                  <a:gd name="T24" fmla="*/ 2 w 1094"/>
                  <a:gd name="T25" fmla="*/ 0 h 267"/>
                  <a:gd name="T26" fmla="*/ 2 w 1094"/>
                  <a:gd name="T27" fmla="*/ 0 h 267"/>
                  <a:gd name="T28" fmla="*/ 2 w 1094"/>
                  <a:gd name="T29" fmla="*/ 0 h 267"/>
                  <a:gd name="T30" fmla="*/ 3 w 1094"/>
                  <a:gd name="T31" fmla="*/ 0 h 267"/>
                  <a:gd name="T32" fmla="*/ 3 w 1094"/>
                  <a:gd name="T33" fmla="*/ 0 h 267"/>
                  <a:gd name="T34" fmla="*/ 3 w 1094"/>
                  <a:gd name="T35" fmla="*/ 0 h 267"/>
                  <a:gd name="T36" fmla="*/ 3 w 1094"/>
                  <a:gd name="T37" fmla="*/ 0 h 267"/>
                  <a:gd name="T38" fmla="*/ 3 w 1094"/>
                  <a:gd name="T39" fmla="*/ 0 h 267"/>
                  <a:gd name="T40" fmla="*/ 2 w 1094"/>
                  <a:gd name="T41" fmla="*/ 0 h 267"/>
                  <a:gd name="T42" fmla="*/ 2 w 1094"/>
                  <a:gd name="T43" fmla="*/ 0 h 267"/>
                  <a:gd name="T44" fmla="*/ 2 w 1094"/>
                  <a:gd name="T45" fmla="*/ 0 h 267"/>
                  <a:gd name="T46" fmla="*/ 2 w 1094"/>
                  <a:gd name="T47" fmla="*/ 0 h 267"/>
                  <a:gd name="T48" fmla="*/ 2 w 1094"/>
                  <a:gd name="T49" fmla="*/ 0 h 267"/>
                  <a:gd name="T50" fmla="*/ 2 w 1094"/>
                  <a:gd name="T51" fmla="*/ 0 h 267"/>
                  <a:gd name="T52" fmla="*/ 1 w 1094"/>
                  <a:gd name="T53" fmla="*/ 0 h 267"/>
                  <a:gd name="T54" fmla="*/ 1 w 1094"/>
                  <a:gd name="T55" fmla="*/ 0 h 267"/>
                  <a:gd name="T56" fmla="*/ 1 w 1094"/>
                  <a:gd name="T57" fmla="*/ 0 h 267"/>
                  <a:gd name="T58" fmla="*/ 1 w 1094"/>
                  <a:gd name="T59" fmla="*/ 0 h 267"/>
                  <a:gd name="T60" fmla="*/ 1 w 1094"/>
                  <a:gd name="T61" fmla="*/ 0 h 267"/>
                  <a:gd name="T62" fmla="*/ 1 w 1094"/>
                  <a:gd name="T63" fmla="*/ 0 h 2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94"/>
                  <a:gd name="T97" fmla="*/ 0 h 267"/>
                  <a:gd name="T98" fmla="*/ 1094 w 1094"/>
                  <a:gd name="T99" fmla="*/ 267 h 2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94" h="267">
                    <a:moveTo>
                      <a:pt x="0" y="0"/>
                    </a:moveTo>
                    <a:lnTo>
                      <a:pt x="1" y="2"/>
                    </a:lnTo>
                    <a:lnTo>
                      <a:pt x="7" y="5"/>
                    </a:lnTo>
                    <a:lnTo>
                      <a:pt x="15" y="11"/>
                    </a:lnTo>
                    <a:lnTo>
                      <a:pt x="27" y="19"/>
                    </a:lnTo>
                    <a:lnTo>
                      <a:pt x="40" y="28"/>
                    </a:lnTo>
                    <a:lnTo>
                      <a:pt x="58" y="38"/>
                    </a:lnTo>
                    <a:lnTo>
                      <a:pt x="78" y="51"/>
                    </a:lnTo>
                    <a:lnTo>
                      <a:pt x="100" y="64"/>
                    </a:lnTo>
                    <a:lnTo>
                      <a:pt x="126" y="79"/>
                    </a:lnTo>
                    <a:lnTo>
                      <a:pt x="153" y="94"/>
                    </a:lnTo>
                    <a:lnTo>
                      <a:pt x="182" y="109"/>
                    </a:lnTo>
                    <a:lnTo>
                      <a:pt x="214" y="125"/>
                    </a:lnTo>
                    <a:lnTo>
                      <a:pt x="248" y="140"/>
                    </a:lnTo>
                    <a:lnTo>
                      <a:pt x="283" y="156"/>
                    </a:lnTo>
                    <a:lnTo>
                      <a:pt x="320" y="171"/>
                    </a:lnTo>
                    <a:lnTo>
                      <a:pt x="359" y="186"/>
                    </a:lnTo>
                    <a:lnTo>
                      <a:pt x="399" y="201"/>
                    </a:lnTo>
                    <a:lnTo>
                      <a:pt x="441" y="215"/>
                    </a:lnTo>
                    <a:lnTo>
                      <a:pt x="484" y="226"/>
                    </a:lnTo>
                    <a:lnTo>
                      <a:pt x="528" y="238"/>
                    </a:lnTo>
                    <a:lnTo>
                      <a:pt x="572" y="247"/>
                    </a:lnTo>
                    <a:lnTo>
                      <a:pt x="617" y="255"/>
                    </a:lnTo>
                    <a:lnTo>
                      <a:pt x="665" y="261"/>
                    </a:lnTo>
                    <a:lnTo>
                      <a:pt x="712" y="264"/>
                    </a:lnTo>
                    <a:lnTo>
                      <a:pt x="759" y="267"/>
                    </a:lnTo>
                    <a:lnTo>
                      <a:pt x="806" y="265"/>
                    </a:lnTo>
                    <a:lnTo>
                      <a:pt x="855" y="262"/>
                    </a:lnTo>
                    <a:lnTo>
                      <a:pt x="903" y="255"/>
                    </a:lnTo>
                    <a:lnTo>
                      <a:pt x="951" y="246"/>
                    </a:lnTo>
                    <a:lnTo>
                      <a:pt x="999" y="233"/>
                    </a:lnTo>
                    <a:lnTo>
                      <a:pt x="1047" y="216"/>
                    </a:lnTo>
                    <a:lnTo>
                      <a:pt x="1094" y="196"/>
                    </a:lnTo>
                    <a:lnTo>
                      <a:pt x="1093" y="196"/>
                    </a:lnTo>
                    <a:lnTo>
                      <a:pt x="1090" y="197"/>
                    </a:lnTo>
                    <a:lnTo>
                      <a:pt x="1084" y="200"/>
                    </a:lnTo>
                    <a:lnTo>
                      <a:pt x="1075" y="202"/>
                    </a:lnTo>
                    <a:lnTo>
                      <a:pt x="1064" y="204"/>
                    </a:lnTo>
                    <a:lnTo>
                      <a:pt x="1052" y="208"/>
                    </a:lnTo>
                    <a:lnTo>
                      <a:pt x="1037" y="210"/>
                    </a:lnTo>
                    <a:lnTo>
                      <a:pt x="1019" y="214"/>
                    </a:lnTo>
                    <a:lnTo>
                      <a:pt x="999" y="217"/>
                    </a:lnTo>
                    <a:lnTo>
                      <a:pt x="977" y="219"/>
                    </a:lnTo>
                    <a:lnTo>
                      <a:pt x="954" y="222"/>
                    </a:lnTo>
                    <a:lnTo>
                      <a:pt x="927" y="224"/>
                    </a:lnTo>
                    <a:lnTo>
                      <a:pt x="898" y="225"/>
                    </a:lnTo>
                    <a:lnTo>
                      <a:pt x="868" y="226"/>
                    </a:lnTo>
                    <a:lnTo>
                      <a:pt x="836" y="226"/>
                    </a:lnTo>
                    <a:lnTo>
                      <a:pt x="802" y="226"/>
                    </a:lnTo>
                    <a:lnTo>
                      <a:pt x="766" y="224"/>
                    </a:lnTo>
                    <a:lnTo>
                      <a:pt x="727" y="222"/>
                    </a:lnTo>
                    <a:lnTo>
                      <a:pt x="686" y="217"/>
                    </a:lnTo>
                    <a:lnTo>
                      <a:pt x="645" y="211"/>
                    </a:lnTo>
                    <a:lnTo>
                      <a:pt x="601" y="204"/>
                    </a:lnTo>
                    <a:lnTo>
                      <a:pt x="555" y="196"/>
                    </a:lnTo>
                    <a:lnTo>
                      <a:pt x="507" y="186"/>
                    </a:lnTo>
                    <a:lnTo>
                      <a:pt x="457" y="174"/>
                    </a:lnTo>
                    <a:lnTo>
                      <a:pt x="407" y="161"/>
                    </a:lnTo>
                    <a:lnTo>
                      <a:pt x="354" y="144"/>
                    </a:lnTo>
                    <a:lnTo>
                      <a:pt x="298" y="127"/>
                    </a:lnTo>
                    <a:lnTo>
                      <a:pt x="242" y="106"/>
                    </a:lnTo>
                    <a:lnTo>
                      <a:pt x="184" y="83"/>
                    </a:lnTo>
                    <a:lnTo>
                      <a:pt x="124" y="59"/>
                    </a:lnTo>
                    <a:lnTo>
                      <a:pt x="63" y="3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5" name="Freeform 77"/>
              <p:cNvSpPr>
                <a:spLocks/>
              </p:cNvSpPr>
              <p:nvPr/>
            </p:nvSpPr>
            <p:spPr bwMode="auto">
              <a:xfrm>
                <a:off x="3160" y="608"/>
                <a:ext cx="24" cy="114"/>
              </a:xfrm>
              <a:custGeom>
                <a:avLst/>
                <a:gdLst>
                  <a:gd name="T0" fmla="*/ 0 w 50"/>
                  <a:gd name="T1" fmla="*/ 0 h 228"/>
                  <a:gd name="T2" fmla="*/ 0 w 50"/>
                  <a:gd name="T3" fmla="*/ 1 h 228"/>
                  <a:gd name="T4" fmla="*/ 0 w 50"/>
                  <a:gd name="T5" fmla="*/ 1 h 228"/>
                  <a:gd name="T6" fmla="*/ 0 w 50"/>
                  <a:gd name="T7" fmla="*/ 1 h 228"/>
                  <a:gd name="T8" fmla="*/ 0 w 50"/>
                  <a:gd name="T9" fmla="*/ 1 h 228"/>
                  <a:gd name="T10" fmla="*/ 0 w 50"/>
                  <a:gd name="T11" fmla="*/ 1 h 228"/>
                  <a:gd name="T12" fmla="*/ 0 w 50"/>
                  <a:gd name="T13" fmla="*/ 1 h 228"/>
                  <a:gd name="T14" fmla="*/ 0 w 50"/>
                  <a:gd name="T15" fmla="*/ 1 h 228"/>
                  <a:gd name="T16" fmla="*/ 0 w 50"/>
                  <a:gd name="T17" fmla="*/ 1 h 228"/>
                  <a:gd name="T18" fmla="*/ 0 w 50"/>
                  <a:gd name="T19" fmla="*/ 1 h 228"/>
                  <a:gd name="T20" fmla="*/ 0 w 50"/>
                  <a:gd name="T21" fmla="*/ 1 h 228"/>
                  <a:gd name="T22" fmla="*/ 0 w 50"/>
                  <a:gd name="T23" fmla="*/ 1 h 228"/>
                  <a:gd name="T24" fmla="*/ 0 w 50"/>
                  <a:gd name="T25" fmla="*/ 1 h 228"/>
                  <a:gd name="T26" fmla="*/ 0 w 50"/>
                  <a:gd name="T27" fmla="*/ 1 h 228"/>
                  <a:gd name="T28" fmla="*/ 0 w 50"/>
                  <a:gd name="T29" fmla="*/ 1 h 228"/>
                  <a:gd name="T30" fmla="*/ 0 w 50"/>
                  <a:gd name="T31" fmla="*/ 1 h 228"/>
                  <a:gd name="T32" fmla="*/ 0 w 50"/>
                  <a:gd name="T33" fmla="*/ 1 h 228"/>
                  <a:gd name="T34" fmla="*/ 0 w 50"/>
                  <a:gd name="T35" fmla="*/ 1 h 228"/>
                  <a:gd name="T36" fmla="*/ 0 w 50"/>
                  <a:gd name="T37" fmla="*/ 1 h 228"/>
                  <a:gd name="T38" fmla="*/ 0 w 50"/>
                  <a:gd name="T39" fmla="*/ 1 h 228"/>
                  <a:gd name="T40" fmla="*/ 0 w 50"/>
                  <a:gd name="T41" fmla="*/ 0 h 2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228"/>
                  <a:gd name="T65" fmla="*/ 50 w 50"/>
                  <a:gd name="T66" fmla="*/ 228 h 2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228">
                    <a:moveTo>
                      <a:pt x="49" y="0"/>
                    </a:moveTo>
                    <a:lnTo>
                      <a:pt x="49" y="7"/>
                    </a:lnTo>
                    <a:lnTo>
                      <a:pt x="50" y="26"/>
                    </a:lnTo>
                    <a:lnTo>
                      <a:pt x="50" y="55"/>
                    </a:lnTo>
                    <a:lnTo>
                      <a:pt x="48" y="90"/>
                    </a:lnTo>
                    <a:lnTo>
                      <a:pt x="44" y="128"/>
                    </a:lnTo>
                    <a:lnTo>
                      <a:pt x="36" y="166"/>
                    </a:lnTo>
                    <a:lnTo>
                      <a:pt x="25" y="200"/>
                    </a:lnTo>
                    <a:lnTo>
                      <a:pt x="8" y="228"/>
                    </a:lnTo>
                    <a:lnTo>
                      <a:pt x="6" y="226"/>
                    </a:lnTo>
                    <a:lnTo>
                      <a:pt x="1" y="218"/>
                    </a:lnTo>
                    <a:lnTo>
                      <a:pt x="0" y="202"/>
                    </a:lnTo>
                    <a:lnTo>
                      <a:pt x="5" y="176"/>
                    </a:lnTo>
                    <a:lnTo>
                      <a:pt x="11" y="157"/>
                    </a:lnTo>
                    <a:lnTo>
                      <a:pt x="16" y="131"/>
                    </a:lnTo>
                    <a:lnTo>
                      <a:pt x="23" y="102"/>
                    </a:lnTo>
                    <a:lnTo>
                      <a:pt x="31" y="72"/>
                    </a:lnTo>
                    <a:lnTo>
                      <a:pt x="38" y="45"/>
                    </a:lnTo>
                    <a:lnTo>
                      <a:pt x="43" y="22"/>
                    </a:lnTo>
                    <a:lnTo>
                      <a:pt x="48" y="6"/>
                    </a:lnTo>
                    <a:lnTo>
                      <a:pt x="49" y="0"/>
                    </a:lnTo>
                    <a:close/>
                  </a:path>
                </a:pathLst>
              </a:custGeom>
              <a:solidFill>
                <a:srgbClr val="A8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6" name="Freeform 78"/>
              <p:cNvSpPr>
                <a:spLocks/>
              </p:cNvSpPr>
              <p:nvPr/>
            </p:nvSpPr>
            <p:spPr bwMode="auto">
              <a:xfrm>
                <a:off x="3154" y="598"/>
                <a:ext cx="28" cy="112"/>
              </a:xfrm>
              <a:custGeom>
                <a:avLst/>
                <a:gdLst>
                  <a:gd name="T0" fmla="*/ 1 w 56"/>
                  <a:gd name="T1" fmla="*/ 0 h 224"/>
                  <a:gd name="T2" fmla="*/ 1 w 56"/>
                  <a:gd name="T3" fmla="*/ 1 h 224"/>
                  <a:gd name="T4" fmla="*/ 1 w 56"/>
                  <a:gd name="T5" fmla="*/ 1 h 224"/>
                  <a:gd name="T6" fmla="*/ 1 w 56"/>
                  <a:gd name="T7" fmla="*/ 1 h 224"/>
                  <a:gd name="T8" fmla="*/ 1 w 56"/>
                  <a:gd name="T9" fmla="*/ 1 h 224"/>
                  <a:gd name="T10" fmla="*/ 1 w 56"/>
                  <a:gd name="T11" fmla="*/ 1 h 224"/>
                  <a:gd name="T12" fmla="*/ 1 w 56"/>
                  <a:gd name="T13" fmla="*/ 1 h 224"/>
                  <a:gd name="T14" fmla="*/ 1 w 56"/>
                  <a:gd name="T15" fmla="*/ 1 h 224"/>
                  <a:gd name="T16" fmla="*/ 0 w 56"/>
                  <a:gd name="T17" fmla="*/ 1 h 224"/>
                  <a:gd name="T18" fmla="*/ 1 w 56"/>
                  <a:gd name="T19" fmla="*/ 1 h 224"/>
                  <a:gd name="T20" fmla="*/ 1 w 56"/>
                  <a:gd name="T21" fmla="*/ 1 h 224"/>
                  <a:gd name="T22" fmla="*/ 1 w 56"/>
                  <a:gd name="T23" fmla="*/ 1 h 224"/>
                  <a:gd name="T24" fmla="*/ 1 w 56"/>
                  <a:gd name="T25" fmla="*/ 1 h 224"/>
                  <a:gd name="T26" fmla="*/ 1 w 56"/>
                  <a:gd name="T27" fmla="*/ 1 h 224"/>
                  <a:gd name="T28" fmla="*/ 1 w 56"/>
                  <a:gd name="T29" fmla="*/ 1 h 224"/>
                  <a:gd name="T30" fmla="*/ 1 w 56"/>
                  <a:gd name="T31" fmla="*/ 1 h 224"/>
                  <a:gd name="T32" fmla="*/ 1 w 56"/>
                  <a:gd name="T33" fmla="*/ 0 h 2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24"/>
                  <a:gd name="T53" fmla="*/ 56 w 56"/>
                  <a:gd name="T54" fmla="*/ 224 h 2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24">
                    <a:moveTo>
                      <a:pt x="52" y="0"/>
                    </a:moveTo>
                    <a:lnTo>
                      <a:pt x="50" y="7"/>
                    </a:lnTo>
                    <a:lnTo>
                      <a:pt x="48" y="27"/>
                    </a:lnTo>
                    <a:lnTo>
                      <a:pt x="44" y="56"/>
                    </a:lnTo>
                    <a:lnTo>
                      <a:pt x="38" y="89"/>
                    </a:lnTo>
                    <a:lnTo>
                      <a:pt x="31" y="127"/>
                    </a:lnTo>
                    <a:lnTo>
                      <a:pt x="22" y="164"/>
                    </a:lnTo>
                    <a:lnTo>
                      <a:pt x="11" y="197"/>
                    </a:lnTo>
                    <a:lnTo>
                      <a:pt x="0" y="224"/>
                    </a:lnTo>
                    <a:lnTo>
                      <a:pt x="3" y="218"/>
                    </a:lnTo>
                    <a:lnTo>
                      <a:pt x="11" y="203"/>
                    </a:lnTo>
                    <a:lnTo>
                      <a:pt x="23" y="180"/>
                    </a:lnTo>
                    <a:lnTo>
                      <a:pt x="34" y="151"/>
                    </a:lnTo>
                    <a:lnTo>
                      <a:pt x="46" y="117"/>
                    </a:lnTo>
                    <a:lnTo>
                      <a:pt x="54" y="79"/>
                    </a:lnTo>
                    <a:lnTo>
                      <a:pt x="56" y="39"/>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7" name="Freeform 79"/>
              <p:cNvSpPr>
                <a:spLocks/>
              </p:cNvSpPr>
              <p:nvPr/>
            </p:nvSpPr>
            <p:spPr bwMode="auto">
              <a:xfrm>
                <a:off x="3100" y="919"/>
                <a:ext cx="137" cy="250"/>
              </a:xfrm>
              <a:custGeom>
                <a:avLst/>
                <a:gdLst>
                  <a:gd name="T0" fmla="*/ 0 w 275"/>
                  <a:gd name="T1" fmla="*/ 1 h 500"/>
                  <a:gd name="T2" fmla="*/ 0 w 275"/>
                  <a:gd name="T3" fmla="*/ 1 h 500"/>
                  <a:gd name="T4" fmla="*/ 0 w 275"/>
                  <a:gd name="T5" fmla="*/ 1 h 500"/>
                  <a:gd name="T6" fmla="*/ 0 w 275"/>
                  <a:gd name="T7" fmla="*/ 1 h 500"/>
                  <a:gd name="T8" fmla="*/ 0 w 275"/>
                  <a:gd name="T9" fmla="*/ 1 h 500"/>
                  <a:gd name="T10" fmla="*/ 0 w 275"/>
                  <a:gd name="T11" fmla="*/ 1 h 500"/>
                  <a:gd name="T12" fmla="*/ 0 w 275"/>
                  <a:gd name="T13" fmla="*/ 1 h 500"/>
                  <a:gd name="T14" fmla="*/ 0 w 275"/>
                  <a:gd name="T15" fmla="*/ 1 h 500"/>
                  <a:gd name="T16" fmla="*/ 0 w 275"/>
                  <a:gd name="T17" fmla="*/ 1 h 500"/>
                  <a:gd name="T18" fmla="*/ 0 w 275"/>
                  <a:gd name="T19" fmla="*/ 1 h 500"/>
                  <a:gd name="T20" fmla="*/ 0 w 275"/>
                  <a:gd name="T21" fmla="*/ 1 h 500"/>
                  <a:gd name="T22" fmla="*/ 0 w 275"/>
                  <a:gd name="T23" fmla="*/ 1 h 500"/>
                  <a:gd name="T24" fmla="*/ 0 w 275"/>
                  <a:gd name="T25" fmla="*/ 1 h 500"/>
                  <a:gd name="T26" fmla="*/ 0 w 275"/>
                  <a:gd name="T27" fmla="*/ 1 h 500"/>
                  <a:gd name="T28" fmla="*/ 0 w 275"/>
                  <a:gd name="T29" fmla="*/ 1 h 500"/>
                  <a:gd name="T30" fmla="*/ 0 w 275"/>
                  <a:gd name="T31" fmla="*/ 1 h 500"/>
                  <a:gd name="T32" fmla="*/ 0 w 275"/>
                  <a:gd name="T33" fmla="*/ 1 h 500"/>
                  <a:gd name="T34" fmla="*/ 0 w 275"/>
                  <a:gd name="T35" fmla="*/ 1 h 500"/>
                  <a:gd name="T36" fmla="*/ 0 w 275"/>
                  <a:gd name="T37" fmla="*/ 1 h 500"/>
                  <a:gd name="T38" fmla="*/ 0 w 275"/>
                  <a:gd name="T39" fmla="*/ 1 h 500"/>
                  <a:gd name="T40" fmla="*/ 0 w 275"/>
                  <a:gd name="T41" fmla="*/ 1 h 500"/>
                  <a:gd name="T42" fmla="*/ 0 w 275"/>
                  <a:gd name="T43" fmla="*/ 1 h 500"/>
                  <a:gd name="T44" fmla="*/ 0 w 275"/>
                  <a:gd name="T45" fmla="*/ 1 h 500"/>
                  <a:gd name="T46" fmla="*/ 0 w 275"/>
                  <a:gd name="T47" fmla="*/ 1 h 500"/>
                  <a:gd name="T48" fmla="*/ 0 w 275"/>
                  <a:gd name="T49" fmla="*/ 1 h 500"/>
                  <a:gd name="T50" fmla="*/ 0 w 275"/>
                  <a:gd name="T51" fmla="*/ 1 h 500"/>
                  <a:gd name="T52" fmla="*/ 0 w 275"/>
                  <a:gd name="T53" fmla="*/ 1 h 500"/>
                  <a:gd name="T54" fmla="*/ 0 w 275"/>
                  <a:gd name="T55" fmla="*/ 1 h 500"/>
                  <a:gd name="T56" fmla="*/ 0 w 275"/>
                  <a:gd name="T57" fmla="*/ 1 h 500"/>
                  <a:gd name="T58" fmla="*/ 0 w 275"/>
                  <a:gd name="T59" fmla="*/ 1 h 500"/>
                  <a:gd name="T60" fmla="*/ 0 w 275"/>
                  <a:gd name="T61" fmla="*/ 1 h 500"/>
                  <a:gd name="T62" fmla="*/ 0 w 275"/>
                  <a:gd name="T63" fmla="*/ 1 h 500"/>
                  <a:gd name="T64" fmla="*/ 0 w 275"/>
                  <a:gd name="T65" fmla="*/ 1 h 500"/>
                  <a:gd name="T66" fmla="*/ 0 w 275"/>
                  <a:gd name="T67" fmla="*/ 1 h 500"/>
                  <a:gd name="T68" fmla="*/ 0 w 275"/>
                  <a:gd name="T69" fmla="*/ 1 h 500"/>
                  <a:gd name="T70" fmla="*/ 0 w 275"/>
                  <a:gd name="T71" fmla="*/ 1 h 500"/>
                  <a:gd name="T72" fmla="*/ 0 w 275"/>
                  <a:gd name="T73" fmla="*/ 1 h 500"/>
                  <a:gd name="T74" fmla="*/ 0 w 275"/>
                  <a:gd name="T75" fmla="*/ 1 h 500"/>
                  <a:gd name="T76" fmla="*/ 0 w 275"/>
                  <a:gd name="T77" fmla="*/ 0 h 500"/>
                  <a:gd name="T78" fmla="*/ 0 w 275"/>
                  <a:gd name="T79" fmla="*/ 0 h 500"/>
                  <a:gd name="T80" fmla="*/ 0 w 275"/>
                  <a:gd name="T81" fmla="*/ 1 h 5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5"/>
                  <a:gd name="T124" fmla="*/ 0 h 500"/>
                  <a:gd name="T125" fmla="*/ 275 w 275"/>
                  <a:gd name="T126" fmla="*/ 500 h 5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5" h="500">
                    <a:moveTo>
                      <a:pt x="247" y="9"/>
                    </a:moveTo>
                    <a:lnTo>
                      <a:pt x="246" y="13"/>
                    </a:lnTo>
                    <a:lnTo>
                      <a:pt x="243" y="24"/>
                    </a:lnTo>
                    <a:lnTo>
                      <a:pt x="237" y="42"/>
                    </a:lnTo>
                    <a:lnTo>
                      <a:pt x="229" y="65"/>
                    </a:lnTo>
                    <a:lnTo>
                      <a:pt x="218" y="92"/>
                    </a:lnTo>
                    <a:lnTo>
                      <a:pt x="206" y="124"/>
                    </a:lnTo>
                    <a:lnTo>
                      <a:pt x="192" y="158"/>
                    </a:lnTo>
                    <a:lnTo>
                      <a:pt x="176" y="196"/>
                    </a:lnTo>
                    <a:lnTo>
                      <a:pt x="158" y="235"/>
                    </a:lnTo>
                    <a:lnTo>
                      <a:pt x="140" y="275"/>
                    </a:lnTo>
                    <a:lnTo>
                      <a:pt x="119" y="315"/>
                    </a:lnTo>
                    <a:lnTo>
                      <a:pt x="97" y="354"/>
                    </a:lnTo>
                    <a:lnTo>
                      <a:pt x="74" y="391"/>
                    </a:lnTo>
                    <a:lnTo>
                      <a:pt x="50" y="427"/>
                    </a:lnTo>
                    <a:lnTo>
                      <a:pt x="26" y="459"/>
                    </a:lnTo>
                    <a:lnTo>
                      <a:pt x="0" y="488"/>
                    </a:lnTo>
                    <a:lnTo>
                      <a:pt x="0" y="490"/>
                    </a:lnTo>
                    <a:lnTo>
                      <a:pt x="0" y="494"/>
                    </a:lnTo>
                    <a:lnTo>
                      <a:pt x="1" y="498"/>
                    </a:lnTo>
                    <a:lnTo>
                      <a:pt x="5" y="500"/>
                    </a:lnTo>
                    <a:lnTo>
                      <a:pt x="12" y="499"/>
                    </a:lnTo>
                    <a:lnTo>
                      <a:pt x="26" y="494"/>
                    </a:lnTo>
                    <a:lnTo>
                      <a:pt x="46" y="479"/>
                    </a:lnTo>
                    <a:lnTo>
                      <a:pt x="72" y="456"/>
                    </a:lnTo>
                    <a:lnTo>
                      <a:pt x="99" y="428"/>
                    </a:lnTo>
                    <a:lnTo>
                      <a:pt x="124" y="396"/>
                    </a:lnTo>
                    <a:lnTo>
                      <a:pt x="148" y="359"/>
                    </a:lnTo>
                    <a:lnTo>
                      <a:pt x="170" y="320"/>
                    </a:lnTo>
                    <a:lnTo>
                      <a:pt x="192" y="278"/>
                    </a:lnTo>
                    <a:lnTo>
                      <a:pt x="211" y="235"/>
                    </a:lnTo>
                    <a:lnTo>
                      <a:pt x="229" y="194"/>
                    </a:lnTo>
                    <a:lnTo>
                      <a:pt x="244" y="154"/>
                    </a:lnTo>
                    <a:lnTo>
                      <a:pt x="256" y="116"/>
                    </a:lnTo>
                    <a:lnTo>
                      <a:pt x="266" y="81"/>
                    </a:lnTo>
                    <a:lnTo>
                      <a:pt x="273" y="51"/>
                    </a:lnTo>
                    <a:lnTo>
                      <a:pt x="275" y="27"/>
                    </a:lnTo>
                    <a:lnTo>
                      <a:pt x="275" y="9"/>
                    </a:lnTo>
                    <a:lnTo>
                      <a:pt x="269" y="0"/>
                    </a:lnTo>
                    <a:lnTo>
                      <a:pt x="261" y="0"/>
                    </a:lnTo>
                    <a:lnTo>
                      <a:pt x="247"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28" name="Freeform 80"/>
              <p:cNvSpPr>
                <a:spLocks/>
              </p:cNvSpPr>
              <p:nvPr/>
            </p:nvSpPr>
            <p:spPr bwMode="auto">
              <a:xfrm>
                <a:off x="3206" y="838"/>
                <a:ext cx="24" cy="30"/>
              </a:xfrm>
              <a:custGeom>
                <a:avLst/>
                <a:gdLst>
                  <a:gd name="T0" fmla="*/ 0 w 50"/>
                  <a:gd name="T1" fmla="*/ 0 h 60"/>
                  <a:gd name="T2" fmla="*/ 0 w 50"/>
                  <a:gd name="T3" fmla="*/ 1 h 60"/>
                  <a:gd name="T4" fmla="*/ 0 w 50"/>
                  <a:gd name="T5" fmla="*/ 1 h 60"/>
                  <a:gd name="T6" fmla="*/ 0 w 50"/>
                  <a:gd name="T7" fmla="*/ 1 h 60"/>
                  <a:gd name="T8" fmla="*/ 0 w 50"/>
                  <a:gd name="T9" fmla="*/ 1 h 60"/>
                  <a:gd name="T10" fmla="*/ 0 w 50"/>
                  <a:gd name="T11" fmla="*/ 1 h 60"/>
                  <a:gd name="T12" fmla="*/ 0 w 50"/>
                  <a:gd name="T13" fmla="*/ 1 h 60"/>
                  <a:gd name="T14" fmla="*/ 0 w 50"/>
                  <a:gd name="T15" fmla="*/ 1 h 60"/>
                  <a:gd name="T16" fmla="*/ 0 w 50"/>
                  <a:gd name="T17" fmla="*/ 1 h 60"/>
                  <a:gd name="T18" fmla="*/ 0 w 50"/>
                  <a:gd name="T19" fmla="*/ 1 h 60"/>
                  <a:gd name="T20" fmla="*/ 0 w 50"/>
                  <a:gd name="T21" fmla="*/ 1 h 60"/>
                  <a:gd name="T22" fmla="*/ 0 w 50"/>
                  <a:gd name="T23" fmla="*/ 1 h 60"/>
                  <a:gd name="T24" fmla="*/ 0 w 50"/>
                  <a:gd name="T25" fmla="*/ 1 h 60"/>
                  <a:gd name="T26" fmla="*/ 0 w 50"/>
                  <a:gd name="T27" fmla="*/ 1 h 60"/>
                  <a:gd name="T28" fmla="*/ 0 w 50"/>
                  <a:gd name="T29" fmla="*/ 1 h 60"/>
                  <a:gd name="T30" fmla="*/ 0 w 50"/>
                  <a:gd name="T31" fmla="*/ 1 h 60"/>
                  <a:gd name="T32" fmla="*/ 0 w 50"/>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60"/>
                  <a:gd name="T53" fmla="*/ 50 w 5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60">
                    <a:moveTo>
                      <a:pt x="20" y="0"/>
                    </a:moveTo>
                    <a:lnTo>
                      <a:pt x="18" y="1"/>
                    </a:lnTo>
                    <a:lnTo>
                      <a:pt x="14" y="6"/>
                    </a:lnTo>
                    <a:lnTo>
                      <a:pt x="9" y="11"/>
                    </a:lnTo>
                    <a:lnTo>
                      <a:pt x="3" y="18"/>
                    </a:lnTo>
                    <a:lnTo>
                      <a:pt x="0" y="27"/>
                    </a:lnTo>
                    <a:lnTo>
                      <a:pt x="0" y="37"/>
                    </a:lnTo>
                    <a:lnTo>
                      <a:pt x="5" y="46"/>
                    </a:lnTo>
                    <a:lnTo>
                      <a:pt x="17" y="55"/>
                    </a:lnTo>
                    <a:lnTo>
                      <a:pt x="30" y="60"/>
                    </a:lnTo>
                    <a:lnTo>
                      <a:pt x="41" y="57"/>
                    </a:lnTo>
                    <a:lnTo>
                      <a:pt x="48" y="50"/>
                    </a:lnTo>
                    <a:lnTo>
                      <a:pt x="50" y="39"/>
                    </a:lnTo>
                    <a:lnTo>
                      <a:pt x="49" y="27"/>
                    </a:lnTo>
                    <a:lnTo>
                      <a:pt x="44" y="15"/>
                    </a:lnTo>
                    <a:lnTo>
                      <a:pt x="35" y="6"/>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pic>
          <p:nvPicPr>
            <p:cNvPr id="15400" name="Picture 81" descr="j0079109"/>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971" y="2160"/>
              <a:ext cx="40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89" name="Picture 5" descr="MCj03980670000[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95547" y="2287088"/>
            <a:ext cx="2216972" cy="22838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6" name="Picture 5" descr="C:\Users\Antonio\320,000 Imágenes\Content - 25KV1\Food\Food 3\FRFRIESF.WMF"/>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43500" y="5000625"/>
            <a:ext cx="1285875"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6" descr="C:\Users\Antonio\320,000 Imágenes\Content - 25KV1\Food\Food 2\CHBURGF.WMF"/>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311939" y="2294731"/>
            <a:ext cx="2230438" cy="224155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8" name="Picture 8" descr="C:\Users\Antonio\320,000 Imágenes\Content - 25KV1\Food\Food 4\LEMONADJ.WMF"/>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040063" y="4651375"/>
            <a:ext cx="130175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9" descr="C:\Users\Antonio\320,000 Imágenes\Content - 25KV1\Food\Food 4\OJUICEL.WMF"/>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8263" y="2709863"/>
            <a:ext cx="17240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0" descr="C:\Users\Antonio\320,000 Imágenes\Content - 25KV1\Food\Food 1\HOAGIE.WMF"/>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833688" y="190500"/>
            <a:ext cx="1684337"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descr="http://janeheller.mlblogs.com/leche.gif"/>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916734" y="4633172"/>
            <a:ext cx="2134670" cy="215562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 name="Picture 10" descr="C:\Users\Antonio\320,000 Imágenes\Content - 25KV1\Food\Food 1\HOAGIE.WMF"/>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405063" y="568325"/>
            <a:ext cx="1684337"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 descr="C:\Users\Antonio\320,000 Imágenes\Content - 25KV1\Food\Food 2\CHBURGF.WMF"/>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610075" y="2835879"/>
            <a:ext cx="20542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subTnLst>
                                    <p:audio>
                                      <p:cMediaNode>
                                        <p:cTn display="0" masterRel="sameClick">
                                          <p:stCondLst>
                                            <p:cond evt="begin" delay="0">
                                              <p:tn val="5"/>
                                            </p:cond>
                                          </p:stCondLst>
                                          <p:endCondLst>
                                            <p:cond evt="onStopAudio" delay="0">
                                              <p:tgtEl>
                                                <p:sldTgt/>
                                              </p:tgtEl>
                                            </p:cond>
                                          </p:endCondLst>
                                        </p:cTn>
                                        <p:tgtEl>
                                          <p:sndTgt r:embed="rId3" name="6.7_le_pain.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subTnLst>
                                    <p:audio>
                                      <p:cMediaNode>
                                        <p:cTn display="0" masterRel="sameClick">
                                          <p:stCondLst>
                                            <p:cond evt="begin" delay="0">
                                              <p:tn val="10"/>
                                            </p:cond>
                                          </p:stCondLst>
                                          <p:endCondLst>
                                            <p:cond evt="onStopAudio" delay="0">
                                              <p:tgtEl>
                                                <p:sldTgt/>
                                              </p:tgtEl>
                                            </p:cond>
                                          </p:endCondLst>
                                        </p:cTn>
                                        <p:tgtEl>
                                          <p:sndTgt r:embed="rId4" name="6.7_les_sandwichs.wav"/>
                                        </p:tgtEl>
                                      </p:cMediaNode>
                                    </p:audio>
                                  </p:subTnLst>
                                </p:cTn>
                              </p:par>
                              <p:par>
                                <p:cTn id="13" presetID="10"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subTnLst>
                                    <p:audio>
                                      <p:cMediaNode>
                                        <p:cTn display="0" masterRel="sameClick">
                                          <p:stCondLst>
                                            <p:cond evt="begin" delay="0">
                                              <p:tn val="13"/>
                                            </p:cond>
                                          </p:stCondLst>
                                          <p:endCondLst>
                                            <p:cond evt="onStopAudio" delay="0">
                                              <p:tgtEl>
                                                <p:sldTgt/>
                                              </p:tgtEl>
                                            </p:cond>
                                          </p:endCondLst>
                                        </p:cTn>
                                        <p:tgtEl>
                                          <p:sndTgt r:embed="rId4" name="6.7_les_sandwichs.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subTnLst>
                                    <p:audio>
                                      <p:cMediaNode>
                                        <p:cTn display="0" masterRel="sameClick">
                                          <p:stCondLst>
                                            <p:cond evt="begin" delay="0">
                                              <p:tn val="18"/>
                                            </p:cond>
                                          </p:stCondLst>
                                          <p:endCondLst>
                                            <p:cond evt="onStopAudio" delay="0">
                                              <p:tgtEl>
                                                <p:sldTgt/>
                                              </p:tgtEl>
                                            </p:cond>
                                          </p:endCondLst>
                                        </p:cTn>
                                        <p:tgtEl>
                                          <p:sndTgt r:embed="rId5" name="6.7_le_t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subTnLst>
                                    <p:audio>
                                      <p:cMediaNode>
                                        <p:cTn display="0" masterRel="sameClick">
                                          <p:stCondLst>
                                            <p:cond evt="begin" delay="0">
                                              <p:tn val="23"/>
                                            </p:cond>
                                          </p:stCondLst>
                                          <p:endCondLst>
                                            <p:cond evt="onStopAudio" delay="0">
                                              <p:tgtEl>
                                                <p:sldTgt/>
                                              </p:tgtEl>
                                            </p:cond>
                                          </p:endCondLst>
                                        </p:cTn>
                                        <p:tgtEl>
                                          <p:sndTgt r:embed="rId6" name="6.7_le_caf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subTnLst>
                                    <p:audio>
                                      <p:cMediaNode>
                                        <p:cTn display="0" masterRel="sameClick">
                                          <p:stCondLst>
                                            <p:cond evt="begin" delay="0">
                                              <p:tn val="28"/>
                                            </p:cond>
                                          </p:stCondLst>
                                          <p:endCondLst>
                                            <p:cond evt="onStopAudio" delay="0">
                                              <p:tgtEl>
                                                <p:sldTgt/>
                                              </p:tgtEl>
                                            </p:cond>
                                          </p:endCondLst>
                                        </p:cTn>
                                        <p:tgtEl>
                                          <p:sndTgt r:embed="rId7" name="6.7_le_jus_d'orang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subTnLst>
                                    <p:audio>
                                      <p:cMediaNode>
                                        <p:cTn display="0" masterRel="sameClick">
                                          <p:stCondLst>
                                            <p:cond evt="begin" delay="0">
                                              <p:tn val="33"/>
                                            </p:cond>
                                          </p:stCondLst>
                                          <p:endCondLst>
                                            <p:cond evt="onStopAudio" delay="0">
                                              <p:tgtEl>
                                                <p:sldTgt/>
                                              </p:tgtEl>
                                            </p:cond>
                                          </p:endCondLst>
                                        </p:cTn>
                                        <p:tgtEl>
                                          <p:sndTgt r:embed="rId8" name="6.7_les_hamburgers.wav"/>
                                        </p:tgtEl>
                                      </p:cMediaNode>
                                    </p:audio>
                                  </p:subTnLst>
                                </p:cTn>
                              </p:par>
                              <p:par>
                                <p:cTn id="36" presetID="10" presetClass="entr" presetSubtype="0" fill="hold" nodeType="with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389"/>
                                        </p:tgtEl>
                                        <p:attrNameLst>
                                          <p:attrName>style.visibility</p:attrName>
                                        </p:attrNameLst>
                                      </p:cBhvr>
                                      <p:to>
                                        <p:strVal val="visible"/>
                                      </p:to>
                                    </p:set>
                                    <p:animEffect transition="in" filter="fade">
                                      <p:cBhvr>
                                        <p:cTn id="43" dur="500"/>
                                        <p:tgtEl>
                                          <p:spTgt spid="15389"/>
                                        </p:tgtEl>
                                      </p:cBhvr>
                                    </p:animEffect>
                                  </p:childTnLst>
                                  <p:subTnLst>
                                    <p:audio>
                                      <p:cMediaNode>
                                        <p:cTn display="0" masterRel="sameClick">
                                          <p:stCondLst>
                                            <p:cond evt="begin" delay="0">
                                              <p:tn val="41"/>
                                            </p:cond>
                                          </p:stCondLst>
                                          <p:endCondLst>
                                            <p:cond evt="onStopAudio" delay="0">
                                              <p:tgtEl>
                                                <p:sldTgt/>
                                              </p:tgtEl>
                                            </p:cond>
                                          </p:endCondLst>
                                        </p:cTn>
                                        <p:tgtEl>
                                          <p:sndTgt r:embed="rId9" name="6.7_l'eau.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subTnLst>
                                    <p:audio>
                                      <p:cMediaNode>
                                        <p:cTn display="0" masterRel="sameClick">
                                          <p:stCondLst>
                                            <p:cond evt="begin" delay="0">
                                              <p:tn val="46"/>
                                            </p:cond>
                                          </p:stCondLst>
                                          <p:endCondLst>
                                            <p:cond evt="onStopAudio" delay="0">
                                              <p:tgtEl>
                                                <p:sldTgt/>
                                              </p:tgtEl>
                                            </p:cond>
                                          </p:endCondLst>
                                        </p:cTn>
                                        <p:tgtEl>
                                          <p:sndTgt r:embed="rId10" name="6.7_les_fruits.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subTnLst>
                                    <p:audio>
                                      <p:cMediaNode>
                                        <p:cTn display="0" masterRel="sameClick">
                                          <p:stCondLst>
                                            <p:cond evt="begin" delay="0">
                                              <p:tn val="51"/>
                                            </p:cond>
                                          </p:stCondLst>
                                          <p:endCondLst>
                                            <p:cond evt="onStopAudio" delay="0">
                                              <p:tgtEl>
                                                <p:sldTgt/>
                                              </p:tgtEl>
                                            </p:cond>
                                          </p:endCondLst>
                                        </p:cTn>
                                        <p:tgtEl>
                                          <p:sndTgt r:embed="rId11" name="6.7_le_coca.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subTnLst>
                                    <p:audio>
                                      <p:cMediaNode>
                                        <p:cTn display="0" masterRel="sameClick">
                                          <p:stCondLst>
                                            <p:cond evt="begin" delay="0">
                                              <p:tn val="56"/>
                                            </p:cond>
                                          </p:stCondLst>
                                          <p:endCondLst>
                                            <p:cond evt="onStopAudio" delay="0">
                                              <p:tgtEl>
                                                <p:sldTgt/>
                                              </p:tgtEl>
                                            </p:cond>
                                          </p:endCondLst>
                                        </p:cTn>
                                        <p:tgtEl>
                                          <p:sndTgt r:embed="rId12" name="6.7_la_limonade.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subTnLst>
                                    <p:audio>
                                      <p:cMediaNode>
                                        <p:cTn display="0" masterRel="sameClick">
                                          <p:stCondLst>
                                            <p:cond evt="begin" delay="0">
                                              <p:tn val="61"/>
                                            </p:cond>
                                          </p:stCondLst>
                                          <p:endCondLst>
                                            <p:cond evt="onStopAudio" delay="0">
                                              <p:tgtEl>
                                                <p:sldTgt/>
                                              </p:tgtEl>
                                            </p:cond>
                                          </p:endCondLst>
                                        </p:cTn>
                                        <p:tgtEl>
                                          <p:sndTgt r:embed="rId13" name="6.7_les_frites.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subTnLst>
                                    <p:audio>
                                      <p:cMediaNode>
                                        <p:cTn display="0" masterRel="sameClick">
                                          <p:stCondLst>
                                            <p:cond evt="begin" delay="0">
                                              <p:tn val="66"/>
                                            </p:cond>
                                          </p:stCondLst>
                                          <p:endCondLst>
                                            <p:cond evt="onStopAudio" delay="0">
                                              <p:tgtEl>
                                                <p:sldTgt/>
                                              </p:tgtEl>
                                            </p:cond>
                                          </p:endCondLst>
                                        </p:cTn>
                                        <p:tgtEl>
                                          <p:sndTgt r:embed="rId14" name="6.7_le_lai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hlinkClick r:id="" action="ppaction://noaction">
              <a:snd r:embed="rId10" name="megusta.wav"/>
            </a:hlinkClick>
          </p:cNvPr>
          <p:cNvSpPr txBox="1">
            <a:spLocks noChangeArrowheads="1"/>
          </p:cNvSpPr>
          <p:nvPr/>
        </p:nvSpPr>
        <p:spPr bwMode="auto">
          <a:xfrm>
            <a:off x="112713" y="446088"/>
            <a:ext cx="31654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4000" b="1"/>
              <a:t>Tu aimes ?</a:t>
            </a:r>
            <a:r>
              <a:rPr lang="en-GB" altLang="en-US" sz="4000"/>
              <a:t/>
            </a:r>
            <a:br>
              <a:rPr lang="en-GB" altLang="en-US" sz="4000"/>
            </a:br>
            <a:endParaRPr lang="en-GB" altLang="en-US" sz="4000"/>
          </a:p>
        </p:txBody>
      </p:sp>
      <p:pic>
        <p:nvPicPr>
          <p:cNvPr id="17411" name="Picture 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532188" y="457200"/>
            <a:ext cx="177323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6" descr="bread.svg.med.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443607" y="2955131"/>
            <a:ext cx="1939925"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p:cNvGrpSpPr>
          <p:nvPr/>
        </p:nvGrpSpPr>
        <p:grpSpPr bwMode="auto">
          <a:xfrm>
            <a:off x="3051061" y="2640806"/>
            <a:ext cx="2808287" cy="1820862"/>
            <a:chOff x="6879278" y="1797477"/>
            <a:chExt cx="2808033" cy="1822283"/>
          </a:xfrm>
        </p:grpSpPr>
        <p:pic>
          <p:nvPicPr>
            <p:cNvPr id="17421" name="Picture 6" descr="C:\Users\Antonio\320,000 Imágenes\Content - 25KV1\Food\Food 2\CHBURGF.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79278" y="1797477"/>
              <a:ext cx="2054742" cy="158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6" descr="C:\Users\Antonio\320,000 Imágenes\Content - 25KV1\Food\Food 2\CHBURGF.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32569" y="2038883"/>
              <a:ext cx="2054742" cy="158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35" descr="11949860301279678518coffee_ganson.svg.med.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685835" y="2603417"/>
            <a:ext cx="1558925"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http://janeheller.mlblogs.com/leche.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28605" y="2452031"/>
            <a:ext cx="1817687"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C:\Users\Antonio\320,000 Imágenes\Content - 25KV1\Food\Food 3\FRFRIESF.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45336" y="2564565"/>
            <a:ext cx="1766888"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3051061" y="2785096"/>
            <a:ext cx="2312987" cy="1752600"/>
            <a:chOff x="6213959" y="1879572"/>
            <a:chExt cx="2313485" cy="1752055"/>
          </a:xfrm>
        </p:grpSpPr>
        <p:pic>
          <p:nvPicPr>
            <p:cNvPr id="17419" name="Picture 10" descr="C:\Users\Antonio\320,000 Imágenes\Content - 25KV1\Food\Food 1\HOAGIE.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843107" y="1879572"/>
              <a:ext cx="1684337"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0" descr="C:\Users\Antonio\320,000 Imágenes\Content - 25KV1\Food\Food 1\HOAGIE.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213959" y="2020314"/>
              <a:ext cx="1684337"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9" descr="C:\Users\Antonio\320,000 Imágenes\Content - 25KV1\Food\Food 4\OJUICEL.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20592" y="2529565"/>
            <a:ext cx="24257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subTnLst>
                                    <p:audio>
                                      <p:cMediaNode>
                                        <p:cTn display="0" masterRel="sameClick">
                                          <p:stCondLst>
                                            <p:cond evt="begin" delay="0">
                                              <p:tn val="9"/>
                                            </p:cond>
                                          </p:stCondLst>
                                          <p:endCondLst>
                                            <p:cond evt="onStopAudio" delay="0">
                                              <p:tgtEl>
                                                <p:sldTgt/>
                                              </p:tgtEl>
                                            </p:cond>
                                          </p:endCondLst>
                                        </p:cTn>
                                        <p:tgtEl>
                                          <p:sndTgt r:embed="rId3" name="6.7_le_pain.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4" name="6.7_les_hamburgers.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subTnLst>
                                    <p:audio>
                                      <p:cMediaNode>
                                        <p:cTn display="0" masterRel="sameClick">
                                          <p:stCondLst>
                                            <p:cond evt="begin" delay="0">
                                              <p:tn val="29"/>
                                            </p:cond>
                                          </p:stCondLst>
                                          <p:endCondLst>
                                            <p:cond evt="onStopAudio" delay="0">
                                              <p:tgtEl>
                                                <p:sldTgt/>
                                              </p:tgtEl>
                                            </p:cond>
                                          </p:endCondLst>
                                        </p:cTn>
                                        <p:tgtEl>
                                          <p:sndTgt r:embed="rId5" name="6.7_le_caf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subTnLst>
                                    <p:audio>
                                      <p:cMediaNode>
                                        <p:cTn display="0" masterRel="sameClick">
                                          <p:stCondLst>
                                            <p:cond evt="begin" delay="0">
                                              <p:tn val="39"/>
                                            </p:cond>
                                          </p:stCondLst>
                                          <p:endCondLst>
                                            <p:cond evt="onStopAudio" delay="0">
                                              <p:tgtEl>
                                                <p:sldTgt/>
                                              </p:tgtEl>
                                            </p:cond>
                                          </p:endCondLst>
                                        </p:cTn>
                                        <p:tgtEl>
                                          <p:sndTgt r:embed="rId6" name="6.7_le_lait.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nodeType="clickEffect">
                                  <p:stCondLst>
                                    <p:cond delay="0"/>
                                  </p:stCondLst>
                                  <p:childTnLst>
                                    <p:animEffect transition="out" filter="fade">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subTnLst>
                                    <p:audio>
                                      <p:cMediaNode>
                                        <p:cTn display="0" masterRel="sameClick">
                                          <p:stCondLst>
                                            <p:cond evt="begin" delay="0">
                                              <p:tn val="49"/>
                                            </p:cond>
                                          </p:stCondLst>
                                          <p:endCondLst>
                                            <p:cond evt="onStopAudio" delay="0">
                                              <p:tgtEl>
                                                <p:sldTgt/>
                                              </p:tgtEl>
                                            </p:cond>
                                          </p:endCondLst>
                                        </p:cTn>
                                        <p:tgtEl>
                                          <p:sndTgt r:embed="rId7" name="6.7_les_frit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xit" presetSubtype="0" fill="hold" nodeType="clickEffect">
                                  <p:stCondLst>
                                    <p:cond delay="0"/>
                                  </p:stCondLst>
                                  <p:childTnLst>
                                    <p:animEffect transition="out" filter="fade">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subTnLst>
                                    <p:audio>
                                      <p:cMediaNode>
                                        <p:cTn display="0" masterRel="sameClick">
                                          <p:stCondLst>
                                            <p:cond evt="begin" delay="0">
                                              <p:tn val="59"/>
                                            </p:cond>
                                          </p:stCondLst>
                                          <p:endCondLst>
                                            <p:cond evt="onStopAudio" delay="0">
                                              <p:tgtEl>
                                                <p:sldTgt/>
                                              </p:tgtEl>
                                            </p:cond>
                                          </p:endCondLst>
                                        </p:cTn>
                                        <p:tgtEl>
                                          <p:sndTgt r:embed="rId8" name="6.7_les_sandwichs.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xit" presetSubtype="0" fill="hold" nodeType="clickEffect">
                                  <p:stCondLst>
                                    <p:cond delay="0"/>
                                  </p:stCondLst>
                                  <p:childTnLst>
                                    <p:animEffect transition="out" filter="fade">
                                      <p:cBhvr>
                                        <p:cTn id="65" dur="500"/>
                                        <p:tgtEl>
                                          <p:spTgt spid="3"/>
                                        </p:tgtEl>
                                      </p:cBhvr>
                                    </p:animEffect>
                                    <p:set>
                                      <p:cBhvr>
                                        <p:cTn id="66" dur="1" fill="hold">
                                          <p:stCondLst>
                                            <p:cond delay="499"/>
                                          </p:stCondLst>
                                        </p:cTn>
                                        <p:tgtEl>
                                          <p:spTgt spid="3"/>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subTnLst>
                                    <p:audio>
                                      <p:cMediaNode>
                                        <p:cTn display="0" masterRel="sameClick">
                                          <p:stCondLst>
                                            <p:cond evt="begin" delay="0">
                                              <p:tn val="69"/>
                                            </p:cond>
                                          </p:stCondLst>
                                          <p:endCondLst>
                                            <p:cond evt="onStopAudio" delay="0">
                                              <p:tgtEl>
                                                <p:sldTgt/>
                                              </p:tgtEl>
                                            </p:cond>
                                          </p:endCondLst>
                                        </p:cTn>
                                        <p:tgtEl>
                                          <p:sndTgt r:embed="rId9" name="6.7_le_jus_d'orange.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xit" presetSubtype="0" fill="hold" nodeType="clickEffect">
                                  <p:stCondLst>
                                    <p:cond delay="0"/>
                                  </p:stCondLst>
                                  <p:childTnLst>
                                    <p:animEffect transition="out" filter="fade">
                                      <p:cBhvr>
                                        <p:cTn id="75" dur="500"/>
                                        <p:tgtEl>
                                          <p:spTgt spid="24"/>
                                        </p:tgtEl>
                                      </p:cBhvr>
                                    </p:animEffect>
                                    <p:set>
                                      <p:cBhvr>
                                        <p:cTn id="76"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6518</TotalTime>
  <Words>466</Words>
  <Application>Microsoft Office PowerPoint</Application>
  <PresentationFormat>On-screen Show (4:3)</PresentationFormat>
  <Paragraphs>85</Paragraphs>
  <Slides>10</Slides>
  <Notes>10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Tw Cen MT</vt:lpstr>
      <vt:lpstr>Office Theme</vt:lpstr>
      <vt:lpstr>Quelle est la date aujourd’hui?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Study</cp:lastModifiedBy>
  <cp:revision>28</cp:revision>
  <dcterms:created xsi:type="dcterms:W3CDTF">2014-08-14T17:29:38Z</dcterms:created>
  <dcterms:modified xsi:type="dcterms:W3CDTF">2018-10-23T09:40:17Z</dcterms:modified>
</cp:coreProperties>
</file>