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272" r:id="rId2"/>
    <p:sldId id="273" r:id="rId3"/>
    <p:sldId id="259" r:id="rId4"/>
    <p:sldId id="260" r:id="rId5"/>
    <p:sldId id="261" r:id="rId6"/>
    <p:sldId id="262" r:id="rId7"/>
    <p:sldId id="268" r:id="rId8"/>
    <p:sldId id="264" r:id="rId9"/>
    <p:sldId id="269" r:id="rId10"/>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6755" autoAdjust="0"/>
  </p:normalViewPr>
  <p:slideViewPr>
    <p:cSldViewPr snapToGrid="0">
      <p:cViewPr varScale="1">
        <p:scale>
          <a:sx n="86" d="100"/>
          <a:sy n="86" d="100"/>
        </p:scale>
        <p:origin x="2292"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0EE8F71A-E135-465A-A64D-251CA072795E}" type="datetimeFigureOut">
              <a:rPr lang="en-GB"/>
              <a:pPr>
                <a:defRPr/>
              </a:pPr>
              <a:t>02/08/2018</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5871C356-DF8D-44BF-BADC-7532EF8D99C3}" type="slidenum">
              <a:rPr lang="en-GB" altLang="en-US"/>
              <a:pPr>
                <a:defRPr/>
              </a:pPr>
              <a:t>‹#›</a:t>
            </a:fld>
            <a:endParaRPr lang="en-GB" altLang="en-US"/>
          </a:p>
        </p:txBody>
      </p:sp>
    </p:spTree>
    <p:extLst>
      <p:ext uri="{BB962C8B-B14F-4D97-AF65-F5344CB8AC3E}">
        <p14:creationId xmlns:p14="http://schemas.microsoft.com/office/powerpoint/2010/main" val="123125664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GB" altLang="en-US" smtClean="0"/>
              <a:t>Pupils were introduced to this routine in the summer term of Y3 and in Y4 but may need reminding.</a:t>
            </a:r>
          </a:p>
          <a:p>
            <a:pPr eaLnBrk="1" hangingPunct="1"/>
            <a:r>
              <a:rPr lang="en-GB" altLang="en-US" smtClean="0"/>
              <a:t>This will help remind them of the days of the week, keep working the numbers and help them remember some essential vocabulary e.g. day / month etc.</a:t>
            </a:r>
            <a:br>
              <a:rPr lang="en-GB" altLang="en-US" smtClean="0"/>
            </a:br>
            <a:r>
              <a:rPr lang="en-GB" altLang="en-US" smtClean="0"/>
              <a:t>This slide can be adapted obviously to fit the day of the week / month.</a:t>
            </a: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EAB0E1C-CE46-4A78-9536-55C72E13957E}" type="slidenum">
              <a:rPr lang="en-GB" altLang="en-US" smtClean="0"/>
              <a:pPr>
                <a:spcBef>
                  <a:spcPct val="0"/>
                </a:spcBef>
              </a:pPr>
              <a:t>1</a:t>
            </a:fld>
            <a:endParaRPr lang="en-GB" altLang="en-US" smtClean="0"/>
          </a:p>
        </p:txBody>
      </p:sp>
    </p:spTree>
    <p:extLst>
      <p:ext uri="{BB962C8B-B14F-4D97-AF65-F5344CB8AC3E}">
        <p14:creationId xmlns:p14="http://schemas.microsoft.com/office/powerpoint/2010/main" val="39267555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smtClean="0"/>
              <a:t>Starter activity – revise the question words.</a:t>
            </a:r>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833C500-E835-4677-8BCC-F04F8B2DA0F0}" type="slidenum">
              <a:rPr lang="en-GB" altLang="en-US" smtClean="0">
                <a:latin typeface="Calibri" panose="020F0502020204030204" pitchFamily="34" charset="0"/>
              </a:rPr>
              <a:pPr/>
              <a:t>2</a:t>
            </a:fld>
            <a:endParaRPr lang="en-GB" altLang="en-US" smtClean="0">
              <a:latin typeface="Calibri" panose="020F0502020204030204" pitchFamily="34" charset="0"/>
            </a:endParaRPr>
          </a:p>
        </p:txBody>
      </p:sp>
    </p:spTree>
    <p:extLst>
      <p:ext uri="{BB962C8B-B14F-4D97-AF65-F5344CB8AC3E}">
        <p14:creationId xmlns:p14="http://schemas.microsoft.com/office/powerpoint/2010/main" val="12842631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B494AA5-A80D-410E-84DE-8AA9C78F16CC}" type="slidenum">
              <a:rPr lang="en-GB" altLang="en-US" smtClean="0">
                <a:latin typeface="Calibri" panose="020F0502020204030204" pitchFamily="34" charset="0"/>
              </a:rPr>
              <a:pPr/>
              <a:t>3</a:t>
            </a:fld>
            <a:endParaRPr lang="en-GB" altLang="en-US" smtClean="0">
              <a:latin typeface="Calibri" panose="020F0502020204030204" pitchFamily="34" charset="0"/>
            </a:endParaRPr>
          </a:p>
        </p:txBody>
      </p:sp>
      <p:sp>
        <p:nvSpPr>
          <p:cNvPr id="819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smtClean="0"/>
              <a:t>Les Opinions = Opinions. In this series of resources pupils will learn to understand and give their own opinions about singular and plural items.  </a:t>
            </a:r>
          </a:p>
        </p:txBody>
      </p:sp>
    </p:spTree>
    <p:extLst>
      <p:ext uri="{BB962C8B-B14F-4D97-AF65-F5344CB8AC3E}">
        <p14:creationId xmlns:p14="http://schemas.microsoft.com/office/powerpoint/2010/main" val="16965621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10E82EA-CC27-46B5-8EF5-05DA7C981CDD}" type="slidenum">
              <a:rPr lang="en-GB" altLang="en-US" smtClean="0">
                <a:latin typeface="Calibri" panose="020F0502020204030204" pitchFamily="34" charset="0"/>
              </a:rPr>
              <a:pPr/>
              <a:t>4</a:t>
            </a:fld>
            <a:endParaRPr lang="en-GB" altLang="en-US" smtClean="0">
              <a:latin typeface="Calibri" panose="020F0502020204030204" pitchFamily="34" charset="0"/>
            </a:endParaRPr>
          </a:p>
        </p:txBody>
      </p:sp>
      <p:sp>
        <p:nvSpPr>
          <p:cNvPr id="102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smtClean="0"/>
              <a:t>J’aime= I like (or I love) , Je  n’aime pas= I don’t like, J’adore = I love, je d</a:t>
            </a:r>
            <a:r>
              <a:rPr lang="en-GB" altLang="en-US" smtClean="0">
                <a:latin typeface="Arial" panose="020B0604020202020204" pitchFamily="34" charset="0"/>
                <a:cs typeface="Arial" panose="020B0604020202020204" pitchFamily="34" charset="0"/>
              </a:rPr>
              <a:t>éteste</a:t>
            </a:r>
            <a:r>
              <a:rPr lang="en-GB" altLang="en-US" smtClean="0"/>
              <a:t> = I hate </a:t>
            </a:r>
          </a:p>
          <a:p>
            <a:pPr eaLnBrk="1" hangingPunct="1">
              <a:spcBef>
                <a:spcPct val="0"/>
              </a:spcBef>
            </a:pPr>
            <a:r>
              <a:rPr lang="en-GB" altLang="en-US" smtClean="0"/>
              <a:t>The picture appears first on mouse click and then the opinion. </a:t>
            </a:r>
          </a:p>
          <a:p>
            <a:pPr eaLnBrk="1" hangingPunct="1">
              <a:spcBef>
                <a:spcPct val="0"/>
              </a:spcBef>
            </a:pPr>
            <a:r>
              <a:rPr lang="en-GB" altLang="en-US" smtClean="0"/>
              <a:t>Allow pupils to repeat the French several times so that they become familiar with it. </a:t>
            </a:r>
          </a:p>
        </p:txBody>
      </p:sp>
    </p:spTree>
    <p:extLst>
      <p:ext uri="{BB962C8B-B14F-4D97-AF65-F5344CB8AC3E}">
        <p14:creationId xmlns:p14="http://schemas.microsoft.com/office/powerpoint/2010/main" val="35283464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33A7AFB-6C16-426E-8CB1-C31BB73FFD0F}" type="slidenum">
              <a:rPr lang="en-GB" altLang="en-US" smtClean="0">
                <a:latin typeface="Calibri" panose="020F0502020204030204" pitchFamily="34" charset="0"/>
              </a:rPr>
              <a:pPr/>
              <a:t>5</a:t>
            </a:fld>
            <a:endParaRPr lang="en-GB" altLang="en-US" smtClean="0">
              <a:latin typeface="Calibri" panose="020F0502020204030204" pitchFamily="34" charset="0"/>
            </a:endParaRPr>
          </a:p>
        </p:txBody>
      </p:sp>
      <p:sp>
        <p:nvSpPr>
          <p:cNvPr id="1229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smtClean="0"/>
              <a:t>Mouse click to see icons flash one by one – they disappear immediately afterwards so pupils have to pay attention to be able to volunteer the French  for each picture shown. Solicit ‘J’aime’, ‘Je n’aime pas’,  J’adore’, ‘ Je d</a:t>
            </a:r>
            <a:r>
              <a:rPr lang="en-GB" altLang="en-US" smtClean="0">
                <a:latin typeface="Arial" panose="020B0604020202020204" pitchFamily="34" charset="0"/>
                <a:cs typeface="Arial" panose="020B0604020202020204" pitchFamily="34" charset="0"/>
              </a:rPr>
              <a:t>éteste</a:t>
            </a:r>
            <a:r>
              <a:rPr lang="en-GB" altLang="en-US" smtClean="0"/>
              <a:t>’ – the 4 phrases from the previous slide.</a:t>
            </a:r>
          </a:p>
        </p:txBody>
      </p:sp>
    </p:spTree>
    <p:extLst>
      <p:ext uri="{BB962C8B-B14F-4D97-AF65-F5344CB8AC3E}">
        <p14:creationId xmlns:p14="http://schemas.microsoft.com/office/powerpoint/2010/main" val="41233953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AD1ADA3-6CA6-4CD6-9825-86F921421CC8}" type="slidenum">
              <a:rPr lang="en-GB" altLang="en-US" smtClean="0">
                <a:latin typeface="Calibri" panose="020F0502020204030204" pitchFamily="34" charset="0"/>
              </a:rPr>
              <a:pPr/>
              <a:t>6</a:t>
            </a:fld>
            <a:endParaRPr lang="en-GB" altLang="en-US" smtClean="0">
              <a:latin typeface="Calibri" panose="020F0502020204030204" pitchFamily="34" charset="0"/>
            </a:endParaRPr>
          </a:p>
        </p:txBody>
      </p:sp>
    </p:spTree>
    <p:extLst>
      <p:ext uri="{BB962C8B-B14F-4D97-AF65-F5344CB8AC3E}">
        <p14:creationId xmlns:p14="http://schemas.microsoft.com/office/powerpoint/2010/main" val="3319768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smtClean="0"/>
              <a:t>Revise the foods, which have all been met before (but some at the end of Y3) but ensure that each is introduced with its definite article.  Sandwiches, hamburgers and chips need to be plural.</a:t>
            </a:r>
            <a:br>
              <a:rPr lang="en-GB" altLang="en-US" smtClean="0"/>
            </a:br>
            <a:endParaRPr lang="en-GB" altLang="en-US" smtClean="0"/>
          </a:p>
          <a:p>
            <a:pPr eaLnBrk="1" hangingPunct="1">
              <a:spcBef>
                <a:spcPct val="0"/>
              </a:spcBef>
            </a:pPr>
            <a:r>
              <a:rPr lang="en-GB" altLang="en-US" smtClean="0"/>
              <a:t>Eg: J’aime</a:t>
            </a:r>
          </a:p>
          <a:p>
            <a:pPr eaLnBrk="1" hangingPunct="1">
              <a:spcBef>
                <a:spcPct val="0"/>
              </a:spcBef>
            </a:pPr>
            <a:r>
              <a:rPr lang="en-GB" altLang="en-US" smtClean="0"/>
              <a:t> le pain / les sandwichs/ le th</a:t>
            </a:r>
            <a:r>
              <a:rPr lang="en-GB" altLang="en-US" smtClean="0">
                <a:latin typeface="Arial" panose="020B0604020202020204" pitchFamily="34" charset="0"/>
                <a:cs typeface="Arial" panose="020B0604020202020204" pitchFamily="34" charset="0"/>
              </a:rPr>
              <a:t>é/ le café / </a:t>
            </a:r>
            <a:endParaRPr lang="en-GB" altLang="en-US" smtClean="0"/>
          </a:p>
          <a:p>
            <a:pPr eaLnBrk="1" hangingPunct="1">
              <a:spcBef>
                <a:spcPct val="0"/>
              </a:spcBef>
            </a:pPr>
            <a:r>
              <a:rPr lang="en-GB" altLang="en-US" smtClean="0"/>
              <a:t>le  jus d’orange / les hamburgers/ l’eau/les  fruits</a:t>
            </a:r>
          </a:p>
          <a:p>
            <a:pPr eaLnBrk="1" hangingPunct="1">
              <a:spcBef>
                <a:spcPct val="0"/>
              </a:spcBef>
            </a:pPr>
            <a:r>
              <a:rPr lang="en-GB" altLang="en-US" smtClean="0"/>
              <a:t>le coca/ la limonade/ les fruits/le lait</a:t>
            </a:r>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B583446-7B02-4F80-B9B3-0A67B489140F}" type="slidenum">
              <a:rPr lang="en-GB" altLang="en-US" smtClean="0">
                <a:latin typeface="Calibri" panose="020F0502020204030204" pitchFamily="34" charset="0"/>
              </a:rPr>
              <a:pPr/>
              <a:t>7</a:t>
            </a:fld>
            <a:endParaRPr lang="en-GB" altLang="en-US" smtClean="0">
              <a:latin typeface="Calibri" panose="020F0502020204030204" pitchFamily="34" charset="0"/>
            </a:endParaRPr>
          </a:p>
        </p:txBody>
      </p:sp>
    </p:spTree>
    <p:extLst>
      <p:ext uri="{BB962C8B-B14F-4D97-AF65-F5344CB8AC3E}">
        <p14:creationId xmlns:p14="http://schemas.microsoft.com/office/powerpoint/2010/main" val="8986238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5D1A49C-E544-4B52-ADBA-0BC585049279}" type="slidenum">
              <a:rPr lang="en-GB" altLang="en-US" smtClean="0">
                <a:latin typeface="Calibri" panose="020F0502020204030204" pitchFamily="34" charset="0"/>
              </a:rPr>
              <a:pPr/>
              <a:t>8</a:t>
            </a:fld>
            <a:endParaRPr lang="en-GB" altLang="en-US" smtClean="0">
              <a:latin typeface="Calibri" panose="020F0502020204030204" pitchFamily="34" charset="0"/>
            </a:endParaRPr>
          </a:p>
        </p:txBody>
      </p:sp>
    </p:spTree>
    <p:extLst>
      <p:ext uri="{BB962C8B-B14F-4D97-AF65-F5344CB8AC3E}">
        <p14:creationId xmlns:p14="http://schemas.microsoft.com/office/powerpoint/2010/main" val="14792005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0E9B25C2-6B26-4266-9825-894664108EE1}" type="datetimeFigureOut">
              <a:rPr lang="en-GB"/>
              <a:pPr>
                <a:defRPr/>
              </a:pPr>
              <a:t>02/08/2018</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E6842704-1311-4AE3-B3BE-433D83928BD9}" type="slidenum">
              <a:rPr lang="en-GB" altLang="en-US"/>
              <a:pPr>
                <a:defRPr/>
              </a:pPr>
              <a:t>‹#›</a:t>
            </a:fld>
            <a:endParaRPr lang="en-GB" altLang="en-US"/>
          </a:p>
        </p:txBody>
      </p:sp>
    </p:spTree>
    <p:extLst>
      <p:ext uri="{BB962C8B-B14F-4D97-AF65-F5344CB8AC3E}">
        <p14:creationId xmlns:p14="http://schemas.microsoft.com/office/powerpoint/2010/main" val="2861459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A190E122-A419-4E4B-9F61-FD13E2C0177A}" type="datetimeFigureOut">
              <a:rPr lang="en-GB"/>
              <a:pPr>
                <a:defRPr/>
              </a:pPr>
              <a:t>02/08/2018</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F2B697E3-034F-4B0B-B405-1F733DFE0450}" type="slidenum">
              <a:rPr lang="en-GB" altLang="en-US"/>
              <a:pPr>
                <a:defRPr/>
              </a:pPr>
              <a:t>‹#›</a:t>
            </a:fld>
            <a:endParaRPr lang="en-GB" altLang="en-US"/>
          </a:p>
        </p:txBody>
      </p:sp>
    </p:spTree>
    <p:extLst>
      <p:ext uri="{BB962C8B-B14F-4D97-AF65-F5344CB8AC3E}">
        <p14:creationId xmlns:p14="http://schemas.microsoft.com/office/powerpoint/2010/main" val="34146687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5EDB4DD6-BB85-468D-8BA7-706803C377CF}" type="datetimeFigureOut">
              <a:rPr lang="en-GB"/>
              <a:pPr>
                <a:defRPr/>
              </a:pPr>
              <a:t>02/08/2018</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5EE63969-34ED-4EE1-A10A-66496E5BE026}" type="slidenum">
              <a:rPr lang="en-GB" altLang="en-US"/>
              <a:pPr>
                <a:defRPr/>
              </a:pPr>
              <a:t>‹#›</a:t>
            </a:fld>
            <a:endParaRPr lang="en-GB" altLang="en-US"/>
          </a:p>
        </p:txBody>
      </p:sp>
    </p:spTree>
    <p:extLst>
      <p:ext uri="{BB962C8B-B14F-4D97-AF65-F5344CB8AC3E}">
        <p14:creationId xmlns:p14="http://schemas.microsoft.com/office/powerpoint/2010/main" val="38273555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09947F5E-6A13-4FD8-AC9E-DAEB3DE96C14}" type="datetimeFigureOut">
              <a:rPr lang="en-GB"/>
              <a:pPr>
                <a:defRPr/>
              </a:pPr>
              <a:t>02/08/2018</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39D01DC1-8EDF-4307-8054-2F69E136A394}" type="slidenum">
              <a:rPr lang="en-GB" altLang="en-US"/>
              <a:pPr>
                <a:defRPr/>
              </a:pPr>
              <a:t>‹#›</a:t>
            </a:fld>
            <a:endParaRPr lang="en-GB" altLang="en-US"/>
          </a:p>
        </p:txBody>
      </p:sp>
    </p:spTree>
    <p:extLst>
      <p:ext uri="{BB962C8B-B14F-4D97-AF65-F5344CB8AC3E}">
        <p14:creationId xmlns:p14="http://schemas.microsoft.com/office/powerpoint/2010/main" val="18434311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CD12AA48-4956-4611-87EB-D924A64DF8C1}" type="datetimeFigureOut">
              <a:rPr lang="en-GB"/>
              <a:pPr>
                <a:defRPr/>
              </a:pPr>
              <a:t>02/08/2018</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41200BFB-02F0-4153-961C-4D87B5E3845D}" type="slidenum">
              <a:rPr lang="en-GB" altLang="en-US"/>
              <a:pPr>
                <a:defRPr/>
              </a:pPr>
              <a:t>‹#›</a:t>
            </a:fld>
            <a:endParaRPr lang="en-GB" altLang="en-US"/>
          </a:p>
        </p:txBody>
      </p:sp>
    </p:spTree>
    <p:extLst>
      <p:ext uri="{BB962C8B-B14F-4D97-AF65-F5344CB8AC3E}">
        <p14:creationId xmlns:p14="http://schemas.microsoft.com/office/powerpoint/2010/main" val="42475308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428B5E5D-F320-4F08-88FB-CCD087D77EFB}" type="datetimeFigureOut">
              <a:rPr lang="en-GB"/>
              <a:pPr>
                <a:defRPr/>
              </a:pPr>
              <a:t>02/08/2018</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EC52D1C8-E7A4-4379-9FE0-79F923BB05BD}" type="slidenum">
              <a:rPr lang="en-GB" altLang="en-US"/>
              <a:pPr>
                <a:defRPr/>
              </a:pPr>
              <a:t>‹#›</a:t>
            </a:fld>
            <a:endParaRPr lang="en-GB" altLang="en-US"/>
          </a:p>
        </p:txBody>
      </p:sp>
    </p:spTree>
    <p:extLst>
      <p:ext uri="{BB962C8B-B14F-4D97-AF65-F5344CB8AC3E}">
        <p14:creationId xmlns:p14="http://schemas.microsoft.com/office/powerpoint/2010/main" val="33253829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543840CF-04EB-4FB4-87DD-BB1839FBACE6}" type="datetimeFigureOut">
              <a:rPr lang="en-GB"/>
              <a:pPr>
                <a:defRPr/>
              </a:pPr>
              <a:t>02/08/2018</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1C3DEE58-329C-43B7-8440-AB80E3DC99D5}" type="slidenum">
              <a:rPr lang="en-GB" altLang="en-US"/>
              <a:pPr>
                <a:defRPr/>
              </a:pPr>
              <a:t>‹#›</a:t>
            </a:fld>
            <a:endParaRPr lang="en-GB" altLang="en-US"/>
          </a:p>
        </p:txBody>
      </p:sp>
    </p:spTree>
    <p:extLst>
      <p:ext uri="{BB962C8B-B14F-4D97-AF65-F5344CB8AC3E}">
        <p14:creationId xmlns:p14="http://schemas.microsoft.com/office/powerpoint/2010/main" val="2420732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DB53A3F0-8194-4395-A539-D208AFB58296}" type="datetimeFigureOut">
              <a:rPr lang="en-GB"/>
              <a:pPr>
                <a:defRPr/>
              </a:pPr>
              <a:t>02/08/2018</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06CBF99D-CC85-4ACE-988D-9FEDE77D3CD2}" type="slidenum">
              <a:rPr lang="en-GB" altLang="en-US"/>
              <a:pPr>
                <a:defRPr/>
              </a:pPr>
              <a:t>‹#›</a:t>
            </a:fld>
            <a:endParaRPr lang="en-GB" altLang="en-US"/>
          </a:p>
        </p:txBody>
      </p:sp>
    </p:spTree>
    <p:extLst>
      <p:ext uri="{BB962C8B-B14F-4D97-AF65-F5344CB8AC3E}">
        <p14:creationId xmlns:p14="http://schemas.microsoft.com/office/powerpoint/2010/main" val="411955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B38F7EF-3435-43A2-9A74-E62162A08068}" type="datetimeFigureOut">
              <a:rPr lang="en-GB"/>
              <a:pPr>
                <a:defRPr/>
              </a:pPr>
              <a:t>02/08/2018</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3D085ADF-D75A-474D-AD41-5FEE2B90BB99}" type="slidenum">
              <a:rPr lang="en-GB" altLang="en-US"/>
              <a:pPr>
                <a:defRPr/>
              </a:pPr>
              <a:t>‹#›</a:t>
            </a:fld>
            <a:endParaRPr lang="en-GB" altLang="en-US"/>
          </a:p>
        </p:txBody>
      </p:sp>
    </p:spTree>
    <p:extLst>
      <p:ext uri="{BB962C8B-B14F-4D97-AF65-F5344CB8AC3E}">
        <p14:creationId xmlns:p14="http://schemas.microsoft.com/office/powerpoint/2010/main" val="33983145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4FCF777-C9E9-4FFD-A1FF-C03C8D9BD129}" type="datetimeFigureOut">
              <a:rPr lang="en-GB"/>
              <a:pPr>
                <a:defRPr/>
              </a:pPr>
              <a:t>02/08/2018</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3E0A152F-9DB0-4B97-B173-4C7F2DEAC250}" type="slidenum">
              <a:rPr lang="en-GB" altLang="en-US"/>
              <a:pPr>
                <a:defRPr/>
              </a:pPr>
              <a:t>‹#›</a:t>
            </a:fld>
            <a:endParaRPr lang="en-GB" altLang="en-US"/>
          </a:p>
        </p:txBody>
      </p:sp>
    </p:spTree>
    <p:extLst>
      <p:ext uri="{BB962C8B-B14F-4D97-AF65-F5344CB8AC3E}">
        <p14:creationId xmlns:p14="http://schemas.microsoft.com/office/powerpoint/2010/main" val="40156082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DF04EE9-F470-4D64-9670-3DE95A18503A}" type="datetimeFigureOut">
              <a:rPr lang="en-GB"/>
              <a:pPr>
                <a:defRPr/>
              </a:pPr>
              <a:t>02/08/2018</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D8948FBE-947A-41F8-9E4D-F959AEAED3AE}" type="slidenum">
              <a:rPr lang="en-GB" altLang="en-US"/>
              <a:pPr>
                <a:defRPr/>
              </a:pPr>
              <a:t>‹#›</a:t>
            </a:fld>
            <a:endParaRPr lang="en-GB" altLang="en-US"/>
          </a:p>
        </p:txBody>
      </p:sp>
    </p:spTree>
    <p:extLst>
      <p:ext uri="{BB962C8B-B14F-4D97-AF65-F5344CB8AC3E}">
        <p14:creationId xmlns:p14="http://schemas.microsoft.com/office/powerpoint/2010/main" val="4868561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F53662B3-FFA1-4320-9FA3-CE7CE6A26F88}" type="datetimeFigureOut">
              <a:rPr lang="en-GB"/>
              <a:pPr>
                <a:defRPr/>
              </a:pPr>
              <a:t>02/08/2018</a:t>
            </a:fld>
            <a:endParaRPr lang="en-GB"/>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A462E3E2-37AD-4735-B423-2FC40A1426E0}"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8" Type="http://schemas.openxmlformats.org/officeDocument/2006/relationships/audio" Target="../media/audio5.wav"/><Relationship Id="rId3" Type="http://schemas.openxmlformats.org/officeDocument/2006/relationships/audio" Target="../media/audio2.wav"/><Relationship Id="rId7" Type="http://schemas.openxmlformats.org/officeDocument/2006/relationships/audio" Target="../media/audio4.wav"/><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audio" Target="../media/audio3.wav"/><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8" Type="http://schemas.openxmlformats.org/officeDocument/2006/relationships/audio" Target="../media/audio4.wav"/><Relationship Id="rId13" Type="http://schemas.openxmlformats.org/officeDocument/2006/relationships/image" Target="../media/image9.png"/><Relationship Id="rId3" Type="http://schemas.openxmlformats.org/officeDocument/2006/relationships/image" Target="../media/image5.jpeg"/><Relationship Id="rId7" Type="http://schemas.openxmlformats.org/officeDocument/2006/relationships/image" Target="../media/image4.png"/><Relationship Id="rId12"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audio" Target="../media/audio3.wav"/><Relationship Id="rId11" Type="http://schemas.openxmlformats.org/officeDocument/2006/relationships/image" Target="../media/image7.png"/><Relationship Id="rId5" Type="http://schemas.openxmlformats.org/officeDocument/2006/relationships/image" Target="../media/image3.png"/><Relationship Id="rId10" Type="http://schemas.openxmlformats.org/officeDocument/2006/relationships/image" Target="../media/image6.png"/><Relationship Id="rId4" Type="http://schemas.openxmlformats.org/officeDocument/2006/relationships/audio" Target="../media/audio2.wav"/><Relationship Id="rId9" Type="http://schemas.openxmlformats.org/officeDocument/2006/relationships/audio" Target="../media/audio5.wav"/></Relationships>
</file>

<file path=ppt/slides/_rels/slide7.xml.rels><?xml version="1.0" encoding="UTF-8" standalone="yes"?>
<Relationships xmlns="http://schemas.openxmlformats.org/package/2006/relationships"><Relationship Id="rId8" Type="http://schemas.openxmlformats.org/officeDocument/2006/relationships/image" Target="../media/image15.wmf"/><Relationship Id="rId13" Type="http://schemas.openxmlformats.org/officeDocument/2006/relationships/image" Target="../media/image20.wmf"/><Relationship Id="rId3" Type="http://schemas.openxmlformats.org/officeDocument/2006/relationships/image" Target="../media/image10.png"/><Relationship Id="rId7" Type="http://schemas.openxmlformats.org/officeDocument/2006/relationships/image" Target="../media/image14.wmf"/><Relationship Id="rId12" Type="http://schemas.openxmlformats.org/officeDocument/2006/relationships/image" Target="../media/image19.wmf"/><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3.wmf"/><Relationship Id="rId11" Type="http://schemas.openxmlformats.org/officeDocument/2006/relationships/image" Target="../media/image18.wmf"/><Relationship Id="rId5" Type="http://schemas.openxmlformats.org/officeDocument/2006/relationships/image" Target="../media/image12.png"/><Relationship Id="rId15" Type="http://schemas.openxmlformats.org/officeDocument/2006/relationships/image" Target="../media/image22.png"/><Relationship Id="rId10" Type="http://schemas.openxmlformats.org/officeDocument/2006/relationships/image" Target="../media/image17.wmf"/><Relationship Id="rId4" Type="http://schemas.openxmlformats.org/officeDocument/2006/relationships/image" Target="../media/image11.png"/><Relationship Id="rId9" Type="http://schemas.openxmlformats.org/officeDocument/2006/relationships/image" Target="../media/image16.wmf"/><Relationship Id="rId14" Type="http://schemas.openxmlformats.org/officeDocument/2006/relationships/image" Target="../media/image21.wmf"/></Relationships>
</file>

<file path=ppt/slides/_rels/slide8.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audio" Target="../media/audio2.wav"/><Relationship Id="rId7"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8.wmf"/><Relationship Id="rId11" Type="http://schemas.openxmlformats.org/officeDocument/2006/relationships/image" Target="../media/image20.wmf"/><Relationship Id="rId5" Type="http://schemas.openxmlformats.org/officeDocument/2006/relationships/image" Target="../media/image12.png"/><Relationship Id="rId10" Type="http://schemas.openxmlformats.org/officeDocument/2006/relationships/image" Target="../media/image21.wmf"/><Relationship Id="rId4" Type="http://schemas.openxmlformats.org/officeDocument/2006/relationships/image" Target="../media/image5.jpeg"/><Relationship Id="rId9" Type="http://schemas.openxmlformats.org/officeDocument/2006/relationships/image" Target="../media/image17.wmf"/></Relationships>
</file>

<file path=ppt/slides/_rels/slide9.xml.rels><?xml version="1.0" encoding="UTF-8" standalone="yes"?>
<Relationships xmlns="http://schemas.openxmlformats.org/package/2006/relationships"><Relationship Id="rId3" Type="http://schemas.openxmlformats.org/officeDocument/2006/relationships/image" Target="../media/image24.wmf"/><Relationship Id="rId7" Type="http://schemas.openxmlformats.org/officeDocument/2006/relationships/image" Target="../media/image17.wmf"/><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19.wmf"/><Relationship Id="rId5" Type="http://schemas.openxmlformats.org/officeDocument/2006/relationships/image" Target="../media/image25.wmf"/><Relationship Id="rId4" Type="http://schemas.openxmlformats.org/officeDocument/2006/relationships/image" Target="../media/image20.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457200" y="260350"/>
            <a:ext cx="8229600" cy="1143000"/>
          </a:xfrm>
        </p:spPr>
        <p:txBody>
          <a:bodyPr/>
          <a:lstStyle/>
          <a:p>
            <a:pPr algn="ctr" eaLnBrk="1" hangingPunct="1"/>
            <a:r>
              <a:rPr lang="en-GB" altLang="en-US" b="1" smtClean="0">
                <a:latin typeface="Tw Cen MT" panose="020B0602020104020603" pitchFamily="34" charset="0"/>
              </a:rPr>
              <a:t>Quelle est la date aujourd’hui?</a:t>
            </a:r>
          </a:p>
        </p:txBody>
      </p:sp>
      <p:sp>
        <p:nvSpPr>
          <p:cNvPr id="5" name="TextBox 4"/>
          <p:cNvSpPr txBox="1">
            <a:spLocks noChangeArrowheads="1"/>
          </p:cNvSpPr>
          <p:nvPr/>
        </p:nvSpPr>
        <p:spPr bwMode="auto">
          <a:xfrm>
            <a:off x="304800" y="1484313"/>
            <a:ext cx="86598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3600" b="1">
              <a:solidFill>
                <a:srgbClr val="000000"/>
              </a:solidFill>
              <a:latin typeface="Arial" panose="020B0604020202020204" pitchFamily="34" charset="0"/>
            </a:endParaRPr>
          </a:p>
          <a:p>
            <a:pPr eaLnBrk="1" hangingPunct="1">
              <a:lnSpc>
                <a:spcPct val="100000"/>
              </a:lnSpc>
              <a:spcBef>
                <a:spcPct val="0"/>
              </a:spcBef>
              <a:buFontTx/>
              <a:buNone/>
            </a:pPr>
            <a:r>
              <a:rPr lang="en-GB" altLang="en-US" sz="3600" b="1">
                <a:solidFill>
                  <a:srgbClr val="FF0000"/>
                </a:solidFill>
                <a:latin typeface="Arial" panose="020B0604020202020204" pitchFamily="34" charset="0"/>
              </a:rPr>
              <a:t>mardi</a:t>
            </a:r>
            <a:r>
              <a:rPr lang="en-GB" altLang="en-US" sz="3600" b="1">
                <a:solidFill>
                  <a:srgbClr val="000000"/>
                </a:solidFill>
                <a:latin typeface="Arial" panose="020B0604020202020204" pitchFamily="34" charset="0"/>
              </a:rPr>
              <a:t>,</a:t>
            </a:r>
          </a:p>
        </p:txBody>
      </p:sp>
      <p:sp>
        <p:nvSpPr>
          <p:cNvPr id="8" name="TextBox 7"/>
          <p:cNvSpPr txBox="1">
            <a:spLocks noChangeArrowheads="1"/>
          </p:cNvSpPr>
          <p:nvPr/>
        </p:nvSpPr>
        <p:spPr bwMode="auto">
          <a:xfrm>
            <a:off x="1835150" y="2025650"/>
            <a:ext cx="856932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GB" altLang="en-US" sz="3600" b="1">
                <a:solidFill>
                  <a:srgbClr val="00B0F0"/>
                </a:solidFill>
                <a:latin typeface="Arial" panose="020B0604020202020204" pitchFamily="34" charset="0"/>
              </a:rPr>
              <a:t>le vingt-sept </a:t>
            </a:r>
            <a:r>
              <a:rPr lang="en-GB" altLang="en-US" sz="3600" b="1">
                <a:solidFill>
                  <a:srgbClr val="7030A0"/>
                </a:solidFill>
                <a:latin typeface="Arial" panose="020B0604020202020204" pitchFamily="34" charset="0"/>
              </a:rPr>
              <a:t>septembre</a:t>
            </a:r>
          </a:p>
        </p:txBody>
      </p:sp>
      <p:sp>
        <p:nvSpPr>
          <p:cNvPr id="6" name="TextBox 5"/>
          <p:cNvSpPr txBox="1">
            <a:spLocks noChangeArrowheads="1"/>
          </p:cNvSpPr>
          <p:nvPr/>
        </p:nvSpPr>
        <p:spPr bwMode="auto">
          <a:xfrm>
            <a:off x="323850" y="5572125"/>
            <a:ext cx="42211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GB" altLang="en-US" sz="3200" b="1">
                <a:solidFill>
                  <a:srgbClr val="000000"/>
                </a:solidFill>
                <a:latin typeface="Arial" panose="020B0604020202020204" pitchFamily="34" charset="0"/>
              </a:rPr>
              <a:t>jour = ?</a:t>
            </a:r>
          </a:p>
        </p:txBody>
      </p:sp>
      <p:sp>
        <p:nvSpPr>
          <p:cNvPr id="13" name="TextBox 12"/>
          <p:cNvSpPr txBox="1">
            <a:spLocks noChangeArrowheads="1"/>
          </p:cNvSpPr>
          <p:nvPr/>
        </p:nvSpPr>
        <p:spPr bwMode="auto">
          <a:xfrm>
            <a:off x="323850" y="6148388"/>
            <a:ext cx="42211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GB" altLang="en-US" sz="3200" b="1">
                <a:solidFill>
                  <a:srgbClr val="000000"/>
                </a:solidFill>
                <a:latin typeface="Arial" panose="020B0604020202020204" pitchFamily="34" charset="0"/>
              </a:rPr>
              <a:t>date = ?</a:t>
            </a:r>
          </a:p>
        </p:txBody>
      </p:sp>
      <p:sp>
        <p:nvSpPr>
          <p:cNvPr id="15" name="TextBox 14"/>
          <p:cNvSpPr txBox="1">
            <a:spLocks noChangeArrowheads="1"/>
          </p:cNvSpPr>
          <p:nvPr/>
        </p:nvSpPr>
        <p:spPr bwMode="auto">
          <a:xfrm>
            <a:off x="2798763" y="5508625"/>
            <a:ext cx="42211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GB" altLang="en-US" sz="3200" b="1">
                <a:solidFill>
                  <a:srgbClr val="000000"/>
                </a:solidFill>
                <a:latin typeface="Arial" panose="020B0604020202020204" pitchFamily="34" charset="0"/>
              </a:rPr>
              <a:t>mois = ?</a:t>
            </a:r>
          </a:p>
        </p:txBody>
      </p:sp>
      <p:sp>
        <p:nvSpPr>
          <p:cNvPr id="17" name="TextBox 16"/>
          <p:cNvSpPr txBox="1">
            <a:spLocks noChangeArrowheads="1"/>
          </p:cNvSpPr>
          <p:nvPr/>
        </p:nvSpPr>
        <p:spPr bwMode="auto">
          <a:xfrm>
            <a:off x="2843213" y="6075363"/>
            <a:ext cx="422275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GB" altLang="en-US" sz="3200" b="1">
                <a:solidFill>
                  <a:srgbClr val="000000"/>
                </a:solidFill>
                <a:latin typeface="Arial" panose="020B0604020202020204" pitchFamily="34" charset="0"/>
              </a:rPr>
              <a:t>aujourd’hui =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6" grpId="0"/>
      <p:bldP spid="13" grpId="0"/>
      <p:bldP spid="15" grpId="0"/>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Preguntas.JP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76575" y="0"/>
            <a:ext cx="3295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Callout 4"/>
          <p:cNvSpPr/>
          <p:nvPr/>
        </p:nvSpPr>
        <p:spPr>
          <a:xfrm>
            <a:off x="215900" y="3213100"/>
            <a:ext cx="3492500" cy="1247775"/>
          </a:xfrm>
          <a:prstGeom prst="wedgeEllipseCallout">
            <a:avLst>
              <a:gd name="adj1" fmla="val 31501"/>
              <a:gd name="adj2" fmla="val 55285"/>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6600" b="1" dirty="0">
                <a:solidFill>
                  <a:schemeClr val="tx1"/>
                </a:solidFill>
              </a:rPr>
              <a:t>O_?</a:t>
            </a:r>
            <a:endParaRPr lang="en-GB" sz="6600" b="1" dirty="0">
              <a:solidFill>
                <a:schemeClr val="tx1"/>
              </a:solidFill>
            </a:endParaRPr>
          </a:p>
        </p:txBody>
      </p:sp>
      <p:sp>
        <p:nvSpPr>
          <p:cNvPr id="6" name="Oval Callout 5"/>
          <p:cNvSpPr/>
          <p:nvPr/>
        </p:nvSpPr>
        <p:spPr>
          <a:xfrm>
            <a:off x="355600" y="4652963"/>
            <a:ext cx="3568700" cy="1403350"/>
          </a:xfrm>
          <a:prstGeom prst="wedgeEllipseCallout">
            <a:avLst>
              <a:gd name="adj1" fmla="val 31501"/>
              <a:gd name="adj2" fmla="val 55285"/>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5400" b="1" dirty="0">
                <a:solidFill>
                  <a:schemeClr val="tx1"/>
                </a:solidFill>
              </a:rPr>
              <a:t>Q____?</a:t>
            </a:r>
            <a:endParaRPr lang="en-GB" sz="5400" b="1" dirty="0">
              <a:solidFill>
                <a:schemeClr val="tx1"/>
              </a:solidFill>
            </a:endParaRPr>
          </a:p>
        </p:txBody>
      </p:sp>
      <p:sp>
        <p:nvSpPr>
          <p:cNvPr id="7" name="Oval Callout 6"/>
          <p:cNvSpPr/>
          <p:nvPr/>
        </p:nvSpPr>
        <p:spPr>
          <a:xfrm>
            <a:off x="4775200" y="1484313"/>
            <a:ext cx="4329113" cy="1225550"/>
          </a:xfrm>
          <a:prstGeom prst="wedgeEllipseCallout">
            <a:avLst>
              <a:gd name="adj1" fmla="val -31741"/>
              <a:gd name="adj2" fmla="val 60712"/>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4800" b="1" dirty="0">
                <a:solidFill>
                  <a:schemeClr val="bg1"/>
                </a:solidFill>
              </a:rPr>
              <a:t>P_______?</a:t>
            </a:r>
            <a:endParaRPr lang="en-GB" sz="4800" b="1" dirty="0">
              <a:solidFill>
                <a:schemeClr val="bg1"/>
              </a:solidFill>
            </a:endParaRPr>
          </a:p>
        </p:txBody>
      </p:sp>
      <p:sp>
        <p:nvSpPr>
          <p:cNvPr id="8" name="Oval Callout 7"/>
          <p:cNvSpPr/>
          <p:nvPr/>
        </p:nvSpPr>
        <p:spPr>
          <a:xfrm>
            <a:off x="5197475" y="3094038"/>
            <a:ext cx="3873500" cy="1441450"/>
          </a:xfrm>
          <a:prstGeom prst="wedgeEllipseCallout">
            <a:avLst>
              <a:gd name="adj1" fmla="val -32784"/>
              <a:gd name="adj2" fmla="val 6105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4400" b="1" dirty="0">
                <a:solidFill>
                  <a:schemeClr val="tx1"/>
                </a:solidFill>
              </a:rPr>
              <a:t>C_______?</a:t>
            </a:r>
            <a:endParaRPr lang="en-GB" sz="4400" b="1" dirty="0">
              <a:solidFill>
                <a:schemeClr val="tx1"/>
              </a:solidFill>
            </a:endParaRPr>
          </a:p>
        </p:txBody>
      </p:sp>
      <p:sp>
        <p:nvSpPr>
          <p:cNvPr id="9" name="Oval Callout 8"/>
          <p:cNvSpPr/>
          <p:nvPr/>
        </p:nvSpPr>
        <p:spPr>
          <a:xfrm>
            <a:off x="112713" y="0"/>
            <a:ext cx="4662487" cy="1644650"/>
          </a:xfrm>
          <a:prstGeom prst="wedgeEllipseCallout">
            <a:avLst>
              <a:gd name="adj1" fmla="val 31501"/>
              <a:gd name="adj2" fmla="val 5528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5400" b="1" dirty="0">
                <a:solidFill>
                  <a:schemeClr val="tx1"/>
                </a:solidFill>
              </a:rPr>
              <a:t>C_______?</a:t>
            </a:r>
            <a:endParaRPr lang="en-GB" sz="5400" b="1" dirty="0">
              <a:solidFill>
                <a:schemeClr val="tx1"/>
              </a:solidFill>
            </a:endParaRPr>
          </a:p>
        </p:txBody>
      </p:sp>
      <p:sp>
        <p:nvSpPr>
          <p:cNvPr id="10" name="Oval Callout 9"/>
          <p:cNvSpPr/>
          <p:nvPr/>
        </p:nvSpPr>
        <p:spPr>
          <a:xfrm>
            <a:off x="5940425" y="44450"/>
            <a:ext cx="2881313" cy="1374775"/>
          </a:xfrm>
          <a:prstGeom prst="wedgeEllipseCallout">
            <a:avLst>
              <a:gd name="adj1" fmla="val -40403"/>
              <a:gd name="adj2" fmla="val 58171"/>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6000" b="1" dirty="0">
                <a:solidFill>
                  <a:schemeClr val="bg1"/>
                </a:solidFill>
              </a:rPr>
              <a:t>Q__?</a:t>
            </a:r>
            <a:endParaRPr lang="en-GB" sz="6000" b="1" dirty="0">
              <a:solidFill>
                <a:schemeClr val="bg1"/>
              </a:solidFill>
            </a:endParaRPr>
          </a:p>
        </p:txBody>
      </p:sp>
      <p:sp>
        <p:nvSpPr>
          <p:cNvPr id="13" name="Oval Callout 12"/>
          <p:cNvSpPr/>
          <p:nvPr/>
        </p:nvSpPr>
        <p:spPr>
          <a:xfrm>
            <a:off x="355600" y="1844675"/>
            <a:ext cx="2847975" cy="1152525"/>
          </a:xfrm>
          <a:prstGeom prst="wedgeEllipseCallout">
            <a:avLst>
              <a:gd name="adj1" fmla="val 31501"/>
              <a:gd name="adj2" fmla="val 55285"/>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5400" b="1" dirty="0">
                <a:solidFill>
                  <a:schemeClr val="bg1"/>
                </a:solidFill>
              </a:rPr>
              <a:t>Q__?</a:t>
            </a:r>
            <a:endParaRPr lang="en-GB" sz="5400" b="1" dirty="0">
              <a:solidFill>
                <a:schemeClr val="bg1"/>
              </a:solidFill>
            </a:endParaRPr>
          </a:p>
        </p:txBody>
      </p:sp>
      <p:sp>
        <p:nvSpPr>
          <p:cNvPr id="15" name="Oval Callout 14"/>
          <p:cNvSpPr/>
          <p:nvPr/>
        </p:nvSpPr>
        <p:spPr>
          <a:xfrm>
            <a:off x="5559425" y="4867275"/>
            <a:ext cx="3511550" cy="1801813"/>
          </a:xfrm>
          <a:prstGeom prst="wedgeEllipseCallout">
            <a:avLst>
              <a:gd name="adj1" fmla="val -36161"/>
              <a:gd name="adj2" fmla="val 51108"/>
            </a:avLst>
          </a:prstGeom>
          <a:solidFill>
            <a:srgbClr val="FF33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4800" b="1" dirty="0">
                <a:solidFill>
                  <a:schemeClr val="tx1"/>
                </a:solidFill>
              </a:rPr>
              <a:t>Q_____?</a:t>
            </a:r>
            <a:endParaRPr lang="en-GB" sz="4800" b="1" dirty="0">
              <a:solidFill>
                <a:schemeClr val="tx1"/>
              </a:solidFill>
            </a:endParaRPr>
          </a:p>
        </p:txBody>
      </p:sp>
      <p:sp>
        <p:nvSpPr>
          <p:cNvPr id="5131" name="TextBox 1"/>
          <p:cNvSpPr txBox="1">
            <a:spLocks noChangeArrowheads="1"/>
          </p:cNvSpPr>
          <p:nvPr/>
        </p:nvSpPr>
        <p:spPr bwMode="auto">
          <a:xfrm>
            <a:off x="3452813" y="6456363"/>
            <a:ext cx="2297112" cy="3714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3" grpId="0" animBg="1"/>
      <p:bldP spid="1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a:hlinkClick r:id="" action="ppaction://noaction">
              <a:snd r:embed="rId3" name="opiniones.wav"/>
            </a:hlinkClick>
          </p:cNvPr>
          <p:cNvSpPr txBox="1">
            <a:spLocks noChangeArrowheads="1"/>
          </p:cNvSpPr>
          <p:nvPr/>
        </p:nvSpPr>
        <p:spPr bwMode="auto">
          <a:xfrm>
            <a:off x="2832100" y="1247775"/>
            <a:ext cx="36004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50000"/>
              </a:spcBef>
              <a:buFontTx/>
              <a:buNone/>
            </a:pPr>
            <a:r>
              <a:rPr lang="en-GB" altLang="en-US" sz="4800" b="1"/>
              <a:t>Les opinions </a:t>
            </a:r>
          </a:p>
        </p:txBody>
      </p:sp>
      <p:pic>
        <p:nvPicPr>
          <p:cNvPr id="7171" name="Picture 3" descr="1026_opiniones_blo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2275" y="2297113"/>
            <a:ext cx="5832475" cy="387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a:hlinkClick r:id="" action="ppaction://noaction">
              <a:snd r:embed="rId3" name="megusta.wav"/>
            </a:hlinkClick>
          </p:cNvPr>
          <p:cNvPicPr>
            <a:picLocks noChangeAspect="1" noChangeArrowheads="1"/>
          </p:cNvPicPr>
          <p:nvPr/>
        </p:nvPicPr>
        <p:blipFill>
          <a:blip r:embed="rId4"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323850" y="115888"/>
            <a:ext cx="1690688"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Picture 3">
            <a:hlinkClick r:id="" action="ppaction://noaction">
              <a:snd r:embed="rId5" name="nomegusta.wav"/>
            </a:hlinkClick>
          </p:cNvPr>
          <p:cNvPicPr>
            <a:picLocks noChangeAspect="1" noChangeArrowheads="1"/>
          </p:cNvPicPr>
          <p:nvPr/>
        </p:nvPicPr>
        <p:blipFill>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250825" y="1700213"/>
            <a:ext cx="1674813" cy="169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AutoShape 4">
            <a:hlinkClick r:id="" action="ppaction://noaction">
              <a:snd r:embed="rId7" name="meencanta.wav"/>
            </a:hlinkClick>
          </p:cNvPr>
          <p:cNvSpPr>
            <a:spLocks noChangeArrowheads="1"/>
          </p:cNvSpPr>
          <p:nvPr/>
        </p:nvSpPr>
        <p:spPr bwMode="auto">
          <a:xfrm>
            <a:off x="250825" y="3429000"/>
            <a:ext cx="1728788" cy="1512888"/>
          </a:xfrm>
          <a:custGeom>
            <a:avLst/>
            <a:gdLst>
              <a:gd name="T0" fmla="*/ 2147483646 w 21600"/>
              <a:gd name="T1" fmla="*/ 751463867 h 21600"/>
              <a:gd name="T2" fmla="*/ 1501188978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0000"/>
          </a:solidFill>
          <a:ln w="38100">
            <a:solidFill>
              <a:schemeClr val="tx1"/>
            </a:solidFill>
            <a:miter lim="800000"/>
            <a:headEnd/>
            <a:tailEnd/>
          </a:ln>
        </p:spPr>
        <p:txBody>
          <a:bodyPr wrap="none" anchor="ctr"/>
          <a:lstStyle/>
          <a:p>
            <a:endParaRPr lang="en-GB"/>
          </a:p>
        </p:txBody>
      </p:sp>
      <p:grpSp>
        <p:nvGrpSpPr>
          <p:cNvPr id="2" name="Group 5"/>
          <p:cNvGrpSpPr>
            <a:grpSpLocks/>
          </p:cNvGrpSpPr>
          <p:nvPr/>
        </p:nvGrpSpPr>
        <p:grpSpPr bwMode="auto">
          <a:xfrm>
            <a:off x="179388" y="5013325"/>
            <a:ext cx="3313112" cy="1695450"/>
            <a:chOff x="113" y="3158"/>
            <a:chExt cx="2087" cy="1068"/>
          </a:xfrm>
        </p:grpSpPr>
        <p:pic>
          <p:nvPicPr>
            <p:cNvPr id="9226" name="Picture 6">
              <a:hlinkClick r:id="" action="ppaction://noaction">
                <a:snd r:embed="rId8" name="odio.wav"/>
              </a:hlinkClick>
            </p:cNvPr>
            <p:cNvPicPr>
              <a:picLocks noChangeAspect="1" noChangeArrowheads="1"/>
            </p:cNvPicPr>
            <p:nvPr/>
          </p:nvPicPr>
          <p:blipFill>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13" y="3158"/>
              <a:ext cx="1055" cy="1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7" name="Picture 7"/>
            <p:cNvPicPr>
              <a:picLocks noChangeAspect="1" noChangeArrowheads="1"/>
            </p:cNvPicPr>
            <p:nvPr/>
          </p:nvPicPr>
          <p:blipFill>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145" y="3158"/>
              <a:ext cx="1055" cy="1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152" name="Text Box 8">
            <a:hlinkClick r:id="" action="ppaction://noaction">
              <a:snd r:embed="rId3" name="megusta.wav"/>
            </a:hlinkClick>
          </p:cNvPr>
          <p:cNvSpPr txBox="1">
            <a:spLocks noChangeArrowheads="1"/>
          </p:cNvSpPr>
          <p:nvPr/>
        </p:nvSpPr>
        <p:spPr bwMode="auto">
          <a:xfrm>
            <a:off x="4572000" y="549275"/>
            <a:ext cx="28797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GB" altLang="en-US"/>
              <a:t>J’aime…</a:t>
            </a:r>
          </a:p>
        </p:txBody>
      </p:sp>
      <p:sp>
        <p:nvSpPr>
          <p:cNvPr id="6153" name="Text Box 9">
            <a:hlinkClick r:id="" action="ppaction://noaction">
              <a:snd r:embed="rId5" name="nomegusta.wav"/>
            </a:hlinkClick>
          </p:cNvPr>
          <p:cNvSpPr txBox="1">
            <a:spLocks noChangeArrowheads="1"/>
          </p:cNvSpPr>
          <p:nvPr/>
        </p:nvSpPr>
        <p:spPr bwMode="auto">
          <a:xfrm>
            <a:off x="4572000" y="2324100"/>
            <a:ext cx="28797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GB" altLang="en-US"/>
              <a:t>Je n’aime pas …</a:t>
            </a:r>
          </a:p>
        </p:txBody>
      </p:sp>
      <p:sp>
        <p:nvSpPr>
          <p:cNvPr id="6154" name="Text Box 10">
            <a:hlinkClick r:id="" action="ppaction://noaction">
              <a:snd r:embed="rId7" name="meencanta.wav"/>
            </a:hlinkClick>
          </p:cNvPr>
          <p:cNvSpPr txBox="1">
            <a:spLocks noChangeArrowheads="1"/>
          </p:cNvSpPr>
          <p:nvPr/>
        </p:nvSpPr>
        <p:spPr bwMode="auto">
          <a:xfrm>
            <a:off x="4572000" y="3979863"/>
            <a:ext cx="28797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GB" altLang="en-US"/>
              <a:t>J’adore…</a:t>
            </a:r>
          </a:p>
        </p:txBody>
      </p:sp>
      <p:sp>
        <p:nvSpPr>
          <p:cNvPr id="6155" name="Text Box 11">
            <a:hlinkClick r:id="" action="ppaction://noaction">
              <a:snd r:embed="rId8" name="odio.wav"/>
            </a:hlinkClick>
          </p:cNvPr>
          <p:cNvSpPr txBox="1">
            <a:spLocks noChangeArrowheads="1"/>
          </p:cNvSpPr>
          <p:nvPr/>
        </p:nvSpPr>
        <p:spPr bwMode="auto">
          <a:xfrm>
            <a:off x="4572000" y="5635625"/>
            <a:ext cx="28797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GB" altLang="en-US"/>
              <a:t>Je déteste…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5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14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15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148"/>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154"/>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1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animBg="1"/>
      <p:bldP spid="6152" grpId="0"/>
      <p:bldP spid="6153" grpId="0"/>
      <p:bldP spid="6154" grpId="0"/>
      <p:bldP spid="615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3563938" y="260350"/>
            <a:ext cx="1581150" cy="149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Picture 3"/>
          <p:cNvPicPr>
            <a:picLocks noChangeAspect="1" noChangeArrowheads="1"/>
          </p:cNvPicPr>
          <p:nvPr/>
        </p:nvPicPr>
        <p:blipFill>
          <a:blip r:embed="rId4"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3492500" y="1773238"/>
            <a:ext cx="1565275"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AutoShape 4"/>
          <p:cNvSpPr>
            <a:spLocks noChangeArrowheads="1"/>
          </p:cNvSpPr>
          <p:nvPr/>
        </p:nvSpPr>
        <p:spPr bwMode="auto">
          <a:xfrm>
            <a:off x="1763713" y="476250"/>
            <a:ext cx="1616075" cy="1220788"/>
          </a:xfrm>
          <a:custGeom>
            <a:avLst/>
            <a:gdLst>
              <a:gd name="T0" fmla="*/ 2147483646 w 21600"/>
              <a:gd name="T1" fmla="*/ 394829007 h 21600"/>
              <a:gd name="T2" fmla="*/ 1226293646 w 21600"/>
              <a:gd name="T3" fmla="*/ 1949769403 h 21600"/>
              <a:gd name="T4" fmla="*/ 2147483646 w 21600"/>
              <a:gd name="T5" fmla="*/ 2147483646 h 21600"/>
              <a:gd name="T6" fmla="*/ 2147483646 w 21600"/>
              <a:gd name="T7" fmla="*/ 1949769403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0000"/>
          </a:solidFill>
          <a:ln w="38100">
            <a:solidFill>
              <a:schemeClr val="tx1"/>
            </a:solidFill>
            <a:miter lim="800000"/>
            <a:headEnd/>
            <a:tailEnd/>
          </a:ln>
        </p:spPr>
        <p:txBody>
          <a:bodyPr wrap="none" anchor="ctr"/>
          <a:lstStyle/>
          <a:p>
            <a:endParaRPr lang="en-GB"/>
          </a:p>
        </p:txBody>
      </p:sp>
      <p:grpSp>
        <p:nvGrpSpPr>
          <p:cNvPr id="2" name="Group 5"/>
          <p:cNvGrpSpPr>
            <a:grpSpLocks/>
          </p:cNvGrpSpPr>
          <p:nvPr/>
        </p:nvGrpSpPr>
        <p:grpSpPr bwMode="auto">
          <a:xfrm>
            <a:off x="250825" y="1989138"/>
            <a:ext cx="3097213" cy="1368425"/>
            <a:chOff x="113" y="3158"/>
            <a:chExt cx="2087" cy="1068"/>
          </a:xfrm>
        </p:grpSpPr>
        <p:pic>
          <p:nvPicPr>
            <p:cNvPr id="11288" name="Picture 6"/>
            <p:cNvPicPr>
              <a:picLocks noChangeAspect="1" noChangeArrowheads="1"/>
            </p:cNvPicPr>
            <p:nvPr/>
          </p:nvPicPr>
          <p:blipFill>
            <a:blip r:embed="rId4"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13" y="3158"/>
              <a:ext cx="1055" cy="1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9" name="Picture 7"/>
            <p:cNvPicPr>
              <a:picLocks noChangeAspect="1" noChangeArrowheads="1"/>
            </p:cNvPicPr>
            <p:nvPr/>
          </p:nvPicPr>
          <p:blipFill>
            <a:blip r:embed="rId4"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145" y="3158"/>
              <a:ext cx="1055" cy="1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8200" name="Picture 8"/>
          <p:cNvPicPr>
            <a:picLocks noChangeAspect="1" noChangeArrowheads="1"/>
          </p:cNvPicPr>
          <p:nvPr/>
        </p:nvPicPr>
        <p:blipFill>
          <a:blip r:embed="rId4"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79388" y="404813"/>
            <a:ext cx="1565275"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9"/>
          <p:cNvGrpSpPr>
            <a:grpSpLocks/>
          </p:cNvGrpSpPr>
          <p:nvPr/>
        </p:nvGrpSpPr>
        <p:grpSpPr bwMode="auto">
          <a:xfrm>
            <a:off x="5292725" y="333375"/>
            <a:ext cx="3097213" cy="1368425"/>
            <a:chOff x="113" y="3158"/>
            <a:chExt cx="2087" cy="1068"/>
          </a:xfrm>
        </p:grpSpPr>
        <p:pic>
          <p:nvPicPr>
            <p:cNvPr id="11286" name="Picture 10"/>
            <p:cNvPicPr>
              <a:picLocks noChangeAspect="1" noChangeArrowheads="1"/>
            </p:cNvPicPr>
            <p:nvPr/>
          </p:nvPicPr>
          <p:blipFill>
            <a:blip r:embed="rId4"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13" y="3158"/>
              <a:ext cx="1055" cy="1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7" name="Picture 11"/>
            <p:cNvPicPr>
              <a:picLocks noChangeAspect="1" noChangeArrowheads="1"/>
            </p:cNvPicPr>
            <p:nvPr/>
          </p:nvPicPr>
          <p:blipFill>
            <a:blip r:embed="rId4"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145" y="3158"/>
              <a:ext cx="1055" cy="1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204" name="AutoShape 12"/>
          <p:cNvSpPr>
            <a:spLocks noChangeArrowheads="1"/>
          </p:cNvSpPr>
          <p:nvPr/>
        </p:nvSpPr>
        <p:spPr bwMode="auto">
          <a:xfrm>
            <a:off x="5219700" y="1989138"/>
            <a:ext cx="1616075" cy="1220787"/>
          </a:xfrm>
          <a:custGeom>
            <a:avLst/>
            <a:gdLst>
              <a:gd name="T0" fmla="*/ 2147483646 w 21600"/>
              <a:gd name="T1" fmla="*/ 394828344 h 21600"/>
              <a:gd name="T2" fmla="*/ 1226293646 w 21600"/>
              <a:gd name="T3" fmla="*/ 1949766223 h 21600"/>
              <a:gd name="T4" fmla="*/ 2147483646 w 21600"/>
              <a:gd name="T5" fmla="*/ 2147483646 h 21600"/>
              <a:gd name="T6" fmla="*/ 2147483646 w 21600"/>
              <a:gd name="T7" fmla="*/ 1949766223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0000"/>
          </a:solidFill>
          <a:ln w="38100">
            <a:solidFill>
              <a:schemeClr val="tx1"/>
            </a:solidFill>
            <a:miter lim="800000"/>
            <a:headEnd/>
            <a:tailEnd/>
          </a:ln>
        </p:spPr>
        <p:txBody>
          <a:bodyPr wrap="none" anchor="ctr"/>
          <a:lstStyle/>
          <a:p>
            <a:endParaRPr lang="en-GB"/>
          </a:p>
        </p:txBody>
      </p:sp>
      <p:sp>
        <p:nvSpPr>
          <p:cNvPr id="8205" name="AutoShape 13"/>
          <p:cNvSpPr>
            <a:spLocks noChangeArrowheads="1"/>
          </p:cNvSpPr>
          <p:nvPr/>
        </p:nvSpPr>
        <p:spPr bwMode="auto">
          <a:xfrm>
            <a:off x="6948488" y="1989138"/>
            <a:ext cx="1616075" cy="1220787"/>
          </a:xfrm>
          <a:custGeom>
            <a:avLst/>
            <a:gdLst>
              <a:gd name="T0" fmla="*/ 2147483646 w 21600"/>
              <a:gd name="T1" fmla="*/ 394828344 h 21600"/>
              <a:gd name="T2" fmla="*/ 1226293646 w 21600"/>
              <a:gd name="T3" fmla="*/ 1949766223 h 21600"/>
              <a:gd name="T4" fmla="*/ 2147483646 w 21600"/>
              <a:gd name="T5" fmla="*/ 2147483646 h 21600"/>
              <a:gd name="T6" fmla="*/ 2147483646 w 21600"/>
              <a:gd name="T7" fmla="*/ 1949766223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0000"/>
          </a:solidFill>
          <a:ln w="38100">
            <a:solidFill>
              <a:schemeClr val="tx1"/>
            </a:solidFill>
            <a:miter lim="800000"/>
            <a:headEnd/>
            <a:tailEnd/>
          </a:ln>
        </p:spPr>
        <p:txBody>
          <a:bodyPr wrap="none" anchor="ctr"/>
          <a:lstStyle/>
          <a:p>
            <a:endParaRPr lang="en-GB"/>
          </a:p>
        </p:txBody>
      </p:sp>
      <p:grpSp>
        <p:nvGrpSpPr>
          <p:cNvPr id="4" name="Group 14"/>
          <p:cNvGrpSpPr>
            <a:grpSpLocks/>
          </p:cNvGrpSpPr>
          <p:nvPr/>
        </p:nvGrpSpPr>
        <p:grpSpPr bwMode="auto">
          <a:xfrm>
            <a:off x="3635375" y="3573463"/>
            <a:ext cx="3097213" cy="1368425"/>
            <a:chOff x="113" y="3158"/>
            <a:chExt cx="2087" cy="1068"/>
          </a:xfrm>
        </p:grpSpPr>
        <p:pic>
          <p:nvPicPr>
            <p:cNvPr id="11284" name="Picture 15"/>
            <p:cNvPicPr>
              <a:picLocks noChangeAspect="1" noChangeArrowheads="1"/>
            </p:cNvPicPr>
            <p:nvPr/>
          </p:nvPicPr>
          <p:blipFill>
            <a:blip r:embed="rId4"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13" y="3158"/>
              <a:ext cx="1055" cy="1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5" name="Picture 16"/>
            <p:cNvPicPr>
              <a:picLocks noChangeAspect="1" noChangeArrowheads="1"/>
            </p:cNvPicPr>
            <p:nvPr/>
          </p:nvPicPr>
          <p:blipFill>
            <a:blip r:embed="rId4"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145" y="3158"/>
              <a:ext cx="1055" cy="1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209" name="AutoShape 17"/>
          <p:cNvSpPr>
            <a:spLocks noChangeArrowheads="1"/>
          </p:cNvSpPr>
          <p:nvPr/>
        </p:nvSpPr>
        <p:spPr bwMode="auto">
          <a:xfrm>
            <a:off x="323850" y="3716338"/>
            <a:ext cx="1616075" cy="1220787"/>
          </a:xfrm>
          <a:custGeom>
            <a:avLst/>
            <a:gdLst>
              <a:gd name="T0" fmla="*/ 2147483646 w 21600"/>
              <a:gd name="T1" fmla="*/ 394828344 h 21600"/>
              <a:gd name="T2" fmla="*/ 1226293646 w 21600"/>
              <a:gd name="T3" fmla="*/ 1949766223 h 21600"/>
              <a:gd name="T4" fmla="*/ 2147483646 w 21600"/>
              <a:gd name="T5" fmla="*/ 2147483646 h 21600"/>
              <a:gd name="T6" fmla="*/ 2147483646 w 21600"/>
              <a:gd name="T7" fmla="*/ 1949766223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0000"/>
          </a:solidFill>
          <a:ln w="38100">
            <a:solidFill>
              <a:schemeClr val="tx1"/>
            </a:solidFill>
            <a:miter lim="800000"/>
            <a:headEnd/>
            <a:tailEnd/>
          </a:ln>
        </p:spPr>
        <p:txBody>
          <a:bodyPr wrap="none" anchor="ctr"/>
          <a:lstStyle/>
          <a:p>
            <a:endParaRPr lang="en-GB"/>
          </a:p>
        </p:txBody>
      </p:sp>
      <p:pic>
        <p:nvPicPr>
          <p:cNvPr id="8210" name="Picture 18"/>
          <p:cNvPicPr>
            <a:picLocks noChangeAspect="1" noChangeArrowheads="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2051050" y="3573463"/>
            <a:ext cx="1581150" cy="149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1" name="Picture 19"/>
          <p:cNvPicPr>
            <a:picLocks noChangeAspect="1" noChangeArrowheads="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395288" y="5084763"/>
            <a:ext cx="1581150" cy="149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2" name="Picture 20"/>
          <p:cNvPicPr>
            <a:picLocks noChangeAspect="1" noChangeArrowheads="1"/>
          </p:cNvPicPr>
          <p:nvPr/>
        </p:nvPicPr>
        <p:blipFill>
          <a:blip r:embed="rId4"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7019925" y="3500438"/>
            <a:ext cx="1565275"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3" name="Picture 21"/>
          <p:cNvPicPr>
            <a:picLocks noChangeAspect="1" noChangeArrowheads="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3635375" y="5157788"/>
            <a:ext cx="1581150" cy="149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14" name="AutoShape 22"/>
          <p:cNvSpPr>
            <a:spLocks noChangeArrowheads="1"/>
          </p:cNvSpPr>
          <p:nvPr/>
        </p:nvSpPr>
        <p:spPr bwMode="auto">
          <a:xfrm>
            <a:off x="2051050" y="5300663"/>
            <a:ext cx="1616075" cy="1220787"/>
          </a:xfrm>
          <a:custGeom>
            <a:avLst/>
            <a:gdLst>
              <a:gd name="T0" fmla="*/ 2147483646 w 21600"/>
              <a:gd name="T1" fmla="*/ 394828344 h 21600"/>
              <a:gd name="T2" fmla="*/ 1226293646 w 21600"/>
              <a:gd name="T3" fmla="*/ 1949766223 h 21600"/>
              <a:gd name="T4" fmla="*/ 2147483646 w 21600"/>
              <a:gd name="T5" fmla="*/ 2147483646 h 21600"/>
              <a:gd name="T6" fmla="*/ 2147483646 w 21600"/>
              <a:gd name="T7" fmla="*/ 1949766223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0000"/>
          </a:solidFill>
          <a:ln w="38100">
            <a:solidFill>
              <a:schemeClr val="tx1"/>
            </a:solidFill>
            <a:miter lim="800000"/>
            <a:headEnd/>
            <a:tailEnd/>
          </a:ln>
        </p:spPr>
        <p:txBody>
          <a:bodyPr wrap="none" anchor="ctr"/>
          <a:lstStyle/>
          <a:p>
            <a:endParaRPr lang="en-GB"/>
          </a:p>
        </p:txBody>
      </p:sp>
      <p:grpSp>
        <p:nvGrpSpPr>
          <p:cNvPr id="5" name="Group 23"/>
          <p:cNvGrpSpPr>
            <a:grpSpLocks/>
          </p:cNvGrpSpPr>
          <p:nvPr/>
        </p:nvGrpSpPr>
        <p:grpSpPr bwMode="auto">
          <a:xfrm>
            <a:off x="5508625" y="5157788"/>
            <a:ext cx="3097213" cy="1368425"/>
            <a:chOff x="113" y="3158"/>
            <a:chExt cx="2087" cy="1068"/>
          </a:xfrm>
        </p:grpSpPr>
        <p:pic>
          <p:nvPicPr>
            <p:cNvPr id="11282" name="Picture 24"/>
            <p:cNvPicPr>
              <a:picLocks noChangeAspect="1" noChangeArrowheads="1"/>
            </p:cNvPicPr>
            <p:nvPr/>
          </p:nvPicPr>
          <p:blipFill>
            <a:blip r:embed="rId4"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13" y="3158"/>
              <a:ext cx="1055" cy="1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3" name="Picture 25"/>
            <p:cNvPicPr>
              <a:picLocks noChangeAspect="1" noChangeArrowheads="1"/>
            </p:cNvPicPr>
            <p:nvPr/>
          </p:nvPicPr>
          <p:blipFill>
            <a:blip r:embed="rId4"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145" y="3158"/>
              <a:ext cx="1055" cy="1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1" presetClass="entr" presetSubtype="0" fill="hold" nodeType="clickEffect">
                                  <p:stCondLst>
                                    <p:cond delay="0"/>
                                  </p:stCondLst>
                                  <p:childTnLst>
                                    <p:set>
                                      <p:cBhvr>
                                        <p:cTn id="6" dur="500">
                                          <p:stCondLst>
                                            <p:cond delay="0"/>
                                          </p:stCondLst>
                                        </p:cTn>
                                        <p:tgtEl>
                                          <p:spTgt spid="819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1" presetClass="entr" presetSubtype="0" fill="hold" nodeType="clickEffect">
                                  <p:stCondLst>
                                    <p:cond delay="0"/>
                                  </p:stCondLst>
                                  <p:childTnLst>
                                    <p:set>
                                      <p:cBhvr>
                                        <p:cTn id="10" dur="500">
                                          <p:stCondLst>
                                            <p:cond delay="0"/>
                                          </p:stCondLst>
                                        </p:cTn>
                                        <p:tgtEl>
                                          <p:spTgt spid="819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1" presetClass="entr" presetSubtype="0" fill="hold" grpId="0" nodeType="clickEffect">
                                  <p:stCondLst>
                                    <p:cond delay="0"/>
                                  </p:stCondLst>
                                  <p:childTnLst>
                                    <p:set>
                                      <p:cBhvr>
                                        <p:cTn id="14" dur="500">
                                          <p:stCondLst>
                                            <p:cond delay="0"/>
                                          </p:stCondLst>
                                        </p:cTn>
                                        <p:tgtEl>
                                          <p:spTgt spid="819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1" presetClass="entr" presetSubtype="0" fill="hold" nodeType="clickEffect">
                                  <p:stCondLst>
                                    <p:cond delay="0"/>
                                  </p:stCondLst>
                                  <p:childTnLst>
                                    <p:set>
                                      <p:cBhvr>
                                        <p:cTn id="18" dur="500">
                                          <p:stCondLst>
                                            <p:cond delay="0"/>
                                          </p:stCondLst>
                                        </p:cTn>
                                        <p:tgtEl>
                                          <p:spTgt spid="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1" presetClass="entr" presetSubtype="0" fill="hold" grpId="0" nodeType="clickEffect">
                                  <p:stCondLst>
                                    <p:cond delay="0"/>
                                  </p:stCondLst>
                                  <p:childTnLst>
                                    <p:set>
                                      <p:cBhvr>
                                        <p:cTn id="22" dur="500">
                                          <p:stCondLst>
                                            <p:cond delay="0"/>
                                          </p:stCondLst>
                                        </p:cTn>
                                        <p:tgtEl>
                                          <p:spTgt spid="8205"/>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1" presetClass="entr" presetSubtype="0" fill="hold" nodeType="clickEffect">
                                  <p:stCondLst>
                                    <p:cond delay="0"/>
                                  </p:stCondLst>
                                  <p:childTnLst>
                                    <p:set>
                                      <p:cBhvr>
                                        <p:cTn id="26" dur="500">
                                          <p:stCondLst>
                                            <p:cond delay="0"/>
                                          </p:stCondLst>
                                        </p:cTn>
                                        <p:tgtEl>
                                          <p:spTgt spid="8200"/>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1" presetClass="entr" presetSubtype="0" fill="hold" nodeType="clickEffect">
                                  <p:stCondLst>
                                    <p:cond delay="0"/>
                                  </p:stCondLst>
                                  <p:childTnLst>
                                    <p:set>
                                      <p:cBhvr>
                                        <p:cTn id="30" dur="500">
                                          <p:stCondLst>
                                            <p:cond delay="0"/>
                                          </p:stCondLst>
                                        </p:cTn>
                                        <p:tgtEl>
                                          <p:spTgt spid="3"/>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1" presetClass="entr" presetSubtype="0" fill="hold" grpId="0" nodeType="clickEffect">
                                  <p:stCondLst>
                                    <p:cond delay="0"/>
                                  </p:stCondLst>
                                  <p:childTnLst>
                                    <p:set>
                                      <p:cBhvr>
                                        <p:cTn id="34" dur="500">
                                          <p:stCondLst>
                                            <p:cond delay="0"/>
                                          </p:stCondLst>
                                        </p:cTn>
                                        <p:tgtEl>
                                          <p:spTgt spid="8204"/>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1" presetClass="entr" presetSubtype="0" fill="hold" nodeType="clickEffect">
                                  <p:stCondLst>
                                    <p:cond delay="0"/>
                                  </p:stCondLst>
                                  <p:childTnLst>
                                    <p:set>
                                      <p:cBhvr>
                                        <p:cTn id="38" dur="500">
                                          <p:stCondLst>
                                            <p:cond delay="0"/>
                                          </p:stCondLst>
                                        </p:cTn>
                                        <p:tgtEl>
                                          <p:spTgt spid="4"/>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1" presetClass="entr" presetSubtype="0" fill="hold" grpId="0" nodeType="clickEffect">
                                  <p:stCondLst>
                                    <p:cond delay="0"/>
                                  </p:stCondLst>
                                  <p:childTnLst>
                                    <p:set>
                                      <p:cBhvr>
                                        <p:cTn id="42" dur="500">
                                          <p:stCondLst>
                                            <p:cond delay="0"/>
                                          </p:stCondLst>
                                        </p:cTn>
                                        <p:tgtEl>
                                          <p:spTgt spid="8209"/>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1" presetClass="entr" presetSubtype="0" fill="hold" nodeType="clickEffect">
                                  <p:stCondLst>
                                    <p:cond delay="0"/>
                                  </p:stCondLst>
                                  <p:childTnLst>
                                    <p:set>
                                      <p:cBhvr>
                                        <p:cTn id="46" dur="500">
                                          <p:stCondLst>
                                            <p:cond delay="0"/>
                                          </p:stCondLst>
                                        </p:cTn>
                                        <p:tgtEl>
                                          <p:spTgt spid="8210"/>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1" presetClass="entr" presetSubtype="0" fill="hold" nodeType="clickEffect">
                                  <p:stCondLst>
                                    <p:cond delay="0"/>
                                  </p:stCondLst>
                                  <p:childTnLst>
                                    <p:set>
                                      <p:cBhvr>
                                        <p:cTn id="50" dur="500">
                                          <p:stCondLst>
                                            <p:cond delay="0"/>
                                          </p:stCondLst>
                                        </p:cTn>
                                        <p:tgtEl>
                                          <p:spTgt spid="8211"/>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1" presetClass="entr" presetSubtype="0" fill="hold" nodeType="clickEffect">
                                  <p:stCondLst>
                                    <p:cond delay="0"/>
                                  </p:stCondLst>
                                  <p:childTnLst>
                                    <p:set>
                                      <p:cBhvr>
                                        <p:cTn id="54" dur="500">
                                          <p:stCondLst>
                                            <p:cond delay="0"/>
                                          </p:stCondLst>
                                        </p:cTn>
                                        <p:tgtEl>
                                          <p:spTgt spid="8212"/>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1" presetClass="entr" presetSubtype="0" fill="hold" nodeType="clickEffect">
                                  <p:stCondLst>
                                    <p:cond delay="0"/>
                                  </p:stCondLst>
                                  <p:childTnLst>
                                    <p:set>
                                      <p:cBhvr>
                                        <p:cTn id="58" dur="500">
                                          <p:stCondLst>
                                            <p:cond delay="0"/>
                                          </p:stCondLst>
                                        </p:cTn>
                                        <p:tgtEl>
                                          <p:spTgt spid="8213"/>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1" presetClass="entr" presetSubtype="0" fill="hold" grpId="0" nodeType="clickEffect">
                                  <p:stCondLst>
                                    <p:cond delay="0"/>
                                  </p:stCondLst>
                                  <p:childTnLst>
                                    <p:set>
                                      <p:cBhvr>
                                        <p:cTn id="62" dur="500">
                                          <p:stCondLst>
                                            <p:cond delay="0"/>
                                          </p:stCondLst>
                                        </p:cTn>
                                        <p:tgtEl>
                                          <p:spTgt spid="8214"/>
                                        </p:tgtEl>
                                        <p:attrNameLst>
                                          <p:attrName>style.visibility</p:attrName>
                                        </p:attrNameLst>
                                      </p:cBhvr>
                                      <p:to>
                                        <p:strVal val="visible"/>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11" presetClass="entr" presetSubtype="0" fill="hold" nodeType="clickEffect">
                                  <p:stCondLst>
                                    <p:cond delay="0"/>
                                  </p:stCondLst>
                                  <p:childTnLst>
                                    <p:set>
                                      <p:cBhvr>
                                        <p:cTn id="66" dur="500">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6" grpId="0" animBg="1"/>
      <p:bldP spid="8204" grpId="0" animBg="1"/>
      <p:bldP spid="8205" grpId="0" animBg="1"/>
      <p:bldP spid="8209" grpId="0" animBg="1"/>
      <p:bldP spid="82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78188" y="131763"/>
            <a:ext cx="2208212"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8">
            <a:hlinkClick r:id="" action="ppaction://noaction">
              <a:snd r:embed="rId4" name="megusta.wav"/>
            </a:hlinkClick>
          </p:cNvPr>
          <p:cNvSpPr txBox="1">
            <a:spLocks noChangeArrowheads="1"/>
          </p:cNvSpPr>
          <p:nvPr/>
        </p:nvSpPr>
        <p:spPr bwMode="auto">
          <a:xfrm>
            <a:off x="360363" y="558800"/>
            <a:ext cx="28797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GB" altLang="en-US" sz="3200"/>
              <a:t>Tu aimes…?</a:t>
            </a:r>
          </a:p>
        </p:txBody>
      </p:sp>
      <p:pic>
        <p:nvPicPr>
          <p:cNvPr id="4" name="Picture 2">
            <a:hlinkClick r:id="" action="ppaction://noaction">
              <a:snd r:embed="rId4" name="megusta.wav"/>
            </a:hlinkClick>
          </p:cNvPr>
          <p:cNvPicPr>
            <a:picLocks noChangeAspect="1" noChangeArrowheads="1"/>
          </p:cNvPicPr>
          <p:nvPr/>
        </p:nvPicPr>
        <p:blipFill>
          <a:blip r:embed="rId5"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5975350" y="0"/>
            <a:ext cx="1690688"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a:hlinkClick r:id="" action="ppaction://noaction">
              <a:snd r:embed="rId6" name="nomegusta.wav"/>
            </a:hlinkClick>
          </p:cNvPr>
          <p:cNvPicPr>
            <a:picLocks noChangeAspect="1" noChangeArrowheads="1"/>
          </p:cNvPicPr>
          <p:nvPr/>
        </p:nvPicPr>
        <p:blipFill>
          <a:blip r:embed="rId7"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5902325" y="1584325"/>
            <a:ext cx="1674813" cy="169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AutoShape 4">
            <a:hlinkClick r:id="" action="ppaction://noaction">
              <a:snd r:embed="rId8" name="meencanta.wav"/>
            </a:hlinkClick>
          </p:cNvPr>
          <p:cNvSpPr>
            <a:spLocks noChangeArrowheads="1"/>
          </p:cNvSpPr>
          <p:nvPr/>
        </p:nvSpPr>
        <p:spPr bwMode="auto">
          <a:xfrm>
            <a:off x="5902325" y="3313113"/>
            <a:ext cx="1728788" cy="1512887"/>
          </a:xfrm>
          <a:custGeom>
            <a:avLst/>
            <a:gdLst>
              <a:gd name="T0" fmla="*/ 2147483646 w 21600"/>
              <a:gd name="T1" fmla="*/ 751462880 h 21600"/>
              <a:gd name="T2" fmla="*/ 1501188978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0000"/>
          </a:solidFill>
          <a:ln w="38100">
            <a:solidFill>
              <a:schemeClr val="tx1"/>
            </a:solidFill>
            <a:miter lim="800000"/>
            <a:headEnd/>
            <a:tailEnd/>
          </a:ln>
        </p:spPr>
        <p:txBody>
          <a:bodyPr wrap="none" anchor="ctr"/>
          <a:lstStyle/>
          <a:p>
            <a:endParaRPr lang="en-GB"/>
          </a:p>
        </p:txBody>
      </p:sp>
      <p:grpSp>
        <p:nvGrpSpPr>
          <p:cNvPr id="7" name="Group 5"/>
          <p:cNvGrpSpPr>
            <a:grpSpLocks/>
          </p:cNvGrpSpPr>
          <p:nvPr/>
        </p:nvGrpSpPr>
        <p:grpSpPr bwMode="auto">
          <a:xfrm>
            <a:off x="5830888" y="4897438"/>
            <a:ext cx="3313112" cy="1695450"/>
            <a:chOff x="113" y="3158"/>
            <a:chExt cx="2087" cy="1068"/>
          </a:xfrm>
        </p:grpSpPr>
        <p:pic>
          <p:nvPicPr>
            <p:cNvPr id="13324" name="Picture 6">
              <a:hlinkClick r:id="" action="ppaction://noaction">
                <a:snd r:embed="rId9" name="odio.wav"/>
              </a:hlinkClick>
            </p:cNvPr>
            <p:cNvPicPr>
              <a:picLocks noChangeAspect="1" noChangeArrowheads="1"/>
            </p:cNvPicPr>
            <p:nvPr/>
          </p:nvPicPr>
          <p:blipFill>
            <a:blip r:embed="rId7"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13" y="3158"/>
              <a:ext cx="1055" cy="1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5" name="Picture 7"/>
            <p:cNvPicPr>
              <a:picLocks noChangeAspect="1" noChangeArrowheads="1"/>
            </p:cNvPicPr>
            <p:nvPr/>
          </p:nvPicPr>
          <p:blipFill>
            <a:blip r:embed="rId7"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145" y="3158"/>
              <a:ext cx="1055" cy="1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1" name="Picture 10"/>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3119438" y="2182813"/>
            <a:ext cx="2693987" cy="179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238125" y="4116388"/>
            <a:ext cx="2476500" cy="247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2" name="Picture 1"/>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38125" y="1282700"/>
            <a:ext cx="2693988" cy="269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3" name="Picture 7"/>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541713" y="4297363"/>
            <a:ext cx="2006600" cy="236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3" name="Table 52"/>
          <p:cNvGraphicFramePr>
            <a:graphicFrameLocks noGrp="1"/>
          </p:cNvGraphicFramePr>
          <p:nvPr/>
        </p:nvGraphicFramePr>
        <p:xfrm>
          <a:off x="0" y="0"/>
          <a:ext cx="9144000" cy="6858000"/>
        </p:xfrm>
        <a:graphic>
          <a:graphicData uri="http://schemas.openxmlformats.org/drawingml/2006/table">
            <a:tbl>
              <a:tblPr firstRow="1" bandRow="1">
                <a:tableStyleId>{5940675A-B579-460E-94D1-54222C63F5DA}</a:tableStyleId>
              </a:tblPr>
              <a:tblGrid>
                <a:gridCol w="2286000">
                  <a:extLst>
                    <a:ext uri="{9D8B030D-6E8A-4147-A177-3AD203B41FA5}"/>
                  </a:extLst>
                </a:gridCol>
                <a:gridCol w="2286000">
                  <a:extLst>
                    <a:ext uri="{9D8B030D-6E8A-4147-A177-3AD203B41FA5}"/>
                  </a:extLst>
                </a:gridCol>
                <a:gridCol w="2286000">
                  <a:extLst>
                    <a:ext uri="{9D8B030D-6E8A-4147-A177-3AD203B41FA5}"/>
                  </a:extLst>
                </a:gridCol>
                <a:gridCol w="2286000">
                  <a:extLst>
                    <a:ext uri="{9D8B030D-6E8A-4147-A177-3AD203B41FA5}"/>
                  </a:extLst>
                </a:gridCol>
              </a:tblGrid>
              <a:tr h="2286000">
                <a:tc>
                  <a:txBody>
                    <a:bodyPr/>
                    <a:lstStyle/>
                    <a:p>
                      <a:endParaRPr lang="en-GB" dirty="0"/>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rgbClr val="0070C0"/>
                    </a:solidFill>
                  </a:tcPr>
                </a:tc>
                <a:tc>
                  <a:txBody>
                    <a:bodyPr/>
                    <a:lstStyle/>
                    <a:p>
                      <a:endParaRPr lang="en-GB" dirty="0"/>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rgbClr val="0070C0"/>
                    </a:solidFill>
                  </a:tcPr>
                </a:tc>
                <a:tc>
                  <a:txBody>
                    <a:bodyPr/>
                    <a:lstStyle/>
                    <a:p>
                      <a:endParaRPr lang="en-GB" dirty="0"/>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rgbClr val="0070C0"/>
                    </a:solidFill>
                  </a:tcPr>
                </a:tc>
                <a:tc>
                  <a:txBody>
                    <a:bodyPr/>
                    <a:lstStyle/>
                    <a:p>
                      <a:endParaRPr lang="en-GB" dirty="0"/>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rgbClr val="0070C0"/>
                    </a:solidFill>
                  </a:tcPr>
                </a:tc>
                <a:extLst>
                  <a:ext uri="{0D108BD9-81ED-4DB2-BD59-A6C34878D82A}"/>
                </a:extLst>
              </a:tr>
              <a:tr h="2286000">
                <a:tc>
                  <a:txBody>
                    <a:bodyPr/>
                    <a:lstStyle/>
                    <a:p>
                      <a:endParaRPr lang="en-GB" dirty="0"/>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rgbClr val="0070C0"/>
                    </a:solidFill>
                  </a:tcPr>
                </a:tc>
                <a:tc>
                  <a:txBody>
                    <a:bodyPr/>
                    <a:lstStyle/>
                    <a:p>
                      <a:endParaRPr lang="en-GB" dirty="0"/>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rgbClr val="FF0000"/>
                    </a:solidFill>
                  </a:tcPr>
                </a:tc>
                <a:tc>
                  <a:txBody>
                    <a:bodyPr/>
                    <a:lstStyle/>
                    <a:p>
                      <a:endParaRPr lang="en-GB" dirty="0"/>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rgbClr val="FF0000"/>
                    </a:solidFill>
                  </a:tcPr>
                </a:tc>
                <a:tc>
                  <a:txBody>
                    <a:bodyPr/>
                    <a:lstStyle/>
                    <a:p>
                      <a:endParaRPr lang="en-GB" dirty="0"/>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rgbClr val="0070C0"/>
                    </a:solidFill>
                  </a:tcPr>
                </a:tc>
                <a:extLst>
                  <a:ext uri="{0D108BD9-81ED-4DB2-BD59-A6C34878D82A}"/>
                </a:extLst>
              </a:tr>
              <a:tr h="2286000">
                <a:tc>
                  <a:txBody>
                    <a:bodyPr/>
                    <a:lstStyle/>
                    <a:p>
                      <a:endParaRPr lang="en-GB" dirty="0"/>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rgbClr val="0070C0"/>
                    </a:solidFill>
                  </a:tcPr>
                </a:tc>
                <a:tc>
                  <a:txBody>
                    <a:bodyPr/>
                    <a:lstStyle/>
                    <a:p>
                      <a:endParaRPr lang="en-GB" dirty="0"/>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rgbClr val="FF0000"/>
                    </a:solidFill>
                  </a:tcPr>
                </a:tc>
                <a:tc>
                  <a:txBody>
                    <a:bodyPr/>
                    <a:lstStyle/>
                    <a:p>
                      <a:endParaRPr lang="en-GB" dirty="0"/>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rgbClr val="FF0000"/>
                    </a:solidFill>
                  </a:tcPr>
                </a:tc>
                <a:tc>
                  <a:txBody>
                    <a:bodyPr/>
                    <a:lstStyle/>
                    <a:p>
                      <a:endParaRPr lang="en-GB" dirty="0"/>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rgbClr val="FF0000"/>
                    </a:solidFill>
                  </a:tcPr>
                </a:tc>
                <a:extLst>
                  <a:ext uri="{0D108BD9-81ED-4DB2-BD59-A6C34878D82A}"/>
                </a:extLst>
              </a:tr>
            </a:tbl>
          </a:graphicData>
        </a:graphic>
      </p:graphicFrame>
      <p:pic>
        <p:nvPicPr>
          <p:cNvPr id="47" name="Picture 35" descr="11949860301279678518coffee_ganson.svg.med.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48538" y="268288"/>
            <a:ext cx="1558925" cy="183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Picture 36" descr="1197088349720718094Gerald_G_Fast_Food_Dishes_(FF_Menu)_1.svg.med.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19663" y="400050"/>
            <a:ext cx="1733550" cy="140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Picture 56" descr="bread.svg.med.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14313" y="347663"/>
            <a:ext cx="1941512" cy="150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9" descr="FD01031_"/>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4825" y="4743450"/>
            <a:ext cx="1287463" cy="189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50"/>
          <p:cNvGrpSpPr>
            <a:grpSpLocks/>
          </p:cNvGrpSpPr>
          <p:nvPr/>
        </p:nvGrpSpPr>
        <p:grpSpPr bwMode="auto">
          <a:xfrm>
            <a:off x="7161213" y="2701925"/>
            <a:ext cx="1693862" cy="1460500"/>
            <a:chOff x="2880" y="1888"/>
            <a:chExt cx="953" cy="753"/>
          </a:xfrm>
        </p:grpSpPr>
        <p:pic>
          <p:nvPicPr>
            <p:cNvPr id="15398" name="Picture 51" descr="NA01099_"/>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152" y="1888"/>
              <a:ext cx="538" cy="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5399" name="Group 52"/>
            <p:cNvGrpSpPr>
              <a:grpSpLocks/>
            </p:cNvGrpSpPr>
            <p:nvPr/>
          </p:nvGrpSpPr>
          <p:grpSpPr bwMode="auto">
            <a:xfrm>
              <a:off x="2880" y="2024"/>
              <a:ext cx="953" cy="617"/>
              <a:chOff x="2162" y="480"/>
              <a:chExt cx="1115" cy="844"/>
            </a:xfrm>
          </p:grpSpPr>
          <p:sp>
            <p:nvSpPr>
              <p:cNvPr id="15401" name="Freeform 53"/>
              <p:cNvSpPr>
                <a:spLocks/>
              </p:cNvSpPr>
              <p:nvPr/>
            </p:nvSpPr>
            <p:spPr bwMode="auto">
              <a:xfrm>
                <a:off x="2182" y="482"/>
                <a:ext cx="1074" cy="815"/>
              </a:xfrm>
              <a:custGeom>
                <a:avLst/>
                <a:gdLst>
                  <a:gd name="T0" fmla="*/ 1 w 2148"/>
                  <a:gd name="T1" fmla="*/ 3 h 1628"/>
                  <a:gd name="T2" fmla="*/ 1 w 2148"/>
                  <a:gd name="T3" fmla="*/ 3 h 1628"/>
                  <a:gd name="T4" fmla="*/ 1 w 2148"/>
                  <a:gd name="T5" fmla="*/ 3 h 1628"/>
                  <a:gd name="T6" fmla="*/ 1 w 2148"/>
                  <a:gd name="T7" fmla="*/ 3 h 1628"/>
                  <a:gd name="T8" fmla="*/ 1 w 2148"/>
                  <a:gd name="T9" fmla="*/ 3 h 1628"/>
                  <a:gd name="T10" fmla="*/ 1 w 2148"/>
                  <a:gd name="T11" fmla="*/ 3 h 1628"/>
                  <a:gd name="T12" fmla="*/ 1 w 2148"/>
                  <a:gd name="T13" fmla="*/ 3 h 1628"/>
                  <a:gd name="T14" fmla="*/ 1 w 2148"/>
                  <a:gd name="T15" fmla="*/ 3 h 1628"/>
                  <a:gd name="T16" fmla="*/ 1 w 2148"/>
                  <a:gd name="T17" fmla="*/ 3 h 1628"/>
                  <a:gd name="T18" fmla="*/ 1 w 2148"/>
                  <a:gd name="T19" fmla="*/ 4 h 1628"/>
                  <a:gd name="T20" fmla="*/ 2 w 2148"/>
                  <a:gd name="T21" fmla="*/ 4 h 1628"/>
                  <a:gd name="T22" fmla="*/ 2 w 2148"/>
                  <a:gd name="T23" fmla="*/ 4 h 1628"/>
                  <a:gd name="T24" fmla="*/ 2 w 2148"/>
                  <a:gd name="T25" fmla="*/ 4 h 1628"/>
                  <a:gd name="T26" fmla="*/ 3 w 2148"/>
                  <a:gd name="T27" fmla="*/ 4 h 1628"/>
                  <a:gd name="T28" fmla="*/ 3 w 2148"/>
                  <a:gd name="T29" fmla="*/ 4 h 1628"/>
                  <a:gd name="T30" fmla="*/ 3 w 2148"/>
                  <a:gd name="T31" fmla="*/ 4 h 1628"/>
                  <a:gd name="T32" fmla="*/ 3 w 2148"/>
                  <a:gd name="T33" fmla="*/ 4 h 1628"/>
                  <a:gd name="T34" fmla="*/ 3 w 2148"/>
                  <a:gd name="T35" fmla="*/ 4 h 1628"/>
                  <a:gd name="T36" fmla="*/ 4 w 2148"/>
                  <a:gd name="T37" fmla="*/ 3 h 1628"/>
                  <a:gd name="T38" fmla="*/ 4 w 2148"/>
                  <a:gd name="T39" fmla="*/ 3 h 1628"/>
                  <a:gd name="T40" fmla="*/ 4 w 2148"/>
                  <a:gd name="T41" fmla="*/ 3 h 1628"/>
                  <a:gd name="T42" fmla="*/ 4 w 2148"/>
                  <a:gd name="T43" fmla="*/ 3 h 1628"/>
                  <a:gd name="T44" fmla="*/ 4 w 2148"/>
                  <a:gd name="T45" fmla="*/ 3 h 1628"/>
                  <a:gd name="T46" fmla="*/ 5 w 2148"/>
                  <a:gd name="T47" fmla="*/ 3 h 1628"/>
                  <a:gd name="T48" fmla="*/ 5 w 2148"/>
                  <a:gd name="T49" fmla="*/ 3 h 1628"/>
                  <a:gd name="T50" fmla="*/ 5 w 2148"/>
                  <a:gd name="T51" fmla="*/ 2 h 1628"/>
                  <a:gd name="T52" fmla="*/ 5 w 2148"/>
                  <a:gd name="T53" fmla="*/ 2 h 1628"/>
                  <a:gd name="T54" fmla="*/ 5 w 2148"/>
                  <a:gd name="T55" fmla="*/ 2 h 1628"/>
                  <a:gd name="T56" fmla="*/ 4 w 2148"/>
                  <a:gd name="T57" fmla="*/ 1 h 1628"/>
                  <a:gd name="T58" fmla="*/ 5 w 2148"/>
                  <a:gd name="T59" fmla="*/ 1 h 1628"/>
                  <a:gd name="T60" fmla="*/ 5 w 2148"/>
                  <a:gd name="T61" fmla="*/ 1 h 1628"/>
                  <a:gd name="T62" fmla="*/ 5 w 2148"/>
                  <a:gd name="T63" fmla="*/ 1 h 1628"/>
                  <a:gd name="T64" fmla="*/ 5 w 2148"/>
                  <a:gd name="T65" fmla="*/ 1 h 1628"/>
                  <a:gd name="T66" fmla="*/ 4 w 2148"/>
                  <a:gd name="T67" fmla="*/ 1 h 1628"/>
                  <a:gd name="T68" fmla="*/ 4 w 2148"/>
                  <a:gd name="T69" fmla="*/ 1 h 1628"/>
                  <a:gd name="T70" fmla="*/ 4 w 2148"/>
                  <a:gd name="T71" fmla="*/ 1 h 1628"/>
                  <a:gd name="T72" fmla="*/ 4 w 2148"/>
                  <a:gd name="T73" fmla="*/ 1 h 1628"/>
                  <a:gd name="T74" fmla="*/ 4 w 2148"/>
                  <a:gd name="T75" fmla="*/ 1 h 1628"/>
                  <a:gd name="T76" fmla="*/ 4 w 2148"/>
                  <a:gd name="T77" fmla="*/ 1 h 1628"/>
                  <a:gd name="T78" fmla="*/ 4 w 2148"/>
                  <a:gd name="T79" fmla="*/ 1 h 1628"/>
                  <a:gd name="T80" fmla="*/ 4 w 2148"/>
                  <a:gd name="T81" fmla="*/ 1 h 1628"/>
                  <a:gd name="T82" fmla="*/ 4 w 2148"/>
                  <a:gd name="T83" fmla="*/ 2 h 1628"/>
                  <a:gd name="T84" fmla="*/ 4 w 2148"/>
                  <a:gd name="T85" fmla="*/ 2 h 1628"/>
                  <a:gd name="T86" fmla="*/ 4 w 2148"/>
                  <a:gd name="T87" fmla="*/ 2 h 1628"/>
                  <a:gd name="T88" fmla="*/ 4 w 2148"/>
                  <a:gd name="T89" fmla="*/ 2 h 1628"/>
                  <a:gd name="T90" fmla="*/ 3 w 2148"/>
                  <a:gd name="T91" fmla="*/ 2 h 1628"/>
                  <a:gd name="T92" fmla="*/ 3 w 2148"/>
                  <a:gd name="T93" fmla="*/ 2 h 1628"/>
                  <a:gd name="T94" fmla="*/ 3 w 2148"/>
                  <a:gd name="T95" fmla="*/ 3 h 1628"/>
                  <a:gd name="T96" fmla="*/ 3 w 2148"/>
                  <a:gd name="T97" fmla="*/ 3 h 1628"/>
                  <a:gd name="T98" fmla="*/ 3 w 2148"/>
                  <a:gd name="T99" fmla="*/ 3 h 1628"/>
                  <a:gd name="T100" fmla="*/ 2 w 2148"/>
                  <a:gd name="T101" fmla="*/ 3 h 1628"/>
                  <a:gd name="T102" fmla="*/ 2 w 2148"/>
                  <a:gd name="T103" fmla="*/ 3 h 1628"/>
                  <a:gd name="T104" fmla="*/ 2 w 2148"/>
                  <a:gd name="T105" fmla="*/ 3 h 1628"/>
                  <a:gd name="T106" fmla="*/ 1 w 2148"/>
                  <a:gd name="T107" fmla="*/ 3 h 1628"/>
                  <a:gd name="T108" fmla="*/ 1 w 2148"/>
                  <a:gd name="T109" fmla="*/ 3 h 1628"/>
                  <a:gd name="T110" fmla="*/ 1 w 2148"/>
                  <a:gd name="T111" fmla="*/ 3 h 1628"/>
                  <a:gd name="T112" fmla="*/ 1 w 2148"/>
                  <a:gd name="T113" fmla="*/ 2 h 1628"/>
                  <a:gd name="T114" fmla="*/ 1 w 2148"/>
                  <a:gd name="T115" fmla="*/ 2 h 162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148"/>
                  <a:gd name="T175" fmla="*/ 0 h 1628"/>
                  <a:gd name="T176" fmla="*/ 2148 w 2148"/>
                  <a:gd name="T177" fmla="*/ 1628 h 162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148" h="1628">
                    <a:moveTo>
                      <a:pt x="0" y="1125"/>
                    </a:moveTo>
                    <a:lnTo>
                      <a:pt x="2" y="1128"/>
                    </a:lnTo>
                    <a:lnTo>
                      <a:pt x="8" y="1136"/>
                    </a:lnTo>
                    <a:lnTo>
                      <a:pt x="16" y="1148"/>
                    </a:lnTo>
                    <a:lnTo>
                      <a:pt x="26" y="1163"/>
                    </a:lnTo>
                    <a:lnTo>
                      <a:pt x="37" y="1180"/>
                    </a:lnTo>
                    <a:lnTo>
                      <a:pt x="47" y="1197"/>
                    </a:lnTo>
                    <a:lnTo>
                      <a:pt x="56" y="1213"/>
                    </a:lnTo>
                    <a:lnTo>
                      <a:pt x="63" y="1228"/>
                    </a:lnTo>
                    <a:lnTo>
                      <a:pt x="69" y="1241"/>
                    </a:lnTo>
                    <a:lnTo>
                      <a:pt x="75" y="1254"/>
                    </a:lnTo>
                    <a:lnTo>
                      <a:pt x="80" y="1265"/>
                    </a:lnTo>
                    <a:lnTo>
                      <a:pt x="85" y="1277"/>
                    </a:lnTo>
                    <a:lnTo>
                      <a:pt x="90" y="1287"/>
                    </a:lnTo>
                    <a:lnTo>
                      <a:pt x="94" y="1296"/>
                    </a:lnTo>
                    <a:lnTo>
                      <a:pt x="99" y="1304"/>
                    </a:lnTo>
                    <a:lnTo>
                      <a:pt x="103" y="1312"/>
                    </a:lnTo>
                    <a:lnTo>
                      <a:pt x="108" y="1317"/>
                    </a:lnTo>
                    <a:lnTo>
                      <a:pt x="116" y="1324"/>
                    </a:lnTo>
                    <a:lnTo>
                      <a:pt x="126" y="1333"/>
                    </a:lnTo>
                    <a:lnTo>
                      <a:pt x="140" y="1342"/>
                    </a:lnTo>
                    <a:lnTo>
                      <a:pt x="158" y="1354"/>
                    </a:lnTo>
                    <a:lnTo>
                      <a:pt x="177" y="1367"/>
                    </a:lnTo>
                    <a:lnTo>
                      <a:pt x="198" y="1380"/>
                    </a:lnTo>
                    <a:lnTo>
                      <a:pt x="221" y="1394"/>
                    </a:lnTo>
                    <a:lnTo>
                      <a:pt x="246" y="1409"/>
                    </a:lnTo>
                    <a:lnTo>
                      <a:pt x="272" y="1424"/>
                    </a:lnTo>
                    <a:lnTo>
                      <a:pt x="298" y="1439"/>
                    </a:lnTo>
                    <a:lnTo>
                      <a:pt x="326" y="1454"/>
                    </a:lnTo>
                    <a:lnTo>
                      <a:pt x="353" y="1468"/>
                    </a:lnTo>
                    <a:lnTo>
                      <a:pt x="380" y="1481"/>
                    </a:lnTo>
                    <a:lnTo>
                      <a:pt x="407" y="1493"/>
                    </a:lnTo>
                    <a:lnTo>
                      <a:pt x="434" y="1505"/>
                    </a:lnTo>
                    <a:lnTo>
                      <a:pt x="437" y="1506"/>
                    </a:lnTo>
                    <a:lnTo>
                      <a:pt x="448" y="1509"/>
                    </a:lnTo>
                    <a:lnTo>
                      <a:pt x="465" y="1515"/>
                    </a:lnTo>
                    <a:lnTo>
                      <a:pt x="487" y="1523"/>
                    </a:lnTo>
                    <a:lnTo>
                      <a:pt x="515" y="1531"/>
                    </a:lnTo>
                    <a:lnTo>
                      <a:pt x="547" y="1542"/>
                    </a:lnTo>
                    <a:lnTo>
                      <a:pt x="583" y="1552"/>
                    </a:lnTo>
                    <a:lnTo>
                      <a:pt x="622" y="1564"/>
                    </a:lnTo>
                    <a:lnTo>
                      <a:pt x="663" y="1575"/>
                    </a:lnTo>
                    <a:lnTo>
                      <a:pt x="707" y="1586"/>
                    </a:lnTo>
                    <a:lnTo>
                      <a:pt x="752" y="1596"/>
                    </a:lnTo>
                    <a:lnTo>
                      <a:pt x="797" y="1605"/>
                    </a:lnTo>
                    <a:lnTo>
                      <a:pt x="843" y="1614"/>
                    </a:lnTo>
                    <a:lnTo>
                      <a:pt x="888" y="1620"/>
                    </a:lnTo>
                    <a:lnTo>
                      <a:pt x="931" y="1626"/>
                    </a:lnTo>
                    <a:lnTo>
                      <a:pt x="974" y="1628"/>
                    </a:lnTo>
                    <a:lnTo>
                      <a:pt x="979" y="1628"/>
                    </a:lnTo>
                    <a:lnTo>
                      <a:pt x="993" y="1628"/>
                    </a:lnTo>
                    <a:lnTo>
                      <a:pt x="1014" y="1627"/>
                    </a:lnTo>
                    <a:lnTo>
                      <a:pt x="1042" y="1626"/>
                    </a:lnTo>
                    <a:lnTo>
                      <a:pt x="1075" y="1625"/>
                    </a:lnTo>
                    <a:lnTo>
                      <a:pt x="1112" y="1624"/>
                    </a:lnTo>
                    <a:lnTo>
                      <a:pt x="1153" y="1622"/>
                    </a:lnTo>
                    <a:lnTo>
                      <a:pt x="1195" y="1620"/>
                    </a:lnTo>
                    <a:lnTo>
                      <a:pt x="1239" y="1618"/>
                    </a:lnTo>
                    <a:lnTo>
                      <a:pt x="1282" y="1616"/>
                    </a:lnTo>
                    <a:lnTo>
                      <a:pt x="1323" y="1613"/>
                    </a:lnTo>
                    <a:lnTo>
                      <a:pt x="1362" y="1610"/>
                    </a:lnTo>
                    <a:lnTo>
                      <a:pt x="1398" y="1607"/>
                    </a:lnTo>
                    <a:lnTo>
                      <a:pt x="1428" y="1604"/>
                    </a:lnTo>
                    <a:lnTo>
                      <a:pt x="1451" y="1601"/>
                    </a:lnTo>
                    <a:lnTo>
                      <a:pt x="1468" y="1597"/>
                    </a:lnTo>
                    <a:lnTo>
                      <a:pt x="1472" y="1596"/>
                    </a:lnTo>
                    <a:lnTo>
                      <a:pt x="1480" y="1595"/>
                    </a:lnTo>
                    <a:lnTo>
                      <a:pt x="1494" y="1591"/>
                    </a:lnTo>
                    <a:lnTo>
                      <a:pt x="1512" y="1586"/>
                    </a:lnTo>
                    <a:lnTo>
                      <a:pt x="1535" y="1580"/>
                    </a:lnTo>
                    <a:lnTo>
                      <a:pt x="1560" y="1573"/>
                    </a:lnTo>
                    <a:lnTo>
                      <a:pt x="1588" y="1565"/>
                    </a:lnTo>
                    <a:lnTo>
                      <a:pt x="1618" y="1556"/>
                    </a:lnTo>
                    <a:lnTo>
                      <a:pt x="1649" y="1544"/>
                    </a:lnTo>
                    <a:lnTo>
                      <a:pt x="1680" y="1533"/>
                    </a:lnTo>
                    <a:lnTo>
                      <a:pt x="1712" y="1521"/>
                    </a:lnTo>
                    <a:lnTo>
                      <a:pt x="1743" y="1507"/>
                    </a:lnTo>
                    <a:lnTo>
                      <a:pt x="1773" y="1493"/>
                    </a:lnTo>
                    <a:lnTo>
                      <a:pt x="1801" y="1477"/>
                    </a:lnTo>
                    <a:lnTo>
                      <a:pt x="1826" y="1462"/>
                    </a:lnTo>
                    <a:lnTo>
                      <a:pt x="1848" y="1445"/>
                    </a:lnTo>
                    <a:lnTo>
                      <a:pt x="1851" y="1444"/>
                    </a:lnTo>
                    <a:lnTo>
                      <a:pt x="1856" y="1438"/>
                    </a:lnTo>
                    <a:lnTo>
                      <a:pt x="1864" y="1431"/>
                    </a:lnTo>
                    <a:lnTo>
                      <a:pt x="1876" y="1420"/>
                    </a:lnTo>
                    <a:lnTo>
                      <a:pt x="1891" y="1407"/>
                    </a:lnTo>
                    <a:lnTo>
                      <a:pt x="1906" y="1392"/>
                    </a:lnTo>
                    <a:lnTo>
                      <a:pt x="1924" y="1373"/>
                    </a:lnTo>
                    <a:lnTo>
                      <a:pt x="1943" y="1354"/>
                    </a:lnTo>
                    <a:lnTo>
                      <a:pt x="1961" y="1333"/>
                    </a:lnTo>
                    <a:lnTo>
                      <a:pt x="1981" y="1310"/>
                    </a:lnTo>
                    <a:lnTo>
                      <a:pt x="1999" y="1286"/>
                    </a:lnTo>
                    <a:lnTo>
                      <a:pt x="2018" y="1261"/>
                    </a:lnTo>
                    <a:lnTo>
                      <a:pt x="2035" y="1234"/>
                    </a:lnTo>
                    <a:lnTo>
                      <a:pt x="2051" y="1208"/>
                    </a:lnTo>
                    <a:lnTo>
                      <a:pt x="2064" y="1180"/>
                    </a:lnTo>
                    <a:lnTo>
                      <a:pt x="2075" y="1152"/>
                    </a:lnTo>
                    <a:lnTo>
                      <a:pt x="2079" y="1143"/>
                    </a:lnTo>
                    <a:lnTo>
                      <a:pt x="2087" y="1115"/>
                    </a:lnTo>
                    <a:lnTo>
                      <a:pt x="2099" y="1075"/>
                    </a:lnTo>
                    <a:lnTo>
                      <a:pt x="2113" y="1022"/>
                    </a:lnTo>
                    <a:lnTo>
                      <a:pt x="2126" y="961"/>
                    </a:lnTo>
                    <a:lnTo>
                      <a:pt x="2137" y="894"/>
                    </a:lnTo>
                    <a:lnTo>
                      <a:pt x="2145" y="824"/>
                    </a:lnTo>
                    <a:lnTo>
                      <a:pt x="2148" y="755"/>
                    </a:lnTo>
                    <a:lnTo>
                      <a:pt x="2148" y="745"/>
                    </a:lnTo>
                    <a:lnTo>
                      <a:pt x="2145" y="722"/>
                    </a:lnTo>
                    <a:lnTo>
                      <a:pt x="2141" y="689"/>
                    </a:lnTo>
                    <a:lnTo>
                      <a:pt x="2133" y="647"/>
                    </a:lnTo>
                    <a:lnTo>
                      <a:pt x="2120" y="605"/>
                    </a:lnTo>
                    <a:lnTo>
                      <a:pt x="2102" y="563"/>
                    </a:lnTo>
                    <a:lnTo>
                      <a:pt x="2077" y="526"/>
                    </a:lnTo>
                    <a:lnTo>
                      <a:pt x="2044" y="500"/>
                    </a:lnTo>
                    <a:lnTo>
                      <a:pt x="2043" y="489"/>
                    </a:lnTo>
                    <a:lnTo>
                      <a:pt x="2043" y="458"/>
                    </a:lnTo>
                    <a:lnTo>
                      <a:pt x="2047" y="403"/>
                    </a:lnTo>
                    <a:lnTo>
                      <a:pt x="2060" y="323"/>
                    </a:lnTo>
                    <a:lnTo>
                      <a:pt x="2061" y="303"/>
                    </a:lnTo>
                    <a:lnTo>
                      <a:pt x="2064" y="255"/>
                    </a:lnTo>
                    <a:lnTo>
                      <a:pt x="2065" y="205"/>
                    </a:lnTo>
                    <a:lnTo>
                      <a:pt x="2064" y="175"/>
                    </a:lnTo>
                    <a:lnTo>
                      <a:pt x="2066" y="172"/>
                    </a:lnTo>
                    <a:lnTo>
                      <a:pt x="2072" y="164"/>
                    </a:lnTo>
                    <a:lnTo>
                      <a:pt x="2079" y="154"/>
                    </a:lnTo>
                    <a:lnTo>
                      <a:pt x="2088" y="139"/>
                    </a:lnTo>
                    <a:lnTo>
                      <a:pt x="2097" y="123"/>
                    </a:lnTo>
                    <a:lnTo>
                      <a:pt x="2104" y="106"/>
                    </a:lnTo>
                    <a:lnTo>
                      <a:pt x="2110" y="88"/>
                    </a:lnTo>
                    <a:lnTo>
                      <a:pt x="2112" y="71"/>
                    </a:lnTo>
                    <a:lnTo>
                      <a:pt x="2112" y="61"/>
                    </a:lnTo>
                    <a:lnTo>
                      <a:pt x="2109" y="36"/>
                    </a:lnTo>
                    <a:lnTo>
                      <a:pt x="2099" y="12"/>
                    </a:lnTo>
                    <a:lnTo>
                      <a:pt x="2083" y="0"/>
                    </a:lnTo>
                    <a:lnTo>
                      <a:pt x="2076" y="0"/>
                    </a:lnTo>
                    <a:lnTo>
                      <a:pt x="2057" y="2"/>
                    </a:lnTo>
                    <a:lnTo>
                      <a:pt x="2030" y="4"/>
                    </a:lnTo>
                    <a:lnTo>
                      <a:pt x="1998" y="8"/>
                    </a:lnTo>
                    <a:lnTo>
                      <a:pt x="1966" y="11"/>
                    </a:lnTo>
                    <a:lnTo>
                      <a:pt x="1937" y="16"/>
                    </a:lnTo>
                    <a:lnTo>
                      <a:pt x="1915" y="22"/>
                    </a:lnTo>
                    <a:lnTo>
                      <a:pt x="1904" y="27"/>
                    </a:lnTo>
                    <a:lnTo>
                      <a:pt x="1902" y="28"/>
                    </a:lnTo>
                    <a:lnTo>
                      <a:pt x="1898" y="33"/>
                    </a:lnTo>
                    <a:lnTo>
                      <a:pt x="1893" y="40"/>
                    </a:lnTo>
                    <a:lnTo>
                      <a:pt x="1889" y="51"/>
                    </a:lnTo>
                    <a:lnTo>
                      <a:pt x="1884" y="68"/>
                    </a:lnTo>
                    <a:lnTo>
                      <a:pt x="1882" y="88"/>
                    </a:lnTo>
                    <a:lnTo>
                      <a:pt x="1883" y="115"/>
                    </a:lnTo>
                    <a:lnTo>
                      <a:pt x="1887" y="147"/>
                    </a:lnTo>
                    <a:lnTo>
                      <a:pt x="1891" y="168"/>
                    </a:lnTo>
                    <a:lnTo>
                      <a:pt x="1897" y="216"/>
                    </a:lnTo>
                    <a:lnTo>
                      <a:pt x="1897" y="275"/>
                    </a:lnTo>
                    <a:lnTo>
                      <a:pt x="1884" y="327"/>
                    </a:lnTo>
                    <a:lnTo>
                      <a:pt x="1883" y="330"/>
                    </a:lnTo>
                    <a:lnTo>
                      <a:pt x="1880" y="338"/>
                    </a:lnTo>
                    <a:lnTo>
                      <a:pt x="1877" y="351"/>
                    </a:lnTo>
                    <a:lnTo>
                      <a:pt x="1871" y="366"/>
                    </a:lnTo>
                    <a:lnTo>
                      <a:pt x="1867" y="381"/>
                    </a:lnTo>
                    <a:lnTo>
                      <a:pt x="1860" y="396"/>
                    </a:lnTo>
                    <a:lnTo>
                      <a:pt x="1854" y="410"/>
                    </a:lnTo>
                    <a:lnTo>
                      <a:pt x="1848" y="419"/>
                    </a:lnTo>
                    <a:lnTo>
                      <a:pt x="1845" y="421"/>
                    </a:lnTo>
                    <a:lnTo>
                      <a:pt x="1833" y="428"/>
                    </a:lnTo>
                    <a:lnTo>
                      <a:pt x="1817" y="441"/>
                    </a:lnTo>
                    <a:lnTo>
                      <a:pt x="1798" y="457"/>
                    </a:lnTo>
                    <a:lnTo>
                      <a:pt x="1777" y="479"/>
                    </a:lnTo>
                    <a:lnTo>
                      <a:pt x="1755" y="506"/>
                    </a:lnTo>
                    <a:lnTo>
                      <a:pt x="1735" y="536"/>
                    </a:lnTo>
                    <a:lnTo>
                      <a:pt x="1719" y="571"/>
                    </a:lnTo>
                    <a:lnTo>
                      <a:pt x="1717" y="577"/>
                    </a:lnTo>
                    <a:lnTo>
                      <a:pt x="1711" y="592"/>
                    </a:lnTo>
                    <a:lnTo>
                      <a:pt x="1702" y="614"/>
                    </a:lnTo>
                    <a:lnTo>
                      <a:pt x="1693" y="642"/>
                    </a:lnTo>
                    <a:lnTo>
                      <a:pt x="1682" y="672"/>
                    </a:lnTo>
                    <a:lnTo>
                      <a:pt x="1672" y="702"/>
                    </a:lnTo>
                    <a:lnTo>
                      <a:pt x="1664" y="730"/>
                    </a:lnTo>
                    <a:lnTo>
                      <a:pt x="1659" y="755"/>
                    </a:lnTo>
                    <a:lnTo>
                      <a:pt x="1658" y="757"/>
                    </a:lnTo>
                    <a:lnTo>
                      <a:pt x="1652" y="765"/>
                    </a:lnTo>
                    <a:lnTo>
                      <a:pt x="1646" y="776"/>
                    </a:lnTo>
                    <a:lnTo>
                      <a:pt x="1634" y="793"/>
                    </a:lnTo>
                    <a:lnTo>
                      <a:pt x="1621" y="812"/>
                    </a:lnTo>
                    <a:lnTo>
                      <a:pt x="1605" y="834"/>
                    </a:lnTo>
                    <a:lnTo>
                      <a:pt x="1587" y="857"/>
                    </a:lnTo>
                    <a:lnTo>
                      <a:pt x="1566" y="882"/>
                    </a:lnTo>
                    <a:lnTo>
                      <a:pt x="1544" y="909"/>
                    </a:lnTo>
                    <a:lnTo>
                      <a:pt x="1520" y="936"/>
                    </a:lnTo>
                    <a:lnTo>
                      <a:pt x="1495" y="962"/>
                    </a:lnTo>
                    <a:lnTo>
                      <a:pt x="1467" y="987"/>
                    </a:lnTo>
                    <a:lnTo>
                      <a:pt x="1439" y="1010"/>
                    </a:lnTo>
                    <a:lnTo>
                      <a:pt x="1409" y="1032"/>
                    </a:lnTo>
                    <a:lnTo>
                      <a:pt x="1379" y="1052"/>
                    </a:lnTo>
                    <a:lnTo>
                      <a:pt x="1348" y="1068"/>
                    </a:lnTo>
                    <a:lnTo>
                      <a:pt x="1345" y="1070"/>
                    </a:lnTo>
                    <a:lnTo>
                      <a:pt x="1335" y="1075"/>
                    </a:lnTo>
                    <a:lnTo>
                      <a:pt x="1318" y="1082"/>
                    </a:lnTo>
                    <a:lnTo>
                      <a:pt x="1295" y="1091"/>
                    </a:lnTo>
                    <a:lnTo>
                      <a:pt x="1268" y="1101"/>
                    </a:lnTo>
                    <a:lnTo>
                      <a:pt x="1234" y="1113"/>
                    </a:lnTo>
                    <a:lnTo>
                      <a:pt x="1196" y="1123"/>
                    </a:lnTo>
                    <a:lnTo>
                      <a:pt x="1153" y="1134"/>
                    </a:lnTo>
                    <a:lnTo>
                      <a:pt x="1107" y="1144"/>
                    </a:lnTo>
                    <a:lnTo>
                      <a:pt x="1055" y="1151"/>
                    </a:lnTo>
                    <a:lnTo>
                      <a:pt x="1001" y="1157"/>
                    </a:lnTo>
                    <a:lnTo>
                      <a:pt x="944" y="1159"/>
                    </a:lnTo>
                    <a:lnTo>
                      <a:pt x="883" y="1158"/>
                    </a:lnTo>
                    <a:lnTo>
                      <a:pt x="821" y="1153"/>
                    </a:lnTo>
                    <a:lnTo>
                      <a:pt x="756" y="1143"/>
                    </a:lnTo>
                    <a:lnTo>
                      <a:pt x="691" y="1128"/>
                    </a:lnTo>
                    <a:lnTo>
                      <a:pt x="688" y="1127"/>
                    </a:lnTo>
                    <a:lnTo>
                      <a:pt x="680" y="1125"/>
                    </a:lnTo>
                    <a:lnTo>
                      <a:pt x="668" y="1121"/>
                    </a:lnTo>
                    <a:lnTo>
                      <a:pt x="652" y="1116"/>
                    </a:lnTo>
                    <a:lnTo>
                      <a:pt x="633" y="1111"/>
                    </a:lnTo>
                    <a:lnTo>
                      <a:pt x="611" y="1104"/>
                    </a:lnTo>
                    <a:lnTo>
                      <a:pt x="587" y="1096"/>
                    </a:lnTo>
                    <a:lnTo>
                      <a:pt x="563" y="1088"/>
                    </a:lnTo>
                    <a:lnTo>
                      <a:pt x="536" y="1080"/>
                    </a:lnTo>
                    <a:lnTo>
                      <a:pt x="511" y="1070"/>
                    </a:lnTo>
                    <a:lnTo>
                      <a:pt x="486" y="1061"/>
                    </a:lnTo>
                    <a:lnTo>
                      <a:pt x="460" y="1053"/>
                    </a:lnTo>
                    <a:lnTo>
                      <a:pt x="439" y="1044"/>
                    </a:lnTo>
                    <a:lnTo>
                      <a:pt x="418" y="1036"/>
                    </a:lnTo>
                    <a:lnTo>
                      <a:pt x="401" y="1028"/>
                    </a:lnTo>
                    <a:lnTo>
                      <a:pt x="387" y="1021"/>
                    </a:lnTo>
                    <a:lnTo>
                      <a:pt x="382" y="1017"/>
                    </a:lnTo>
                    <a:lnTo>
                      <a:pt x="368" y="1009"/>
                    </a:lnTo>
                    <a:lnTo>
                      <a:pt x="348" y="998"/>
                    </a:lnTo>
                    <a:lnTo>
                      <a:pt x="322" y="984"/>
                    </a:lnTo>
                    <a:lnTo>
                      <a:pt x="296" y="970"/>
                    </a:lnTo>
                    <a:lnTo>
                      <a:pt x="268" y="959"/>
                    </a:lnTo>
                    <a:lnTo>
                      <a:pt x="243" y="952"/>
                    </a:lnTo>
                    <a:lnTo>
                      <a:pt x="222" y="949"/>
                    </a:lnTo>
                    <a:lnTo>
                      <a:pt x="35" y="949"/>
                    </a:lnTo>
                    <a:lnTo>
                      <a:pt x="0" y="11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402" name="Freeform 54"/>
              <p:cNvSpPr>
                <a:spLocks/>
              </p:cNvSpPr>
              <p:nvPr/>
            </p:nvSpPr>
            <p:spPr bwMode="auto">
              <a:xfrm>
                <a:off x="2247" y="883"/>
                <a:ext cx="987" cy="395"/>
              </a:xfrm>
              <a:custGeom>
                <a:avLst/>
                <a:gdLst>
                  <a:gd name="T0" fmla="*/ 1 w 1974"/>
                  <a:gd name="T1" fmla="*/ 1 h 788"/>
                  <a:gd name="T2" fmla="*/ 1 w 1974"/>
                  <a:gd name="T3" fmla="*/ 1 h 788"/>
                  <a:gd name="T4" fmla="*/ 1 w 1974"/>
                  <a:gd name="T5" fmla="*/ 1 h 788"/>
                  <a:gd name="T6" fmla="*/ 1 w 1974"/>
                  <a:gd name="T7" fmla="*/ 2 h 788"/>
                  <a:gd name="T8" fmla="*/ 1 w 1974"/>
                  <a:gd name="T9" fmla="*/ 2 h 788"/>
                  <a:gd name="T10" fmla="*/ 1 w 1974"/>
                  <a:gd name="T11" fmla="*/ 2 h 788"/>
                  <a:gd name="T12" fmla="*/ 1 w 1974"/>
                  <a:gd name="T13" fmla="*/ 2 h 788"/>
                  <a:gd name="T14" fmla="*/ 1 w 1974"/>
                  <a:gd name="T15" fmla="*/ 2 h 788"/>
                  <a:gd name="T16" fmla="*/ 1 w 1974"/>
                  <a:gd name="T17" fmla="*/ 2 h 788"/>
                  <a:gd name="T18" fmla="*/ 1 w 1974"/>
                  <a:gd name="T19" fmla="*/ 2 h 788"/>
                  <a:gd name="T20" fmla="*/ 1 w 1974"/>
                  <a:gd name="T21" fmla="*/ 2 h 788"/>
                  <a:gd name="T22" fmla="*/ 1 w 1974"/>
                  <a:gd name="T23" fmla="*/ 2 h 788"/>
                  <a:gd name="T24" fmla="*/ 1 w 1974"/>
                  <a:gd name="T25" fmla="*/ 2 h 788"/>
                  <a:gd name="T26" fmla="*/ 2 w 1974"/>
                  <a:gd name="T27" fmla="*/ 2 h 788"/>
                  <a:gd name="T28" fmla="*/ 2 w 1974"/>
                  <a:gd name="T29" fmla="*/ 2 h 788"/>
                  <a:gd name="T30" fmla="*/ 2 w 1974"/>
                  <a:gd name="T31" fmla="*/ 2 h 788"/>
                  <a:gd name="T32" fmla="*/ 2 w 1974"/>
                  <a:gd name="T33" fmla="*/ 2 h 788"/>
                  <a:gd name="T34" fmla="*/ 2 w 1974"/>
                  <a:gd name="T35" fmla="*/ 2 h 788"/>
                  <a:gd name="T36" fmla="*/ 2 w 1974"/>
                  <a:gd name="T37" fmla="*/ 2 h 788"/>
                  <a:gd name="T38" fmla="*/ 3 w 1974"/>
                  <a:gd name="T39" fmla="*/ 2 h 788"/>
                  <a:gd name="T40" fmla="*/ 3 w 1974"/>
                  <a:gd name="T41" fmla="*/ 2 h 788"/>
                  <a:gd name="T42" fmla="*/ 3 w 1974"/>
                  <a:gd name="T43" fmla="*/ 2 h 788"/>
                  <a:gd name="T44" fmla="*/ 3 w 1974"/>
                  <a:gd name="T45" fmla="*/ 2 h 788"/>
                  <a:gd name="T46" fmla="*/ 3 w 1974"/>
                  <a:gd name="T47" fmla="*/ 2 h 788"/>
                  <a:gd name="T48" fmla="*/ 3 w 1974"/>
                  <a:gd name="T49" fmla="*/ 2 h 788"/>
                  <a:gd name="T50" fmla="*/ 4 w 1974"/>
                  <a:gd name="T51" fmla="*/ 2 h 788"/>
                  <a:gd name="T52" fmla="*/ 4 w 1974"/>
                  <a:gd name="T53" fmla="*/ 2 h 788"/>
                  <a:gd name="T54" fmla="*/ 4 w 1974"/>
                  <a:gd name="T55" fmla="*/ 2 h 788"/>
                  <a:gd name="T56" fmla="*/ 4 w 1974"/>
                  <a:gd name="T57" fmla="*/ 1 h 788"/>
                  <a:gd name="T58" fmla="*/ 4 w 1974"/>
                  <a:gd name="T59" fmla="*/ 1 h 788"/>
                  <a:gd name="T60" fmla="*/ 4 w 1974"/>
                  <a:gd name="T61" fmla="*/ 1 h 788"/>
                  <a:gd name="T62" fmla="*/ 4 w 1974"/>
                  <a:gd name="T63" fmla="*/ 1 h 788"/>
                  <a:gd name="T64" fmla="*/ 4 w 1974"/>
                  <a:gd name="T65" fmla="*/ 1 h 788"/>
                  <a:gd name="T66" fmla="*/ 4 w 1974"/>
                  <a:gd name="T67" fmla="*/ 1 h 788"/>
                  <a:gd name="T68" fmla="*/ 4 w 1974"/>
                  <a:gd name="T69" fmla="*/ 1 h 788"/>
                  <a:gd name="T70" fmla="*/ 4 w 1974"/>
                  <a:gd name="T71" fmla="*/ 2 h 788"/>
                  <a:gd name="T72" fmla="*/ 3 w 1974"/>
                  <a:gd name="T73" fmla="*/ 2 h 788"/>
                  <a:gd name="T74" fmla="*/ 3 w 1974"/>
                  <a:gd name="T75" fmla="*/ 2 h 788"/>
                  <a:gd name="T76" fmla="*/ 3 w 1974"/>
                  <a:gd name="T77" fmla="*/ 2 h 788"/>
                  <a:gd name="T78" fmla="*/ 2 w 1974"/>
                  <a:gd name="T79" fmla="*/ 2 h 788"/>
                  <a:gd name="T80" fmla="*/ 2 w 1974"/>
                  <a:gd name="T81" fmla="*/ 2 h 788"/>
                  <a:gd name="T82" fmla="*/ 2 w 1974"/>
                  <a:gd name="T83" fmla="*/ 2 h 788"/>
                  <a:gd name="T84" fmla="*/ 1 w 1974"/>
                  <a:gd name="T85" fmla="*/ 2 h 788"/>
                  <a:gd name="T86" fmla="*/ 1 w 1974"/>
                  <a:gd name="T87" fmla="*/ 2 h 788"/>
                  <a:gd name="T88" fmla="*/ 1 w 1974"/>
                  <a:gd name="T89" fmla="*/ 2 h 788"/>
                  <a:gd name="T90" fmla="*/ 1 w 1974"/>
                  <a:gd name="T91" fmla="*/ 2 h 788"/>
                  <a:gd name="T92" fmla="*/ 1 w 1974"/>
                  <a:gd name="T93" fmla="*/ 1 h 788"/>
                  <a:gd name="T94" fmla="*/ 1 w 1974"/>
                  <a:gd name="T95" fmla="*/ 1 h 78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974"/>
                  <a:gd name="T145" fmla="*/ 0 h 788"/>
                  <a:gd name="T146" fmla="*/ 1974 w 1974"/>
                  <a:gd name="T147" fmla="*/ 788 h 78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974" h="788">
                    <a:moveTo>
                      <a:pt x="0" y="438"/>
                    </a:moveTo>
                    <a:lnTo>
                      <a:pt x="1" y="439"/>
                    </a:lnTo>
                    <a:lnTo>
                      <a:pt x="1" y="440"/>
                    </a:lnTo>
                    <a:lnTo>
                      <a:pt x="1" y="441"/>
                    </a:lnTo>
                    <a:lnTo>
                      <a:pt x="1" y="442"/>
                    </a:lnTo>
                    <a:lnTo>
                      <a:pt x="9" y="467"/>
                    </a:lnTo>
                    <a:lnTo>
                      <a:pt x="21" y="490"/>
                    </a:lnTo>
                    <a:lnTo>
                      <a:pt x="37" y="513"/>
                    </a:lnTo>
                    <a:lnTo>
                      <a:pt x="56" y="533"/>
                    </a:lnTo>
                    <a:lnTo>
                      <a:pt x="79" y="554"/>
                    </a:lnTo>
                    <a:lnTo>
                      <a:pt x="106" y="573"/>
                    </a:lnTo>
                    <a:lnTo>
                      <a:pt x="136" y="590"/>
                    </a:lnTo>
                    <a:lnTo>
                      <a:pt x="168" y="606"/>
                    </a:lnTo>
                    <a:lnTo>
                      <a:pt x="177" y="611"/>
                    </a:lnTo>
                    <a:lnTo>
                      <a:pt x="190" y="615"/>
                    </a:lnTo>
                    <a:lnTo>
                      <a:pt x="204" y="622"/>
                    </a:lnTo>
                    <a:lnTo>
                      <a:pt x="219" y="629"/>
                    </a:lnTo>
                    <a:lnTo>
                      <a:pt x="237" y="636"/>
                    </a:lnTo>
                    <a:lnTo>
                      <a:pt x="257" y="644"/>
                    </a:lnTo>
                    <a:lnTo>
                      <a:pt x="277" y="653"/>
                    </a:lnTo>
                    <a:lnTo>
                      <a:pt x="300" y="663"/>
                    </a:lnTo>
                    <a:lnTo>
                      <a:pt x="326" y="672"/>
                    </a:lnTo>
                    <a:lnTo>
                      <a:pt x="353" y="681"/>
                    </a:lnTo>
                    <a:lnTo>
                      <a:pt x="381" y="690"/>
                    </a:lnTo>
                    <a:lnTo>
                      <a:pt x="412" y="701"/>
                    </a:lnTo>
                    <a:lnTo>
                      <a:pt x="444" y="710"/>
                    </a:lnTo>
                    <a:lnTo>
                      <a:pt x="478" y="720"/>
                    </a:lnTo>
                    <a:lnTo>
                      <a:pt x="514" y="729"/>
                    </a:lnTo>
                    <a:lnTo>
                      <a:pt x="550" y="737"/>
                    </a:lnTo>
                    <a:lnTo>
                      <a:pt x="588" y="747"/>
                    </a:lnTo>
                    <a:lnTo>
                      <a:pt x="628" y="755"/>
                    </a:lnTo>
                    <a:lnTo>
                      <a:pt x="669" y="762"/>
                    </a:lnTo>
                    <a:lnTo>
                      <a:pt x="713" y="769"/>
                    </a:lnTo>
                    <a:lnTo>
                      <a:pt x="757" y="774"/>
                    </a:lnTo>
                    <a:lnTo>
                      <a:pt x="803" y="779"/>
                    </a:lnTo>
                    <a:lnTo>
                      <a:pt x="849" y="782"/>
                    </a:lnTo>
                    <a:lnTo>
                      <a:pt x="897" y="786"/>
                    </a:lnTo>
                    <a:lnTo>
                      <a:pt x="947" y="787"/>
                    </a:lnTo>
                    <a:lnTo>
                      <a:pt x="997" y="788"/>
                    </a:lnTo>
                    <a:lnTo>
                      <a:pt x="1049" y="787"/>
                    </a:lnTo>
                    <a:lnTo>
                      <a:pt x="1102" y="785"/>
                    </a:lnTo>
                    <a:lnTo>
                      <a:pt x="1156" y="780"/>
                    </a:lnTo>
                    <a:lnTo>
                      <a:pt x="1211" y="774"/>
                    </a:lnTo>
                    <a:lnTo>
                      <a:pt x="1268" y="767"/>
                    </a:lnTo>
                    <a:lnTo>
                      <a:pt x="1326" y="758"/>
                    </a:lnTo>
                    <a:lnTo>
                      <a:pt x="1331" y="757"/>
                    </a:lnTo>
                    <a:lnTo>
                      <a:pt x="1349" y="752"/>
                    </a:lnTo>
                    <a:lnTo>
                      <a:pt x="1376" y="746"/>
                    </a:lnTo>
                    <a:lnTo>
                      <a:pt x="1412" y="734"/>
                    </a:lnTo>
                    <a:lnTo>
                      <a:pt x="1453" y="719"/>
                    </a:lnTo>
                    <a:lnTo>
                      <a:pt x="1502" y="698"/>
                    </a:lnTo>
                    <a:lnTo>
                      <a:pt x="1554" y="674"/>
                    </a:lnTo>
                    <a:lnTo>
                      <a:pt x="1608" y="644"/>
                    </a:lnTo>
                    <a:lnTo>
                      <a:pt x="1663" y="608"/>
                    </a:lnTo>
                    <a:lnTo>
                      <a:pt x="1718" y="567"/>
                    </a:lnTo>
                    <a:lnTo>
                      <a:pt x="1771" y="518"/>
                    </a:lnTo>
                    <a:lnTo>
                      <a:pt x="1822" y="463"/>
                    </a:lnTo>
                    <a:lnTo>
                      <a:pt x="1867" y="401"/>
                    </a:lnTo>
                    <a:lnTo>
                      <a:pt x="1906" y="331"/>
                    </a:lnTo>
                    <a:lnTo>
                      <a:pt x="1938" y="252"/>
                    </a:lnTo>
                    <a:lnTo>
                      <a:pt x="1961" y="166"/>
                    </a:lnTo>
                    <a:lnTo>
                      <a:pt x="1964" y="153"/>
                    </a:lnTo>
                    <a:lnTo>
                      <a:pt x="1968" y="117"/>
                    </a:lnTo>
                    <a:lnTo>
                      <a:pt x="1973" y="66"/>
                    </a:lnTo>
                    <a:lnTo>
                      <a:pt x="1974" y="0"/>
                    </a:lnTo>
                    <a:lnTo>
                      <a:pt x="1921" y="104"/>
                    </a:lnTo>
                    <a:lnTo>
                      <a:pt x="1864" y="197"/>
                    </a:lnTo>
                    <a:lnTo>
                      <a:pt x="1806" y="281"/>
                    </a:lnTo>
                    <a:lnTo>
                      <a:pt x="1742" y="356"/>
                    </a:lnTo>
                    <a:lnTo>
                      <a:pt x="1677" y="422"/>
                    </a:lnTo>
                    <a:lnTo>
                      <a:pt x="1610" y="480"/>
                    </a:lnTo>
                    <a:lnTo>
                      <a:pt x="1540" y="531"/>
                    </a:lnTo>
                    <a:lnTo>
                      <a:pt x="1468" y="574"/>
                    </a:lnTo>
                    <a:lnTo>
                      <a:pt x="1395" y="610"/>
                    </a:lnTo>
                    <a:lnTo>
                      <a:pt x="1320" y="638"/>
                    </a:lnTo>
                    <a:lnTo>
                      <a:pt x="1245" y="661"/>
                    </a:lnTo>
                    <a:lnTo>
                      <a:pt x="1169" y="679"/>
                    </a:lnTo>
                    <a:lnTo>
                      <a:pt x="1093" y="690"/>
                    </a:lnTo>
                    <a:lnTo>
                      <a:pt x="1017" y="697"/>
                    </a:lnTo>
                    <a:lnTo>
                      <a:pt x="941" y="699"/>
                    </a:lnTo>
                    <a:lnTo>
                      <a:pt x="866" y="698"/>
                    </a:lnTo>
                    <a:lnTo>
                      <a:pt x="792" y="693"/>
                    </a:lnTo>
                    <a:lnTo>
                      <a:pt x="719" y="683"/>
                    </a:lnTo>
                    <a:lnTo>
                      <a:pt x="647" y="672"/>
                    </a:lnTo>
                    <a:lnTo>
                      <a:pt x="578" y="658"/>
                    </a:lnTo>
                    <a:lnTo>
                      <a:pt x="510" y="641"/>
                    </a:lnTo>
                    <a:lnTo>
                      <a:pt x="446" y="623"/>
                    </a:lnTo>
                    <a:lnTo>
                      <a:pt x="383" y="604"/>
                    </a:lnTo>
                    <a:lnTo>
                      <a:pt x="325" y="583"/>
                    </a:lnTo>
                    <a:lnTo>
                      <a:pt x="269" y="562"/>
                    </a:lnTo>
                    <a:lnTo>
                      <a:pt x="216" y="542"/>
                    </a:lnTo>
                    <a:lnTo>
                      <a:pt x="169" y="521"/>
                    </a:lnTo>
                    <a:lnTo>
                      <a:pt x="125" y="501"/>
                    </a:lnTo>
                    <a:lnTo>
                      <a:pt x="86" y="483"/>
                    </a:lnTo>
                    <a:lnTo>
                      <a:pt x="52" y="465"/>
                    </a:lnTo>
                    <a:lnTo>
                      <a:pt x="23" y="450"/>
                    </a:lnTo>
                    <a:lnTo>
                      <a:pt x="0" y="438"/>
                    </a:lnTo>
                    <a:close/>
                  </a:path>
                </a:pathLst>
              </a:custGeom>
              <a:solidFill>
                <a:srgbClr val="CCE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403" name="Freeform 55"/>
              <p:cNvSpPr>
                <a:spLocks/>
              </p:cNvSpPr>
              <p:nvPr/>
            </p:nvSpPr>
            <p:spPr bwMode="auto">
              <a:xfrm>
                <a:off x="2176" y="590"/>
                <a:ext cx="1058" cy="643"/>
              </a:xfrm>
              <a:custGeom>
                <a:avLst/>
                <a:gdLst>
                  <a:gd name="T0" fmla="*/ 5 w 2116"/>
                  <a:gd name="T1" fmla="*/ 1 h 1286"/>
                  <a:gd name="T2" fmla="*/ 5 w 2116"/>
                  <a:gd name="T3" fmla="*/ 1 h 1286"/>
                  <a:gd name="T4" fmla="*/ 4 w 2116"/>
                  <a:gd name="T5" fmla="*/ 1 h 1286"/>
                  <a:gd name="T6" fmla="*/ 4 w 2116"/>
                  <a:gd name="T7" fmla="*/ 1 h 1286"/>
                  <a:gd name="T8" fmla="*/ 5 w 2116"/>
                  <a:gd name="T9" fmla="*/ 1 h 1286"/>
                  <a:gd name="T10" fmla="*/ 4 w 2116"/>
                  <a:gd name="T11" fmla="*/ 0 h 1286"/>
                  <a:gd name="T12" fmla="*/ 4 w 2116"/>
                  <a:gd name="T13" fmla="*/ 1 h 1286"/>
                  <a:gd name="T14" fmla="*/ 4 w 2116"/>
                  <a:gd name="T15" fmla="*/ 1 h 1286"/>
                  <a:gd name="T16" fmla="*/ 4 w 2116"/>
                  <a:gd name="T17" fmla="*/ 1 h 1286"/>
                  <a:gd name="T18" fmla="*/ 4 w 2116"/>
                  <a:gd name="T19" fmla="*/ 1 h 1286"/>
                  <a:gd name="T20" fmla="*/ 4 w 2116"/>
                  <a:gd name="T21" fmla="*/ 1 h 1286"/>
                  <a:gd name="T22" fmla="*/ 4 w 2116"/>
                  <a:gd name="T23" fmla="*/ 1 h 1286"/>
                  <a:gd name="T24" fmla="*/ 4 w 2116"/>
                  <a:gd name="T25" fmla="*/ 1 h 1286"/>
                  <a:gd name="T26" fmla="*/ 4 w 2116"/>
                  <a:gd name="T27" fmla="*/ 1 h 1286"/>
                  <a:gd name="T28" fmla="*/ 4 w 2116"/>
                  <a:gd name="T29" fmla="*/ 1 h 1286"/>
                  <a:gd name="T30" fmla="*/ 4 w 2116"/>
                  <a:gd name="T31" fmla="*/ 1 h 1286"/>
                  <a:gd name="T32" fmla="*/ 4 w 2116"/>
                  <a:gd name="T33" fmla="*/ 2 h 1286"/>
                  <a:gd name="T34" fmla="*/ 4 w 2116"/>
                  <a:gd name="T35" fmla="*/ 2 h 1286"/>
                  <a:gd name="T36" fmla="*/ 4 w 2116"/>
                  <a:gd name="T37" fmla="*/ 2 h 1286"/>
                  <a:gd name="T38" fmla="*/ 4 w 2116"/>
                  <a:gd name="T39" fmla="*/ 2 h 1286"/>
                  <a:gd name="T40" fmla="*/ 3 w 2116"/>
                  <a:gd name="T41" fmla="*/ 2 h 1286"/>
                  <a:gd name="T42" fmla="*/ 3 w 2116"/>
                  <a:gd name="T43" fmla="*/ 2 h 1286"/>
                  <a:gd name="T44" fmla="*/ 3 w 2116"/>
                  <a:gd name="T45" fmla="*/ 2 h 1286"/>
                  <a:gd name="T46" fmla="*/ 3 w 2116"/>
                  <a:gd name="T47" fmla="*/ 2 h 1286"/>
                  <a:gd name="T48" fmla="*/ 3 w 2116"/>
                  <a:gd name="T49" fmla="*/ 3 h 1286"/>
                  <a:gd name="T50" fmla="*/ 2 w 2116"/>
                  <a:gd name="T51" fmla="*/ 3 h 1286"/>
                  <a:gd name="T52" fmla="*/ 2 w 2116"/>
                  <a:gd name="T53" fmla="*/ 3 h 1286"/>
                  <a:gd name="T54" fmla="*/ 2 w 2116"/>
                  <a:gd name="T55" fmla="*/ 3 h 1286"/>
                  <a:gd name="T56" fmla="*/ 2 w 2116"/>
                  <a:gd name="T57" fmla="*/ 3 h 1286"/>
                  <a:gd name="T58" fmla="*/ 2 w 2116"/>
                  <a:gd name="T59" fmla="*/ 2 h 1286"/>
                  <a:gd name="T60" fmla="*/ 1 w 2116"/>
                  <a:gd name="T61" fmla="*/ 2 h 1286"/>
                  <a:gd name="T62" fmla="*/ 1 w 2116"/>
                  <a:gd name="T63" fmla="*/ 2 h 1286"/>
                  <a:gd name="T64" fmla="*/ 1 w 2116"/>
                  <a:gd name="T65" fmla="*/ 2 h 1286"/>
                  <a:gd name="T66" fmla="*/ 1 w 2116"/>
                  <a:gd name="T67" fmla="*/ 2 h 1286"/>
                  <a:gd name="T68" fmla="*/ 1 w 2116"/>
                  <a:gd name="T69" fmla="*/ 2 h 1286"/>
                  <a:gd name="T70" fmla="*/ 1 w 2116"/>
                  <a:gd name="T71" fmla="*/ 2 h 1286"/>
                  <a:gd name="T72" fmla="*/ 1 w 2116"/>
                  <a:gd name="T73" fmla="*/ 2 h 1286"/>
                  <a:gd name="T74" fmla="*/ 1 w 2116"/>
                  <a:gd name="T75" fmla="*/ 2 h 1286"/>
                  <a:gd name="T76" fmla="*/ 1 w 2116"/>
                  <a:gd name="T77" fmla="*/ 2 h 1286"/>
                  <a:gd name="T78" fmla="*/ 1 w 2116"/>
                  <a:gd name="T79" fmla="*/ 2 h 1286"/>
                  <a:gd name="T80" fmla="*/ 1 w 2116"/>
                  <a:gd name="T81" fmla="*/ 2 h 1286"/>
                  <a:gd name="T82" fmla="*/ 1 w 2116"/>
                  <a:gd name="T83" fmla="*/ 3 h 1286"/>
                  <a:gd name="T84" fmla="*/ 1 w 2116"/>
                  <a:gd name="T85" fmla="*/ 3 h 1286"/>
                  <a:gd name="T86" fmla="*/ 1 w 2116"/>
                  <a:gd name="T87" fmla="*/ 3 h 1286"/>
                  <a:gd name="T88" fmla="*/ 1 w 2116"/>
                  <a:gd name="T89" fmla="*/ 3 h 1286"/>
                  <a:gd name="T90" fmla="*/ 2 w 2116"/>
                  <a:gd name="T91" fmla="*/ 3 h 1286"/>
                  <a:gd name="T92" fmla="*/ 2 w 2116"/>
                  <a:gd name="T93" fmla="*/ 3 h 1286"/>
                  <a:gd name="T94" fmla="*/ 3 w 2116"/>
                  <a:gd name="T95" fmla="*/ 3 h 1286"/>
                  <a:gd name="T96" fmla="*/ 3 w 2116"/>
                  <a:gd name="T97" fmla="*/ 3 h 1286"/>
                  <a:gd name="T98" fmla="*/ 4 w 2116"/>
                  <a:gd name="T99" fmla="*/ 3 h 1286"/>
                  <a:gd name="T100" fmla="*/ 4 w 2116"/>
                  <a:gd name="T101" fmla="*/ 2 h 1286"/>
                  <a:gd name="T102" fmla="*/ 5 w 2116"/>
                  <a:gd name="T103" fmla="*/ 2 h 128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116"/>
                  <a:gd name="T157" fmla="*/ 0 h 1286"/>
                  <a:gd name="T158" fmla="*/ 2116 w 2116"/>
                  <a:gd name="T159" fmla="*/ 1286 h 128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116" h="1286">
                    <a:moveTo>
                      <a:pt x="2116" y="587"/>
                    </a:moveTo>
                    <a:lnTo>
                      <a:pt x="2115" y="545"/>
                    </a:lnTo>
                    <a:lnTo>
                      <a:pt x="2111" y="503"/>
                    </a:lnTo>
                    <a:lnTo>
                      <a:pt x="2106" y="460"/>
                    </a:lnTo>
                    <a:lnTo>
                      <a:pt x="2096" y="419"/>
                    </a:lnTo>
                    <a:lnTo>
                      <a:pt x="2084" y="379"/>
                    </a:lnTo>
                    <a:lnTo>
                      <a:pt x="2066" y="344"/>
                    </a:lnTo>
                    <a:lnTo>
                      <a:pt x="2046" y="311"/>
                    </a:lnTo>
                    <a:lnTo>
                      <a:pt x="2019" y="285"/>
                    </a:lnTo>
                    <a:lnTo>
                      <a:pt x="2021" y="273"/>
                    </a:lnTo>
                    <a:lnTo>
                      <a:pt x="2027" y="242"/>
                    </a:lnTo>
                    <a:lnTo>
                      <a:pt x="2034" y="200"/>
                    </a:lnTo>
                    <a:lnTo>
                      <a:pt x="2042" y="149"/>
                    </a:lnTo>
                    <a:lnTo>
                      <a:pt x="2049" y="97"/>
                    </a:lnTo>
                    <a:lnTo>
                      <a:pt x="2054" y="51"/>
                    </a:lnTo>
                    <a:lnTo>
                      <a:pt x="2054" y="17"/>
                    </a:lnTo>
                    <a:lnTo>
                      <a:pt x="2048" y="0"/>
                    </a:lnTo>
                    <a:lnTo>
                      <a:pt x="2047" y="0"/>
                    </a:lnTo>
                    <a:lnTo>
                      <a:pt x="2043" y="1"/>
                    </a:lnTo>
                    <a:lnTo>
                      <a:pt x="2039" y="2"/>
                    </a:lnTo>
                    <a:lnTo>
                      <a:pt x="2033" y="2"/>
                    </a:lnTo>
                    <a:lnTo>
                      <a:pt x="2026" y="4"/>
                    </a:lnTo>
                    <a:lnTo>
                      <a:pt x="2019" y="5"/>
                    </a:lnTo>
                    <a:lnTo>
                      <a:pt x="2011" y="5"/>
                    </a:lnTo>
                    <a:lnTo>
                      <a:pt x="2003" y="5"/>
                    </a:lnTo>
                    <a:lnTo>
                      <a:pt x="2003" y="21"/>
                    </a:lnTo>
                    <a:lnTo>
                      <a:pt x="2004" y="35"/>
                    </a:lnTo>
                    <a:lnTo>
                      <a:pt x="2004" y="46"/>
                    </a:lnTo>
                    <a:lnTo>
                      <a:pt x="2004" y="57"/>
                    </a:lnTo>
                    <a:lnTo>
                      <a:pt x="2002" y="82"/>
                    </a:lnTo>
                    <a:lnTo>
                      <a:pt x="1996" y="110"/>
                    </a:lnTo>
                    <a:lnTo>
                      <a:pt x="1989" y="138"/>
                    </a:lnTo>
                    <a:lnTo>
                      <a:pt x="1980" y="167"/>
                    </a:lnTo>
                    <a:lnTo>
                      <a:pt x="1971" y="193"/>
                    </a:lnTo>
                    <a:lnTo>
                      <a:pt x="1964" y="213"/>
                    </a:lnTo>
                    <a:lnTo>
                      <a:pt x="1958" y="228"/>
                    </a:lnTo>
                    <a:lnTo>
                      <a:pt x="1956" y="233"/>
                    </a:lnTo>
                    <a:lnTo>
                      <a:pt x="1944" y="244"/>
                    </a:lnTo>
                    <a:lnTo>
                      <a:pt x="1936" y="257"/>
                    </a:lnTo>
                    <a:lnTo>
                      <a:pt x="1932" y="269"/>
                    </a:lnTo>
                    <a:lnTo>
                      <a:pt x="1928" y="279"/>
                    </a:lnTo>
                    <a:lnTo>
                      <a:pt x="1927" y="287"/>
                    </a:lnTo>
                    <a:lnTo>
                      <a:pt x="1927" y="295"/>
                    </a:lnTo>
                    <a:lnTo>
                      <a:pt x="1928" y="300"/>
                    </a:lnTo>
                    <a:lnTo>
                      <a:pt x="1928" y="301"/>
                    </a:lnTo>
                    <a:lnTo>
                      <a:pt x="1924" y="352"/>
                    </a:lnTo>
                    <a:lnTo>
                      <a:pt x="1911" y="408"/>
                    </a:lnTo>
                    <a:lnTo>
                      <a:pt x="1892" y="465"/>
                    </a:lnTo>
                    <a:lnTo>
                      <a:pt x="1872" y="520"/>
                    </a:lnTo>
                    <a:lnTo>
                      <a:pt x="1851" y="568"/>
                    </a:lnTo>
                    <a:lnTo>
                      <a:pt x="1833" y="608"/>
                    </a:lnTo>
                    <a:lnTo>
                      <a:pt x="1820" y="634"/>
                    </a:lnTo>
                    <a:lnTo>
                      <a:pt x="1815" y="643"/>
                    </a:lnTo>
                    <a:lnTo>
                      <a:pt x="1801" y="672"/>
                    </a:lnTo>
                    <a:lnTo>
                      <a:pt x="1783" y="701"/>
                    </a:lnTo>
                    <a:lnTo>
                      <a:pt x="1760" y="730"/>
                    </a:lnTo>
                    <a:lnTo>
                      <a:pt x="1736" y="757"/>
                    </a:lnTo>
                    <a:lnTo>
                      <a:pt x="1708" y="784"/>
                    </a:lnTo>
                    <a:lnTo>
                      <a:pt x="1679" y="810"/>
                    </a:lnTo>
                    <a:lnTo>
                      <a:pt x="1651" y="835"/>
                    </a:lnTo>
                    <a:lnTo>
                      <a:pt x="1622" y="858"/>
                    </a:lnTo>
                    <a:lnTo>
                      <a:pt x="1593" y="880"/>
                    </a:lnTo>
                    <a:lnTo>
                      <a:pt x="1567" y="898"/>
                    </a:lnTo>
                    <a:lnTo>
                      <a:pt x="1541" y="915"/>
                    </a:lnTo>
                    <a:lnTo>
                      <a:pt x="1519" y="929"/>
                    </a:lnTo>
                    <a:lnTo>
                      <a:pt x="1502" y="941"/>
                    </a:lnTo>
                    <a:lnTo>
                      <a:pt x="1487" y="950"/>
                    </a:lnTo>
                    <a:lnTo>
                      <a:pt x="1479" y="954"/>
                    </a:lnTo>
                    <a:lnTo>
                      <a:pt x="1476" y="957"/>
                    </a:lnTo>
                    <a:lnTo>
                      <a:pt x="1428" y="981"/>
                    </a:lnTo>
                    <a:lnTo>
                      <a:pt x="1379" y="1002"/>
                    </a:lnTo>
                    <a:lnTo>
                      <a:pt x="1329" y="1019"/>
                    </a:lnTo>
                    <a:lnTo>
                      <a:pt x="1281" y="1032"/>
                    </a:lnTo>
                    <a:lnTo>
                      <a:pt x="1233" y="1041"/>
                    </a:lnTo>
                    <a:lnTo>
                      <a:pt x="1185" y="1048"/>
                    </a:lnTo>
                    <a:lnTo>
                      <a:pt x="1140" y="1052"/>
                    </a:lnTo>
                    <a:lnTo>
                      <a:pt x="1097" y="1055"/>
                    </a:lnTo>
                    <a:lnTo>
                      <a:pt x="1058" y="1056"/>
                    </a:lnTo>
                    <a:lnTo>
                      <a:pt x="1021" y="1056"/>
                    </a:lnTo>
                    <a:lnTo>
                      <a:pt x="988" y="1054"/>
                    </a:lnTo>
                    <a:lnTo>
                      <a:pt x="961" y="1052"/>
                    </a:lnTo>
                    <a:lnTo>
                      <a:pt x="938" y="1050"/>
                    </a:lnTo>
                    <a:lnTo>
                      <a:pt x="920" y="1048"/>
                    </a:lnTo>
                    <a:lnTo>
                      <a:pt x="910" y="1047"/>
                    </a:lnTo>
                    <a:lnTo>
                      <a:pt x="907" y="1046"/>
                    </a:lnTo>
                    <a:lnTo>
                      <a:pt x="846" y="1037"/>
                    </a:lnTo>
                    <a:lnTo>
                      <a:pt x="786" y="1027"/>
                    </a:lnTo>
                    <a:lnTo>
                      <a:pt x="726" y="1014"/>
                    </a:lnTo>
                    <a:lnTo>
                      <a:pt x="667" y="1001"/>
                    </a:lnTo>
                    <a:lnTo>
                      <a:pt x="609" y="984"/>
                    </a:lnTo>
                    <a:lnTo>
                      <a:pt x="555" y="967"/>
                    </a:lnTo>
                    <a:lnTo>
                      <a:pt x="502" y="949"/>
                    </a:lnTo>
                    <a:lnTo>
                      <a:pt x="454" y="930"/>
                    </a:lnTo>
                    <a:lnTo>
                      <a:pt x="408" y="913"/>
                    </a:lnTo>
                    <a:lnTo>
                      <a:pt x="366" y="896"/>
                    </a:lnTo>
                    <a:lnTo>
                      <a:pt x="330" y="878"/>
                    </a:lnTo>
                    <a:lnTo>
                      <a:pt x="297" y="863"/>
                    </a:lnTo>
                    <a:lnTo>
                      <a:pt x="270" y="851"/>
                    </a:lnTo>
                    <a:lnTo>
                      <a:pt x="249" y="839"/>
                    </a:lnTo>
                    <a:lnTo>
                      <a:pt x="234" y="831"/>
                    </a:lnTo>
                    <a:lnTo>
                      <a:pt x="226" y="825"/>
                    </a:lnTo>
                    <a:lnTo>
                      <a:pt x="219" y="821"/>
                    </a:lnTo>
                    <a:lnTo>
                      <a:pt x="206" y="816"/>
                    </a:lnTo>
                    <a:lnTo>
                      <a:pt x="189" y="810"/>
                    </a:lnTo>
                    <a:lnTo>
                      <a:pt x="168" y="805"/>
                    </a:lnTo>
                    <a:lnTo>
                      <a:pt x="145" y="799"/>
                    </a:lnTo>
                    <a:lnTo>
                      <a:pt x="119" y="793"/>
                    </a:lnTo>
                    <a:lnTo>
                      <a:pt x="92" y="786"/>
                    </a:lnTo>
                    <a:lnTo>
                      <a:pt x="65" y="780"/>
                    </a:lnTo>
                    <a:lnTo>
                      <a:pt x="60" y="794"/>
                    </a:lnTo>
                    <a:lnTo>
                      <a:pt x="54" y="809"/>
                    </a:lnTo>
                    <a:lnTo>
                      <a:pt x="49" y="824"/>
                    </a:lnTo>
                    <a:lnTo>
                      <a:pt x="42" y="839"/>
                    </a:lnTo>
                    <a:lnTo>
                      <a:pt x="35" y="853"/>
                    </a:lnTo>
                    <a:lnTo>
                      <a:pt x="27" y="866"/>
                    </a:lnTo>
                    <a:lnTo>
                      <a:pt x="18" y="876"/>
                    </a:lnTo>
                    <a:lnTo>
                      <a:pt x="7" y="885"/>
                    </a:lnTo>
                    <a:lnTo>
                      <a:pt x="0" y="897"/>
                    </a:lnTo>
                    <a:lnTo>
                      <a:pt x="8" y="910"/>
                    </a:lnTo>
                    <a:lnTo>
                      <a:pt x="27" y="926"/>
                    </a:lnTo>
                    <a:lnTo>
                      <a:pt x="52" y="942"/>
                    </a:lnTo>
                    <a:lnTo>
                      <a:pt x="80" y="960"/>
                    </a:lnTo>
                    <a:lnTo>
                      <a:pt x="106" y="981"/>
                    </a:lnTo>
                    <a:lnTo>
                      <a:pt x="128" y="1002"/>
                    </a:lnTo>
                    <a:lnTo>
                      <a:pt x="142" y="1025"/>
                    </a:lnTo>
                    <a:lnTo>
                      <a:pt x="165" y="1037"/>
                    </a:lnTo>
                    <a:lnTo>
                      <a:pt x="194" y="1052"/>
                    </a:lnTo>
                    <a:lnTo>
                      <a:pt x="228" y="1070"/>
                    </a:lnTo>
                    <a:lnTo>
                      <a:pt x="267" y="1088"/>
                    </a:lnTo>
                    <a:lnTo>
                      <a:pt x="311" y="1108"/>
                    </a:lnTo>
                    <a:lnTo>
                      <a:pt x="358" y="1129"/>
                    </a:lnTo>
                    <a:lnTo>
                      <a:pt x="411" y="1149"/>
                    </a:lnTo>
                    <a:lnTo>
                      <a:pt x="467" y="1170"/>
                    </a:lnTo>
                    <a:lnTo>
                      <a:pt x="525" y="1191"/>
                    </a:lnTo>
                    <a:lnTo>
                      <a:pt x="588" y="1210"/>
                    </a:lnTo>
                    <a:lnTo>
                      <a:pt x="652" y="1228"/>
                    </a:lnTo>
                    <a:lnTo>
                      <a:pt x="720" y="1245"/>
                    </a:lnTo>
                    <a:lnTo>
                      <a:pt x="789" y="1259"/>
                    </a:lnTo>
                    <a:lnTo>
                      <a:pt x="861" y="1270"/>
                    </a:lnTo>
                    <a:lnTo>
                      <a:pt x="934" y="1280"/>
                    </a:lnTo>
                    <a:lnTo>
                      <a:pt x="1008" y="1285"/>
                    </a:lnTo>
                    <a:lnTo>
                      <a:pt x="1083" y="1286"/>
                    </a:lnTo>
                    <a:lnTo>
                      <a:pt x="1159" y="1284"/>
                    </a:lnTo>
                    <a:lnTo>
                      <a:pt x="1235" y="1277"/>
                    </a:lnTo>
                    <a:lnTo>
                      <a:pt x="1311" y="1266"/>
                    </a:lnTo>
                    <a:lnTo>
                      <a:pt x="1387" y="1248"/>
                    </a:lnTo>
                    <a:lnTo>
                      <a:pt x="1462" y="1225"/>
                    </a:lnTo>
                    <a:lnTo>
                      <a:pt x="1537" y="1197"/>
                    </a:lnTo>
                    <a:lnTo>
                      <a:pt x="1610" y="1161"/>
                    </a:lnTo>
                    <a:lnTo>
                      <a:pt x="1682" y="1118"/>
                    </a:lnTo>
                    <a:lnTo>
                      <a:pt x="1752" y="1067"/>
                    </a:lnTo>
                    <a:lnTo>
                      <a:pt x="1819" y="1009"/>
                    </a:lnTo>
                    <a:lnTo>
                      <a:pt x="1884" y="943"/>
                    </a:lnTo>
                    <a:lnTo>
                      <a:pt x="1948" y="868"/>
                    </a:lnTo>
                    <a:lnTo>
                      <a:pt x="2006" y="784"/>
                    </a:lnTo>
                    <a:lnTo>
                      <a:pt x="2063" y="691"/>
                    </a:lnTo>
                    <a:lnTo>
                      <a:pt x="2116" y="587"/>
                    </a:lnTo>
                    <a:close/>
                  </a:path>
                </a:pathLst>
              </a:custGeom>
              <a:solidFill>
                <a:srgbClr val="EA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404" name="Freeform 56"/>
              <p:cNvSpPr>
                <a:spLocks/>
              </p:cNvSpPr>
              <p:nvPr/>
            </p:nvSpPr>
            <p:spPr bwMode="auto">
              <a:xfrm>
                <a:off x="2208" y="581"/>
                <a:ext cx="970" cy="537"/>
              </a:xfrm>
              <a:custGeom>
                <a:avLst/>
                <a:gdLst>
                  <a:gd name="T0" fmla="*/ 2 w 1939"/>
                  <a:gd name="T1" fmla="*/ 2 h 1074"/>
                  <a:gd name="T2" fmla="*/ 2 w 1939"/>
                  <a:gd name="T3" fmla="*/ 2 h 1074"/>
                  <a:gd name="T4" fmla="*/ 3 w 1939"/>
                  <a:gd name="T5" fmla="*/ 2 h 1074"/>
                  <a:gd name="T6" fmla="*/ 3 w 1939"/>
                  <a:gd name="T7" fmla="*/ 2 h 1074"/>
                  <a:gd name="T8" fmla="*/ 3 w 1939"/>
                  <a:gd name="T9" fmla="*/ 2 h 1074"/>
                  <a:gd name="T10" fmla="*/ 3 w 1939"/>
                  <a:gd name="T11" fmla="*/ 2 h 1074"/>
                  <a:gd name="T12" fmla="*/ 4 w 1939"/>
                  <a:gd name="T13" fmla="*/ 2 h 1074"/>
                  <a:gd name="T14" fmla="*/ 4 w 1939"/>
                  <a:gd name="T15" fmla="*/ 2 h 1074"/>
                  <a:gd name="T16" fmla="*/ 4 w 1939"/>
                  <a:gd name="T17" fmla="*/ 1 h 1074"/>
                  <a:gd name="T18" fmla="*/ 4 w 1939"/>
                  <a:gd name="T19" fmla="*/ 1 h 1074"/>
                  <a:gd name="T20" fmla="*/ 4 w 1939"/>
                  <a:gd name="T21" fmla="*/ 1 h 1074"/>
                  <a:gd name="T22" fmla="*/ 4 w 1939"/>
                  <a:gd name="T23" fmla="*/ 1 h 1074"/>
                  <a:gd name="T24" fmla="*/ 4 w 1939"/>
                  <a:gd name="T25" fmla="*/ 1 h 1074"/>
                  <a:gd name="T26" fmla="*/ 4 w 1939"/>
                  <a:gd name="T27" fmla="*/ 1 h 1074"/>
                  <a:gd name="T28" fmla="*/ 4 w 1939"/>
                  <a:gd name="T29" fmla="*/ 1 h 1074"/>
                  <a:gd name="T30" fmla="*/ 4 w 1939"/>
                  <a:gd name="T31" fmla="*/ 1 h 1074"/>
                  <a:gd name="T32" fmla="*/ 4 w 1939"/>
                  <a:gd name="T33" fmla="*/ 1 h 1074"/>
                  <a:gd name="T34" fmla="*/ 4 w 1939"/>
                  <a:gd name="T35" fmla="*/ 1 h 1074"/>
                  <a:gd name="T36" fmla="*/ 4 w 1939"/>
                  <a:gd name="T37" fmla="*/ 1 h 1074"/>
                  <a:gd name="T38" fmla="*/ 4 w 1939"/>
                  <a:gd name="T39" fmla="*/ 1 h 1074"/>
                  <a:gd name="T40" fmla="*/ 4 w 1939"/>
                  <a:gd name="T41" fmla="*/ 1 h 1074"/>
                  <a:gd name="T42" fmla="*/ 4 w 1939"/>
                  <a:gd name="T43" fmla="*/ 1 h 1074"/>
                  <a:gd name="T44" fmla="*/ 4 w 1939"/>
                  <a:gd name="T45" fmla="*/ 1 h 1074"/>
                  <a:gd name="T46" fmla="*/ 4 w 1939"/>
                  <a:gd name="T47" fmla="*/ 1 h 1074"/>
                  <a:gd name="T48" fmla="*/ 4 w 1939"/>
                  <a:gd name="T49" fmla="*/ 1 h 1074"/>
                  <a:gd name="T50" fmla="*/ 4 w 1939"/>
                  <a:gd name="T51" fmla="*/ 2 h 1074"/>
                  <a:gd name="T52" fmla="*/ 3 w 1939"/>
                  <a:gd name="T53" fmla="*/ 2 h 1074"/>
                  <a:gd name="T54" fmla="*/ 3 w 1939"/>
                  <a:gd name="T55" fmla="*/ 2 h 1074"/>
                  <a:gd name="T56" fmla="*/ 3 w 1939"/>
                  <a:gd name="T57" fmla="*/ 2 h 1074"/>
                  <a:gd name="T58" fmla="*/ 3 w 1939"/>
                  <a:gd name="T59" fmla="*/ 2 h 1074"/>
                  <a:gd name="T60" fmla="*/ 3 w 1939"/>
                  <a:gd name="T61" fmla="*/ 2 h 1074"/>
                  <a:gd name="T62" fmla="*/ 3 w 1939"/>
                  <a:gd name="T63" fmla="*/ 2 h 1074"/>
                  <a:gd name="T64" fmla="*/ 2 w 1939"/>
                  <a:gd name="T65" fmla="*/ 2 h 1074"/>
                  <a:gd name="T66" fmla="*/ 2 w 1939"/>
                  <a:gd name="T67" fmla="*/ 2 h 1074"/>
                  <a:gd name="T68" fmla="*/ 2 w 1939"/>
                  <a:gd name="T69" fmla="*/ 2 h 1074"/>
                  <a:gd name="T70" fmla="*/ 2 w 1939"/>
                  <a:gd name="T71" fmla="*/ 2 h 1074"/>
                  <a:gd name="T72" fmla="*/ 1 w 1939"/>
                  <a:gd name="T73" fmla="*/ 2 h 1074"/>
                  <a:gd name="T74" fmla="*/ 1 w 1939"/>
                  <a:gd name="T75" fmla="*/ 2 h 1074"/>
                  <a:gd name="T76" fmla="*/ 1 w 1939"/>
                  <a:gd name="T77" fmla="*/ 2 h 1074"/>
                  <a:gd name="T78" fmla="*/ 1 w 1939"/>
                  <a:gd name="T79" fmla="*/ 2 h 1074"/>
                  <a:gd name="T80" fmla="*/ 1 w 1939"/>
                  <a:gd name="T81" fmla="*/ 2 h 1074"/>
                  <a:gd name="T82" fmla="*/ 1 w 1939"/>
                  <a:gd name="T83" fmla="*/ 2 h 1074"/>
                  <a:gd name="T84" fmla="*/ 1 w 1939"/>
                  <a:gd name="T85" fmla="*/ 2 h 1074"/>
                  <a:gd name="T86" fmla="*/ 1 w 1939"/>
                  <a:gd name="T87" fmla="*/ 2 h 1074"/>
                  <a:gd name="T88" fmla="*/ 1 w 1939"/>
                  <a:gd name="T89" fmla="*/ 2 h 1074"/>
                  <a:gd name="T90" fmla="*/ 1 w 1939"/>
                  <a:gd name="T91" fmla="*/ 2 h 1074"/>
                  <a:gd name="T92" fmla="*/ 1 w 1939"/>
                  <a:gd name="T93" fmla="*/ 2 h 1074"/>
                  <a:gd name="T94" fmla="*/ 2 w 1939"/>
                  <a:gd name="T95" fmla="*/ 2 h 1074"/>
                  <a:gd name="T96" fmla="*/ 2 w 1939"/>
                  <a:gd name="T97" fmla="*/ 2 h 107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939"/>
                  <a:gd name="T148" fmla="*/ 0 h 1074"/>
                  <a:gd name="T149" fmla="*/ 1939 w 1939"/>
                  <a:gd name="T150" fmla="*/ 1074 h 107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939" h="1074">
                    <a:moveTo>
                      <a:pt x="842" y="1064"/>
                    </a:moveTo>
                    <a:lnTo>
                      <a:pt x="845" y="1065"/>
                    </a:lnTo>
                    <a:lnTo>
                      <a:pt x="855" y="1066"/>
                    </a:lnTo>
                    <a:lnTo>
                      <a:pt x="873" y="1068"/>
                    </a:lnTo>
                    <a:lnTo>
                      <a:pt x="896" y="1070"/>
                    </a:lnTo>
                    <a:lnTo>
                      <a:pt x="923" y="1072"/>
                    </a:lnTo>
                    <a:lnTo>
                      <a:pt x="956" y="1074"/>
                    </a:lnTo>
                    <a:lnTo>
                      <a:pt x="993" y="1074"/>
                    </a:lnTo>
                    <a:lnTo>
                      <a:pt x="1032" y="1073"/>
                    </a:lnTo>
                    <a:lnTo>
                      <a:pt x="1075" y="1070"/>
                    </a:lnTo>
                    <a:lnTo>
                      <a:pt x="1120" y="1066"/>
                    </a:lnTo>
                    <a:lnTo>
                      <a:pt x="1168" y="1059"/>
                    </a:lnTo>
                    <a:lnTo>
                      <a:pt x="1216" y="1050"/>
                    </a:lnTo>
                    <a:lnTo>
                      <a:pt x="1264" y="1037"/>
                    </a:lnTo>
                    <a:lnTo>
                      <a:pt x="1314" y="1020"/>
                    </a:lnTo>
                    <a:lnTo>
                      <a:pt x="1363" y="999"/>
                    </a:lnTo>
                    <a:lnTo>
                      <a:pt x="1411" y="975"/>
                    </a:lnTo>
                    <a:lnTo>
                      <a:pt x="1414" y="972"/>
                    </a:lnTo>
                    <a:lnTo>
                      <a:pt x="1422" y="968"/>
                    </a:lnTo>
                    <a:lnTo>
                      <a:pt x="1437" y="959"/>
                    </a:lnTo>
                    <a:lnTo>
                      <a:pt x="1454" y="947"/>
                    </a:lnTo>
                    <a:lnTo>
                      <a:pt x="1476" y="933"/>
                    </a:lnTo>
                    <a:lnTo>
                      <a:pt x="1502" y="916"/>
                    </a:lnTo>
                    <a:lnTo>
                      <a:pt x="1528" y="898"/>
                    </a:lnTo>
                    <a:lnTo>
                      <a:pt x="1557" y="876"/>
                    </a:lnTo>
                    <a:lnTo>
                      <a:pt x="1586" y="853"/>
                    </a:lnTo>
                    <a:lnTo>
                      <a:pt x="1614" y="828"/>
                    </a:lnTo>
                    <a:lnTo>
                      <a:pt x="1643" y="802"/>
                    </a:lnTo>
                    <a:lnTo>
                      <a:pt x="1671" y="775"/>
                    </a:lnTo>
                    <a:lnTo>
                      <a:pt x="1695" y="748"/>
                    </a:lnTo>
                    <a:lnTo>
                      <a:pt x="1718" y="719"/>
                    </a:lnTo>
                    <a:lnTo>
                      <a:pt x="1736" y="690"/>
                    </a:lnTo>
                    <a:lnTo>
                      <a:pt x="1750" y="661"/>
                    </a:lnTo>
                    <a:lnTo>
                      <a:pt x="1755" y="652"/>
                    </a:lnTo>
                    <a:lnTo>
                      <a:pt x="1768" y="626"/>
                    </a:lnTo>
                    <a:lnTo>
                      <a:pt x="1786" y="586"/>
                    </a:lnTo>
                    <a:lnTo>
                      <a:pt x="1807" y="538"/>
                    </a:lnTo>
                    <a:lnTo>
                      <a:pt x="1827" y="483"/>
                    </a:lnTo>
                    <a:lnTo>
                      <a:pt x="1846" y="426"/>
                    </a:lnTo>
                    <a:lnTo>
                      <a:pt x="1859" y="370"/>
                    </a:lnTo>
                    <a:lnTo>
                      <a:pt x="1863" y="319"/>
                    </a:lnTo>
                    <a:lnTo>
                      <a:pt x="1863" y="318"/>
                    </a:lnTo>
                    <a:lnTo>
                      <a:pt x="1862" y="313"/>
                    </a:lnTo>
                    <a:lnTo>
                      <a:pt x="1862" y="305"/>
                    </a:lnTo>
                    <a:lnTo>
                      <a:pt x="1863" y="297"/>
                    </a:lnTo>
                    <a:lnTo>
                      <a:pt x="1867" y="287"/>
                    </a:lnTo>
                    <a:lnTo>
                      <a:pt x="1871" y="275"/>
                    </a:lnTo>
                    <a:lnTo>
                      <a:pt x="1879" y="262"/>
                    </a:lnTo>
                    <a:lnTo>
                      <a:pt x="1891" y="251"/>
                    </a:lnTo>
                    <a:lnTo>
                      <a:pt x="1893" y="246"/>
                    </a:lnTo>
                    <a:lnTo>
                      <a:pt x="1899" y="231"/>
                    </a:lnTo>
                    <a:lnTo>
                      <a:pt x="1906" y="211"/>
                    </a:lnTo>
                    <a:lnTo>
                      <a:pt x="1915" y="185"/>
                    </a:lnTo>
                    <a:lnTo>
                      <a:pt x="1924" y="156"/>
                    </a:lnTo>
                    <a:lnTo>
                      <a:pt x="1931" y="128"/>
                    </a:lnTo>
                    <a:lnTo>
                      <a:pt x="1937" y="100"/>
                    </a:lnTo>
                    <a:lnTo>
                      <a:pt x="1939" y="75"/>
                    </a:lnTo>
                    <a:lnTo>
                      <a:pt x="1939" y="64"/>
                    </a:lnTo>
                    <a:lnTo>
                      <a:pt x="1939" y="53"/>
                    </a:lnTo>
                    <a:lnTo>
                      <a:pt x="1938" y="39"/>
                    </a:lnTo>
                    <a:lnTo>
                      <a:pt x="1938" y="23"/>
                    </a:lnTo>
                    <a:lnTo>
                      <a:pt x="1930" y="22"/>
                    </a:lnTo>
                    <a:lnTo>
                      <a:pt x="1922" y="20"/>
                    </a:lnTo>
                    <a:lnTo>
                      <a:pt x="1915" y="18"/>
                    </a:lnTo>
                    <a:lnTo>
                      <a:pt x="1910" y="15"/>
                    </a:lnTo>
                    <a:lnTo>
                      <a:pt x="1903" y="9"/>
                    </a:lnTo>
                    <a:lnTo>
                      <a:pt x="1898" y="4"/>
                    </a:lnTo>
                    <a:lnTo>
                      <a:pt x="1891" y="2"/>
                    </a:lnTo>
                    <a:lnTo>
                      <a:pt x="1884" y="0"/>
                    </a:lnTo>
                    <a:lnTo>
                      <a:pt x="1878" y="0"/>
                    </a:lnTo>
                    <a:lnTo>
                      <a:pt x="1875" y="2"/>
                    </a:lnTo>
                    <a:lnTo>
                      <a:pt x="1871" y="5"/>
                    </a:lnTo>
                    <a:lnTo>
                      <a:pt x="1870" y="10"/>
                    </a:lnTo>
                    <a:lnTo>
                      <a:pt x="1869" y="23"/>
                    </a:lnTo>
                    <a:lnTo>
                      <a:pt x="1867" y="48"/>
                    </a:lnTo>
                    <a:lnTo>
                      <a:pt x="1863" y="82"/>
                    </a:lnTo>
                    <a:lnTo>
                      <a:pt x="1857" y="120"/>
                    </a:lnTo>
                    <a:lnTo>
                      <a:pt x="1851" y="161"/>
                    </a:lnTo>
                    <a:lnTo>
                      <a:pt x="1840" y="200"/>
                    </a:lnTo>
                    <a:lnTo>
                      <a:pt x="1829" y="235"/>
                    </a:lnTo>
                    <a:lnTo>
                      <a:pt x="1815" y="262"/>
                    </a:lnTo>
                    <a:lnTo>
                      <a:pt x="1811" y="262"/>
                    </a:lnTo>
                    <a:lnTo>
                      <a:pt x="1803" y="265"/>
                    </a:lnTo>
                    <a:lnTo>
                      <a:pt x="1792" y="268"/>
                    </a:lnTo>
                    <a:lnTo>
                      <a:pt x="1778" y="274"/>
                    </a:lnTo>
                    <a:lnTo>
                      <a:pt x="1762" y="284"/>
                    </a:lnTo>
                    <a:lnTo>
                      <a:pt x="1746" y="299"/>
                    </a:lnTo>
                    <a:lnTo>
                      <a:pt x="1731" y="320"/>
                    </a:lnTo>
                    <a:lnTo>
                      <a:pt x="1719" y="347"/>
                    </a:lnTo>
                    <a:lnTo>
                      <a:pt x="1718" y="350"/>
                    </a:lnTo>
                    <a:lnTo>
                      <a:pt x="1717" y="358"/>
                    </a:lnTo>
                    <a:lnTo>
                      <a:pt x="1713" y="372"/>
                    </a:lnTo>
                    <a:lnTo>
                      <a:pt x="1709" y="389"/>
                    </a:lnTo>
                    <a:lnTo>
                      <a:pt x="1703" y="411"/>
                    </a:lnTo>
                    <a:lnTo>
                      <a:pt x="1696" y="437"/>
                    </a:lnTo>
                    <a:lnTo>
                      <a:pt x="1687" y="464"/>
                    </a:lnTo>
                    <a:lnTo>
                      <a:pt x="1677" y="493"/>
                    </a:lnTo>
                    <a:lnTo>
                      <a:pt x="1665" y="524"/>
                    </a:lnTo>
                    <a:lnTo>
                      <a:pt x="1651" y="556"/>
                    </a:lnTo>
                    <a:lnTo>
                      <a:pt x="1635" y="589"/>
                    </a:lnTo>
                    <a:lnTo>
                      <a:pt x="1618" y="621"/>
                    </a:lnTo>
                    <a:lnTo>
                      <a:pt x="1598" y="651"/>
                    </a:lnTo>
                    <a:lnTo>
                      <a:pt x="1576" y="681"/>
                    </a:lnTo>
                    <a:lnTo>
                      <a:pt x="1552" y="709"/>
                    </a:lnTo>
                    <a:lnTo>
                      <a:pt x="1527" y="733"/>
                    </a:lnTo>
                    <a:lnTo>
                      <a:pt x="1526" y="734"/>
                    </a:lnTo>
                    <a:lnTo>
                      <a:pt x="1525" y="736"/>
                    </a:lnTo>
                    <a:lnTo>
                      <a:pt x="1521" y="741"/>
                    </a:lnTo>
                    <a:lnTo>
                      <a:pt x="1517" y="747"/>
                    </a:lnTo>
                    <a:lnTo>
                      <a:pt x="1511" y="753"/>
                    </a:lnTo>
                    <a:lnTo>
                      <a:pt x="1503" y="762"/>
                    </a:lnTo>
                    <a:lnTo>
                      <a:pt x="1495" y="771"/>
                    </a:lnTo>
                    <a:lnTo>
                      <a:pt x="1484" y="781"/>
                    </a:lnTo>
                    <a:lnTo>
                      <a:pt x="1473" y="792"/>
                    </a:lnTo>
                    <a:lnTo>
                      <a:pt x="1459" y="804"/>
                    </a:lnTo>
                    <a:lnTo>
                      <a:pt x="1445" y="816"/>
                    </a:lnTo>
                    <a:lnTo>
                      <a:pt x="1429" y="830"/>
                    </a:lnTo>
                    <a:lnTo>
                      <a:pt x="1412" y="842"/>
                    </a:lnTo>
                    <a:lnTo>
                      <a:pt x="1392" y="856"/>
                    </a:lnTo>
                    <a:lnTo>
                      <a:pt x="1371" y="869"/>
                    </a:lnTo>
                    <a:lnTo>
                      <a:pt x="1350" y="883"/>
                    </a:lnTo>
                    <a:lnTo>
                      <a:pt x="1325" y="895"/>
                    </a:lnTo>
                    <a:lnTo>
                      <a:pt x="1300" y="909"/>
                    </a:lnTo>
                    <a:lnTo>
                      <a:pt x="1272" y="922"/>
                    </a:lnTo>
                    <a:lnTo>
                      <a:pt x="1244" y="933"/>
                    </a:lnTo>
                    <a:lnTo>
                      <a:pt x="1214" y="945"/>
                    </a:lnTo>
                    <a:lnTo>
                      <a:pt x="1181" y="955"/>
                    </a:lnTo>
                    <a:lnTo>
                      <a:pt x="1147" y="964"/>
                    </a:lnTo>
                    <a:lnTo>
                      <a:pt x="1111" y="972"/>
                    </a:lnTo>
                    <a:lnTo>
                      <a:pt x="1074" y="981"/>
                    </a:lnTo>
                    <a:lnTo>
                      <a:pt x="1035" y="986"/>
                    </a:lnTo>
                    <a:lnTo>
                      <a:pt x="994" y="991"/>
                    </a:lnTo>
                    <a:lnTo>
                      <a:pt x="951" y="993"/>
                    </a:lnTo>
                    <a:lnTo>
                      <a:pt x="906" y="996"/>
                    </a:lnTo>
                    <a:lnTo>
                      <a:pt x="860" y="994"/>
                    </a:lnTo>
                    <a:lnTo>
                      <a:pt x="812" y="992"/>
                    </a:lnTo>
                    <a:lnTo>
                      <a:pt x="761" y="987"/>
                    </a:lnTo>
                    <a:lnTo>
                      <a:pt x="756" y="986"/>
                    </a:lnTo>
                    <a:lnTo>
                      <a:pt x="745" y="984"/>
                    </a:lnTo>
                    <a:lnTo>
                      <a:pt x="726" y="979"/>
                    </a:lnTo>
                    <a:lnTo>
                      <a:pt x="702" y="974"/>
                    </a:lnTo>
                    <a:lnTo>
                      <a:pt x="672" y="966"/>
                    </a:lnTo>
                    <a:lnTo>
                      <a:pt x="639" y="957"/>
                    </a:lnTo>
                    <a:lnTo>
                      <a:pt x="602" y="947"/>
                    </a:lnTo>
                    <a:lnTo>
                      <a:pt x="563" y="936"/>
                    </a:lnTo>
                    <a:lnTo>
                      <a:pt x="523" y="924"/>
                    </a:lnTo>
                    <a:lnTo>
                      <a:pt x="481" y="911"/>
                    </a:lnTo>
                    <a:lnTo>
                      <a:pt x="440" y="898"/>
                    </a:lnTo>
                    <a:lnTo>
                      <a:pt x="401" y="883"/>
                    </a:lnTo>
                    <a:lnTo>
                      <a:pt x="363" y="868"/>
                    </a:lnTo>
                    <a:lnTo>
                      <a:pt x="327" y="851"/>
                    </a:lnTo>
                    <a:lnTo>
                      <a:pt x="296" y="835"/>
                    </a:lnTo>
                    <a:lnTo>
                      <a:pt x="269" y="819"/>
                    </a:lnTo>
                    <a:lnTo>
                      <a:pt x="265" y="817"/>
                    </a:lnTo>
                    <a:lnTo>
                      <a:pt x="252" y="811"/>
                    </a:lnTo>
                    <a:lnTo>
                      <a:pt x="232" y="802"/>
                    </a:lnTo>
                    <a:lnTo>
                      <a:pt x="209" y="793"/>
                    </a:lnTo>
                    <a:lnTo>
                      <a:pt x="182" y="785"/>
                    </a:lnTo>
                    <a:lnTo>
                      <a:pt x="154" y="779"/>
                    </a:lnTo>
                    <a:lnTo>
                      <a:pt x="125" y="775"/>
                    </a:lnTo>
                    <a:lnTo>
                      <a:pt x="99" y="779"/>
                    </a:lnTo>
                    <a:lnTo>
                      <a:pt x="95" y="778"/>
                    </a:lnTo>
                    <a:lnTo>
                      <a:pt x="87" y="774"/>
                    </a:lnTo>
                    <a:lnTo>
                      <a:pt x="76" y="770"/>
                    </a:lnTo>
                    <a:lnTo>
                      <a:pt x="61" y="765"/>
                    </a:lnTo>
                    <a:lnTo>
                      <a:pt x="46" y="762"/>
                    </a:lnTo>
                    <a:lnTo>
                      <a:pt x="33" y="759"/>
                    </a:lnTo>
                    <a:lnTo>
                      <a:pt x="22" y="759"/>
                    </a:lnTo>
                    <a:lnTo>
                      <a:pt x="15" y="763"/>
                    </a:lnTo>
                    <a:lnTo>
                      <a:pt x="11" y="768"/>
                    </a:lnTo>
                    <a:lnTo>
                      <a:pt x="8" y="777"/>
                    </a:lnTo>
                    <a:lnTo>
                      <a:pt x="4" y="787"/>
                    </a:lnTo>
                    <a:lnTo>
                      <a:pt x="0" y="798"/>
                    </a:lnTo>
                    <a:lnTo>
                      <a:pt x="27" y="804"/>
                    </a:lnTo>
                    <a:lnTo>
                      <a:pt x="54" y="811"/>
                    </a:lnTo>
                    <a:lnTo>
                      <a:pt x="80" y="817"/>
                    </a:lnTo>
                    <a:lnTo>
                      <a:pt x="103" y="823"/>
                    </a:lnTo>
                    <a:lnTo>
                      <a:pt x="124" y="828"/>
                    </a:lnTo>
                    <a:lnTo>
                      <a:pt x="141" y="834"/>
                    </a:lnTo>
                    <a:lnTo>
                      <a:pt x="154" y="839"/>
                    </a:lnTo>
                    <a:lnTo>
                      <a:pt x="161" y="843"/>
                    </a:lnTo>
                    <a:lnTo>
                      <a:pt x="169" y="849"/>
                    </a:lnTo>
                    <a:lnTo>
                      <a:pt x="184" y="857"/>
                    </a:lnTo>
                    <a:lnTo>
                      <a:pt x="205" y="869"/>
                    </a:lnTo>
                    <a:lnTo>
                      <a:pt x="232" y="881"/>
                    </a:lnTo>
                    <a:lnTo>
                      <a:pt x="265" y="896"/>
                    </a:lnTo>
                    <a:lnTo>
                      <a:pt x="301" y="914"/>
                    </a:lnTo>
                    <a:lnTo>
                      <a:pt x="343" y="931"/>
                    </a:lnTo>
                    <a:lnTo>
                      <a:pt x="389" y="948"/>
                    </a:lnTo>
                    <a:lnTo>
                      <a:pt x="437" y="967"/>
                    </a:lnTo>
                    <a:lnTo>
                      <a:pt x="490" y="985"/>
                    </a:lnTo>
                    <a:lnTo>
                      <a:pt x="544" y="1002"/>
                    </a:lnTo>
                    <a:lnTo>
                      <a:pt x="602" y="1019"/>
                    </a:lnTo>
                    <a:lnTo>
                      <a:pt x="661" y="1032"/>
                    </a:lnTo>
                    <a:lnTo>
                      <a:pt x="721" y="1045"/>
                    </a:lnTo>
                    <a:lnTo>
                      <a:pt x="781" y="1055"/>
                    </a:lnTo>
                    <a:lnTo>
                      <a:pt x="842" y="1064"/>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405" name="Freeform 57"/>
              <p:cNvSpPr>
                <a:spLocks/>
              </p:cNvSpPr>
              <p:nvPr/>
            </p:nvSpPr>
            <p:spPr bwMode="auto">
              <a:xfrm>
                <a:off x="2165" y="959"/>
                <a:ext cx="62" cy="87"/>
              </a:xfrm>
              <a:custGeom>
                <a:avLst/>
                <a:gdLst>
                  <a:gd name="T0" fmla="*/ 1 w 124"/>
                  <a:gd name="T1" fmla="*/ 1 h 173"/>
                  <a:gd name="T2" fmla="*/ 1 w 124"/>
                  <a:gd name="T3" fmla="*/ 1 h 173"/>
                  <a:gd name="T4" fmla="*/ 1 w 124"/>
                  <a:gd name="T5" fmla="*/ 1 h 173"/>
                  <a:gd name="T6" fmla="*/ 1 w 124"/>
                  <a:gd name="T7" fmla="*/ 1 h 173"/>
                  <a:gd name="T8" fmla="*/ 1 w 124"/>
                  <a:gd name="T9" fmla="*/ 0 h 173"/>
                  <a:gd name="T10" fmla="*/ 1 w 124"/>
                  <a:gd name="T11" fmla="*/ 0 h 173"/>
                  <a:gd name="T12" fmla="*/ 1 w 124"/>
                  <a:gd name="T13" fmla="*/ 1 h 173"/>
                  <a:gd name="T14" fmla="*/ 1 w 124"/>
                  <a:gd name="T15" fmla="*/ 1 h 173"/>
                  <a:gd name="T16" fmla="*/ 1 w 124"/>
                  <a:gd name="T17" fmla="*/ 1 h 173"/>
                  <a:gd name="T18" fmla="*/ 1 w 124"/>
                  <a:gd name="T19" fmla="*/ 1 h 173"/>
                  <a:gd name="T20" fmla="*/ 1 w 124"/>
                  <a:gd name="T21" fmla="*/ 1 h 173"/>
                  <a:gd name="T22" fmla="*/ 1 w 124"/>
                  <a:gd name="T23" fmla="*/ 1 h 173"/>
                  <a:gd name="T24" fmla="*/ 1 w 124"/>
                  <a:gd name="T25" fmla="*/ 1 h 173"/>
                  <a:gd name="T26" fmla="*/ 1 w 124"/>
                  <a:gd name="T27" fmla="*/ 1 h 173"/>
                  <a:gd name="T28" fmla="*/ 1 w 124"/>
                  <a:gd name="T29" fmla="*/ 1 h 173"/>
                  <a:gd name="T30" fmla="*/ 1 w 124"/>
                  <a:gd name="T31" fmla="*/ 1 h 173"/>
                  <a:gd name="T32" fmla="*/ 1 w 124"/>
                  <a:gd name="T33" fmla="*/ 1 h 173"/>
                  <a:gd name="T34" fmla="*/ 1 w 124"/>
                  <a:gd name="T35" fmla="*/ 1 h 173"/>
                  <a:gd name="T36" fmla="*/ 1 w 124"/>
                  <a:gd name="T37" fmla="*/ 1 h 173"/>
                  <a:gd name="T38" fmla="*/ 1 w 124"/>
                  <a:gd name="T39" fmla="*/ 1 h 173"/>
                  <a:gd name="T40" fmla="*/ 1 w 124"/>
                  <a:gd name="T41" fmla="*/ 1 h 173"/>
                  <a:gd name="T42" fmla="*/ 1 w 124"/>
                  <a:gd name="T43" fmla="*/ 1 h 173"/>
                  <a:gd name="T44" fmla="*/ 1 w 124"/>
                  <a:gd name="T45" fmla="*/ 1 h 173"/>
                  <a:gd name="T46" fmla="*/ 1 w 124"/>
                  <a:gd name="T47" fmla="*/ 1 h 173"/>
                  <a:gd name="T48" fmla="*/ 1 w 124"/>
                  <a:gd name="T49" fmla="*/ 1 h 173"/>
                  <a:gd name="T50" fmla="*/ 1 w 124"/>
                  <a:gd name="T51" fmla="*/ 1 h 173"/>
                  <a:gd name="T52" fmla="*/ 0 w 124"/>
                  <a:gd name="T53" fmla="*/ 1 h 173"/>
                  <a:gd name="T54" fmla="*/ 1 w 124"/>
                  <a:gd name="T55" fmla="*/ 1 h 173"/>
                  <a:gd name="T56" fmla="*/ 1 w 124"/>
                  <a:gd name="T57" fmla="*/ 1 h 173"/>
                  <a:gd name="T58" fmla="*/ 1 w 124"/>
                  <a:gd name="T59" fmla="*/ 1 h 173"/>
                  <a:gd name="T60" fmla="*/ 1 w 124"/>
                  <a:gd name="T61" fmla="*/ 1 h 173"/>
                  <a:gd name="T62" fmla="*/ 1 w 124"/>
                  <a:gd name="T63" fmla="*/ 1 h 173"/>
                  <a:gd name="T64" fmla="*/ 1 w 124"/>
                  <a:gd name="T65" fmla="*/ 1 h 173"/>
                  <a:gd name="T66" fmla="*/ 1 w 124"/>
                  <a:gd name="T67" fmla="*/ 1 h 173"/>
                  <a:gd name="T68" fmla="*/ 1 w 124"/>
                  <a:gd name="T69" fmla="*/ 1 h 173"/>
                  <a:gd name="T70" fmla="*/ 1 w 124"/>
                  <a:gd name="T71" fmla="*/ 1 h 173"/>
                  <a:gd name="T72" fmla="*/ 1 w 124"/>
                  <a:gd name="T73" fmla="*/ 1 h 17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4"/>
                  <a:gd name="T112" fmla="*/ 0 h 173"/>
                  <a:gd name="T113" fmla="*/ 124 w 124"/>
                  <a:gd name="T114" fmla="*/ 173 h 17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4" h="173">
                    <a:moveTo>
                      <a:pt x="82" y="6"/>
                    </a:moveTo>
                    <a:lnTo>
                      <a:pt x="83" y="5"/>
                    </a:lnTo>
                    <a:lnTo>
                      <a:pt x="88" y="3"/>
                    </a:lnTo>
                    <a:lnTo>
                      <a:pt x="94" y="1"/>
                    </a:lnTo>
                    <a:lnTo>
                      <a:pt x="101" y="0"/>
                    </a:lnTo>
                    <a:lnTo>
                      <a:pt x="107" y="0"/>
                    </a:lnTo>
                    <a:lnTo>
                      <a:pt x="113" y="3"/>
                    </a:lnTo>
                    <a:lnTo>
                      <a:pt x="119" y="10"/>
                    </a:lnTo>
                    <a:lnTo>
                      <a:pt x="121" y="22"/>
                    </a:lnTo>
                    <a:lnTo>
                      <a:pt x="124" y="48"/>
                    </a:lnTo>
                    <a:lnTo>
                      <a:pt x="122" y="68"/>
                    </a:lnTo>
                    <a:lnTo>
                      <a:pt x="116" y="85"/>
                    </a:lnTo>
                    <a:lnTo>
                      <a:pt x="102" y="103"/>
                    </a:lnTo>
                    <a:lnTo>
                      <a:pt x="93" y="113"/>
                    </a:lnTo>
                    <a:lnTo>
                      <a:pt x="81" y="126"/>
                    </a:lnTo>
                    <a:lnTo>
                      <a:pt x="71" y="139"/>
                    </a:lnTo>
                    <a:lnTo>
                      <a:pt x="59" y="152"/>
                    </a:lnTo>
                    <a:lnTo>
                      <a:pt x="49" y="162"/>
                    </a:lnTo>
                    <a:lnTo>
                      <a:pt x="40" y="171"/>
                    </a:lnTo>
                    <a:lnTo>
                      <a:pt x="31" y="173"/>
                    </a:lnTo>
                    <a:lnTo>
                      <a:pt x="26" y="171"/>
                    </a:lnTo>
                    <a:lnTo>
                      <a:pt x="21" y="164"/>
                    </a:lnTo>
                    <a:lnTo>
                      <a:pt x="15" y="157"/>
                    </a:lnTo>
                    <a:lnTo>
                      <a:pt x="11" y="150"/>
                    </a:lnTo>
                    <a:lnTo>
                      <a:pt x="6" y="142"/>
                    </a:lnTo>
                    <a:lnTo>
                      <a:pt x="3" y="135"/>
                    </a:lnTo>
                    <a:lnTo>
                      <a:pt x="0" y="129"/>
                    </a:lnTo>
                    <a:lnTo>
                      <a:pt x="2" y="124"/>
                    </a:lnTo>
                    <a:lnTo>
                      <a:pt x="6" y="122"/>
                    </a:lnTo>
                    <a:lnTo>
                      <a:pt x="13" y="116"/>
                    </a:lnTo>
                    <a:lnTo>
                      <a:pt x="23" y="104"/>
                    </a:lnTo>
                    <a:lnTo>
                      <a:pt x="35" y="88"/>
                    </a:lnTo>
                    <a:lnTo>
                      <a:pt x="46" y="67"/>
                    </a:lnTo>
                    <a:lnTo>
                      <a:pt x="58" y="47"/>
                    </a:lnTo>
                    <a:lnTo>
                      <a:pt x="69" y="29"/>
                    </a:lnTo>
                    <a:lnTo>
                      <a:pt x="78" y="14"/>
                    </a:lnTo>
                    <a:lnTo>
                      <a:pt x="82" y="6"/>
                    </a:lnTo>
                    <a:close/>
                  </a:path>
                </a:pathLst>
              </a:custGeom>
              <a:solidFill>
                <a:srgbClr val="A88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406" name="Freeform 58"/>
              <p:cNvSpPr>
                <a:spLocks/>
              </p:cNvSpPr>
              <p:nvPr/>
            </p:nvSpPr>
            <p:spPr bwMode="auto">
              <a:xfrm>
                <a:off x="3140" y="492"/>
                <a:ext cx="86" cy="78"/>
              </a:xfrm>
              <a:custGeom>
                <a:avLst/>
                <a:gdLst>
                  <a:gd name="T0" fmla="*/ 1 w 172"/>
                  <a:gd name="T1" fmla="*/ 1 h 156"/>
                  <a:gd name="T2" fmla="*/ 1 w 172"/>
                  <a:gd name="T3" fmla="*/ 1 h 156"/>
                  <a:gd name="T4" fmla="*/ 1 w 172"/>
                  <a:gd name="T5" fmla="*/ 1 h 156"/>
                  <a:gd name="T6" fmla="*/ 1 w 172"/>
                  <a:gd name="T7" fmla="*/ 1 h 156"/>
                  <a:gd name="T8" fmla="*/ 1 w 172"/>
                  <a:gd name="T9" fmla="*/ 1 h 156"/>
                  <a:gd name="T10" fmla="*/ 1 w 172"/>
                  <a:gd name="T11" fmla="*/ 1 h 156"/>
                  <a:gd name="T12" fmla="*/ 1 w 172"/>
                  <a:gd name="T13" fmla="*/ 1 h 156"/>
                  <a:gd name="T14" fmla="*/ 1 w 172"/>
                  <a:gd name="T15" fmla="*/ 1 h 156"/>
                  <a:gd name="T16" fmla="*/ 0 w 172"/>
                  <a:gd name="T17" fmla="*/ 1 h 156"/>
                  <a:gd name="T18" fmla="*/ 1 w 172"/>
                  <a:gd name="T19" fmla="*/ 1 h 156"/>
                  <a:gd name="T20" fmla="*/ 1 w 172"/>
                  <a:gd name="T21" fmla="*/ 1 h 156"/>
                  <a:gd name="T22" fmla="*/ 1 w 172"/>
                  <a:gd name="T23" fmla="*/ 1 h 156"/>
                  <a:gd name="T24" fmla="*/ 1 w 172"/>
                  <a:gd name="T25" fmla="*/ 1 h 156"/>
                  <a:gd name="T26" fmla="*/ 1 w 172"/>
                  <a:gd name="T27" fmla="*/ 1 h 156"/>
                  <a:gd name="T28" fmla="*/ 1 w 172"/>
                  <a:gd name="T29" fmla="*/ 1 h 156"/>
                  <a:gd name="T30" fmla="*/ 1 w 172"/>
                  <a:gd name="T31" fmla="*/ 1 h 156"/>
                  <a:gd name="T32" fmla="*/ 1 w 172"/>
                  <a:gd name="T33" fmla="*/ 1 h 156"/>
                  <a:gd name="T34" fmla="*/ 1 w 172"/>
                  <a:gd name="T35" fmla="*/ 1 h 156"/>
                  <a:gd name="T36" fmla="*/ 1 w 172"/>
                  <a:gd name="T37" fmla="*/ 1 h 156"/>
                  <a:gd name="T38" fmla="*/ 1 w 172"/>
                  <a:gd name="T39" fmla="*/ 1 h 156"/>
                  <a:gd name="T40" fmla="*/ 1 w 172"/>
                  <a:gd name="T41" fmla="*/ 1 h 156"/>
                  <a:gd name="T42" fmla="*/ 1 w 172"/>
                  <a:gd name="T43" fmla="*/ 1 h 156"/>
                  <a:gd name="T44" fmla="*/ 1 w 172"/>
                  <a:gd name="T45" fmla="*/ 1 h 156"/>
                  <a:gd name="T46" fmla="*/ 1 w 172"/>
                  <a:gd name="T47" fmla="*/ 1 h 156"/>
                  <a:gd name="T48" fmla="*/ 1 w 172"/>
                  <a:gd name="T49" fmla="*/ 1 h 156"/>
                  <a:gd name="T50" fmla="*/ 1 w 172"/>
                  <a:gd name="T51" fmla="*/ 1 h 156"/>
                  <a:gd name="T52" fmla="*/ 1 w 172"/>
                  <a:gd name="T53" fmla="*/ 1 h 156"/>
                  <a:gd name="T54" fmla="*/ 1 w 172"/>
                  <a:gd name="T55" fmla="*/ 0 h 156"/>
                  <a:gd name="T56" fmla="*/ 1 w 172"/>
                  <a:gd name="T57" fmla="*/ 0 h 156"/>
                  <a:gd name="T58" fmla="*/ 1 w 172"/>
                  <a:gd name="T59" fmla="*/ 1 h 156"/>
                  <a:gd name="T60" fmla="*/ 1 w 172"/>
                  <a:gd name="T61" fmla="*/ 1 h 156"/>
                  <a:gd name="T62" fmla="*/ 1 w 172"/>
                  <a:gd name="T63" fmla="*/ 1 h 156"/>
                  <a:gd name="T64" fmla="*/ 1 w 172"/>
                  <a:gd name="T65" fmla="*/ 1 h 156"/>
                  <a:gd name="T66" fmla="*/ 1 w 172"/>
                  <a:gd name="T67" fmla="*/ 1 h 156"/>
                  <a:gd name="T68" fmla="*/ 1 w 172"/>
                  <a:gd name="T69" fmla="*/ 1 h 156"/>
                  <a:gd name="T70" fmla="*/ 1 w 172"/>
                  <a:gd name="T71" fmla="*/ 1 h 156"/>
                  <a:gd name="T72" fmla="*/ 1 w 172"/>
                  <a:gd name="T73" fmla="*/ 1 h 15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72"/>
                  <a:gd name="T112" fmla="*/ 0 h 156"/>
                  <a:gd name="T113" fmla="*/ 172 w 172"/>
                  <a:gd name="T114" fmla="*/ 156 h 15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72" h="156">
                    <a:moveTo>
                      <a:pt x="60" y="32"/>
                    </a:moveTo>
                    <a:lnTo>
                      <a:pt x="58" y="31"/>
                    </a:lnTo>
                    <a:lnTo>
                      <a:pt x="51" y="30"/>
                    </a:lnTo>
                    <a:lnTo>
                      <a:pt x="42" y="29"/>
                    </a:lnTo>
                    <a:lnTo>
                      <a:pt x="30" y="29"/>
                    </a:lnTo>
                    <a:lnTo>
                      <a:pt x="19" y="34"/>
                    </a:lnTo>
                    <a:lnTo>
                      <a:pt x="9" y="42"/>
                    </a:lnTo>
                    <a:lnTo>
                      <a:pt x="2" y="57"/>
                    </a:lnTo>
                    <a:lnTo>
                      <a:pt x="0" y="80"/>
                    </a:lnTo>
                    <a:lnTo>
                      <a:pt x="1" y="104"/>
                    </a:lnTo>
                    <a:lnTo>
                      <a:pt x="5" y="122"/>
                    </a:lnTo>
                    <a:lnTo>
                      <a:pt x="11" y="136"/>
                    </a:lnTo>
                    <a:lnTo>
                      <a:pt x="17" y="145"/>
                    </a:lnTo>
                    <a:lnTo>
                      <a:pt x="26" y="151"/>
                    </a:lnTo>
                    <a:lnTo>
                      <a:pt x="34" y="155"/>
                    </a:lnTo>
                    <a:lnTo>
                      <a:pt x="43" y="156"/>
                    </a:lnTo>
                    <a:lnTo>
                      <a:pt x="52" y="156"/>
                    </a:lnTo>
                    <a:lnTo>
                      <a:pt x="64" y="155"/>
                    </a:lnTo>
                    <a:lnTo>
                      <a:pt x="77" y="151"/>
                    </a:lnTo>
                    <a:lnTo>
                      <a:pt x="95" y="147"/>
                    </a:lnTo>
                    <a:lnTo>
                      <a:pt x="112" y="140"/>
                    </a:lnTo>
                    <a:lnTo>
                      <a:pt x="128" y="130"/>
                    </a:lnTo>
                    <a:lnTo>
                      <a:pt x="142" y="119"/>
                    </a:lnTo>
                    <a:lnTo>
                      <a:pt x="153" y="106"/>
                    </a:lnTo>
                    <a:lnTo>
                      <a:pt x="159" y="92"/>
                    </a:lnTo>
                    <a:lnTo>
                      <a:pt x="166" y="58"/>
                    </a:lnTo>
                    <a:lnTo>
                      <a:pt x="172" y="23"/>
                    </a:lnTo>
                    <a:lnTo>
                      <a:pt x="171" y="0"/>
                    </a:lnTo>
                    <a:lnTo>
                      <a:pt x="159" y="0"/>
                    </a:lnTo>
                    <a:lnTo>
                      <a:pt x="150" y="7"/>
                    </a:lnTo>
                    <a:lnTo>
                      <a:pt x="138" y="14"/>
                    </a:lnTo>
                    <a:lnTo>
                      <a:pt x="125" y="20"/>
                    </a:lnTo>
                    <a:lnTo>
                      <a:pt x="112" y="24"/>
                    </a:lnTo>
                    <a:lnTo>
                      <a:pt x="97" y="29"/>
                    </a:lnTo>
                    <a:lnTo>
                      <a:pt x="84" y="31"/>
                    </a:lnTo>
                    <a:lnTo>
                      <a:pt x="72" y="32"/>
                    </a:lnTo>
                    <a:lnTo>
                      <a:pt x="60" y="32"/>
                    </a:lnTo>
                    <a:close/>
                  </a:path>
                </a:pathLst>
              </a:custGeom>
              <a:solidFill>
                <a:srgbClr val="A88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407" name="Freeform 59"/>
              <p:cNvSpPr>
                <a:spLocks/>
              </p:cNvSpPr>
              <p:nvPr/>
            </p:nvSpPr>
            <p:spPr bwMode="auto">
              <a:xfrm>
                <a:off x="2375" y="853"/>
                <a:ext cx="641" cy="229"/>
              </a:xfrm>
              <a:custGeom>
                <a:avLst/>
                <a:gdLst>
                  <a:gd name="T0" fmla="*/ 1 w 1280"/>
                  <a:gd name="T1" fmla="*/ 1 h 456"/>
                  <a:gd name="T2" fmla="*/ 1 w 1280"/>
                  <a:gd name="T3" fmla="*/ 1 h 456"/>
                  <a:gd name="T4" fmla="*/ 1 w 1280"/>
                  <a:gd name="T5" fmla="*/ 1 h 456"/>
                  <a:gd name="T6" fmla="*/ 1 w 1280"/>
                  <a:gd name="T7" fmla="*/ 1 h 456"/>
                  <a:gd name="T8" fmla="*/ 1 w 1280"/>
                  <a:gd name="T9" fmla="*/ 1 h 456"/>
                  <a:gd name="T10" fmla="*/ 1 w 1280"/>
                  <a:gd name="T11" fmla="*/ 1 h 456"/>
                  <a:gd name="T12" fmla="*/ 1 w 1280"/>
                  <a:gd name="T13" fmla="*/ 1 h 456"/>
                  <a:gd name="T14" fmla="*/ 1 w 1280"/>
                  <a:gd name="T15" fmla="*/ 1 h 456"/>
                  <a:gd name="T16" fmla="*/ 2 w 1280"/>
                  <a:gd name="T17" fmla="*/ 1 h 456"/>
                  <a:gd name="T18" fmla="*/ 2 w 1280"/>
                  <a:gd name="T19" fmla="*/ 1 h 456"/>
                  <a:gd name="T20" fmla="*/ 2 w 1280"/>
                  <a:gd name="T21" fmla="*/ 1 h 456"/>
                  <a:gd name="T22" fmla="*/ 2 w 1280"/>
                  <a:gd name="T23" fmla="*/ 1 h 456"/>
                  <a:gd name="T24" fmla="*/ 2 w 1280"/>
                  <a:gd name="T25" fmla="*/ 1 h 456"/>
                  <a:gd name="T26" fmla="*/ 3 w 1280"/>
                  <a:gd name="T27" fmla="*/ 1 h 456"/>
                  <a:gd name="T28" fmla="*/ 3 w 1280"/>
                  <a:gd name="T29" fmla="*/ 1 h 456"/>
                  <a:gd name="T30" fmla="*/ 3 w 1280"/>
                  <a:gd name="T31" fmla="*/ 1 h 456"/>
                  <a:gd name="T32" fmla="*/ 3 w 1280"/>
                  <a:gd name="T33" fmla="*/ 1 h 456"/>
                  <a:gd name="T34" fmla="*/ 3 w 1280"/>
                  <a:gd name="T35" fmla="*/ 1 h 456"/>
                  <a:gd name="T36" fmla="*/ 3 w 1280"/>
                  <a:gd name="T37" fmla="*/ 1 h 456"/>
                  <a:gd name="T38" fmla="*/ 3 w 1280"/>
                  <a:gd name="T39" fmla="*/ 1 h 456"/>
                  <a:gd name="T40" fmla="*/ 3 w 1280"/>
                  <a:gd name="T41" fmla="*/ 1 h 456"/>
                  <a:gd name="T42" fmla="*/ 3 w 1280"/>
                  <a:gd name="T43" fmla="*/ 1 h 456"/>
                  <a:gd name="T44" fmla="*/ 3 w 1280"/>
                  <a:gd name="T45" fmla="*/ 1 h 456"/>
                  <a:gd name="T46" fmla="*/ 3 w 1280"/>
                  <a:gd name="T47" fmla="*/ 1 h 456"/>
                  <a:gd name="T48" fmla="*/ 2 w 1280"/>
                  <a:gd name="T49" fmla="*/ 1 h 456"/>
                  <a:gd name="T50" fmla="*/ 2 w 1280"/>
                  <a:gd name="T51" fmla="*/ 1 h 456"/>
                  <a:gd name="T52" fmla="*/ 2 w 1280"/>
                  <a:gd name="T53" fmla="*/ 1 h 456"/>
                  <a:gd name="T54" fmla="*/ 2 w 1280"/>
                  <a:gd name="T55" fmla="*/ 1 h 456"/>
                  <a:gd name="T56" fmla="*/ 2 w 1280"/>
                  <a:gd name="T57" fmla="*/ 1 h 456"/>
                  <a:gd name="T58" fmla="*/ 1 w 1280"/>
                  <a:gd name="T59" fmla="*/ 1 h 456"/>
                  <a:gd name="T60" fmla="*/ 1 w 1280"/>
                  <a:gd name="T61" fmla="*/ 1 h 456"/>
                  <a:gd name="T62" fmla="*/ 1 w 1280"/>
                  <a:gd name="T63" fmla="*/ 1 h 45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280"/>
                  <a:gd name="T97" fmla="*/ 0 h 456"/>
                  <a:gd name="T98" fmla="*/ 1280 w 1280"/>
                  <a:gd name="T99" fmla="*/ 456 h 45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280" h="456">
                    <a:moveTo>
                      <a:pt x="0" y="279"/>
                    </a:moveTo>
                    <a:lnTo>
                      <a:pt x="2" y="280"/>
                    </a:lnTo>
                    <a:lnTo>
                      <a:pt x="10" y="285"/>
                    </a:lnTo>
                    <a:lnTo>
                      <a:pt x="23" y="291"/>
                    </a:lnTo>
                    <a:lnTo>
                      <a:pt x="40" y="301"/>
                    </a:lnTo>
                    <a:lnTo>
                      <a:pt x="61" y="311"/>
                    </a:lnTo>
                    <a:lnTo>
                      <a:pt x="86" y="324"/>
                    </a:lnTo>
                    <a:lnTo>
                      <a:pt x="116" y="338"/>
                    </a:lnTo>
                    <a:lnTo>
                      <a:pt x="148" y="351"/>
                    </a:lnTo>
                    <a:lnTo>
                      <a:pt x="184" y="365"/>
                    </a:lnTo>
                    <a:lnTo>
                      <a:pt x="223" y="380"/>
                    </a:lnTo>
                    <a:lnTo>
                      <a:pt x="265" y="394"/>
                    </a:lnTo>
                    <a:lnTo>
                      <a:pt x="308" y="408"/>
                    </a:lnTo>
                    <a:lnTo>
                      <a:pt x="354" y="421"/>
                    </a:lnTo>
                    <a:lnTo>
                      <a:pt x="403" y="432"/>
                    </a:lnTo>
                    <a:lnTo>
                      <a:pt x="452" y="441"/>
                    </a:lnTo>
                    <a:lnTo>
                      <a:pt x="503" y="448"/>
                    </a:lnTo>
                    <a:lnTo>
                      <a:pt x="555" y="454"/>
                    </a:lnTo>
                    <a:lnTo>
                      <a:pt x="608" y="456"/>
                    </a:lnTo>
                    <a:lnTo>
                      <a:pt x="661" y="455"/>
                    </a:lnTo>
                    <a:lnTo>
                      <a:pt x="715" y="451"/>
                    </a:lnTo>
                    <a:lnTo>
                      <a:pt x="768" y="442"/>
                    </a:lnTo>
                    <a:lnTo>
                      <a:pt x="822" y="430"/>
                    </a:lnTo>
                    <a:lnTo>
                      <a:pt x="874" y="414"/>
                    </a:lnTo>
                    <a:lnTo>
                      <a:pt x="927" y="392"/>
                    </a:lnTo>
                    <a:lnTo>
                      <a:pt x="978" y="364"/>
                    </a:lnTo>
                    <a:lnTo>
                      <a:pt x="1027" y="332"/>
                    </a:lnTo>
                    <a:lnTo>
                      <a:pt x="1074" y="294"/>
                    </a:lnTo>
                    <a:lnTo>
                      <a:pt x="1120" y="249"/>
                    </a:lnTo>
                    <a:lnTo>
                      <a:pt x="1164" y="197"/>
                    </a:lnTo>
                    <a:lnTo>
                      <a:pt x="1206" y="139"/>
                    </a:lnTo>
                    <a:lnTo>
                      <a:pt x="1245" y="74"/>
                    </a:lnTo>
                    <a:lnTo>
                      <a:pt x="1280" y="0"/>
                    </a:lnTo>
                    <a:lnTo>
                      <a:pt x="1279" y="2"/>
                    </a:lnTo>
                    <a:lnTo>
                      <a:pt x="1277" y="8"/>
                    </a:lnTo>
                    <a:lnTo>
                      <a:pt x="1271" y="17"/>
                    </a:lnTo>
                    <a:lnTo>
                      <a:pt x="1264" y="29"/>
                    </a:lnTo>
                    <a:lnTo>
                      <a:pt x="1255" y="44"/>
                    </a:lnTo>
                    <a:lnTo>
                      <a:pt x="1244" y="61"/>
                    </a:lnTo>
                    <a:lnTo>
                      <a:pt x="1231" y="81"/>
                    </a:lnTo>
                    <a:lnTo>
                      <a:pt x="1215" y="101"/>
                    </a:lnTo>
                    <a:lnTo>
                      <a:pt x="1196" y="124"/>
                    </a:lnTo>
                    <a:lnTo>
                      <a:pt x="1176" y="147"/>
                    </a:lnTo>
                    <a:lnTo>
                      <a:pt x="1153" y="172"/>
                    </a:lnTo>
                    <a:lnTo>
                      <a:pt x="1127" y="197"/>
                    </a:lnTo>
                    <a:lnTo>
                      <a:pt x="1098" y="221"/>
                    </a:lnTo>
                    <a:lnTo>
                      <a:pt x="1067" y="247"/>
                    </a:lnTo>
                    <a:lnTo>
                      <a:pt x="1034" y="271"/>
                    </a:lnTo>
                    <a:lnTo>
                      <a:pt x="998" y="294"/>
                    </a:lnTo>
                    <a:lnTo>
                      <a:pt x="959" y="316"/>
                    </a:lnTo>
                    <a:lnTo>
                      <a:pt x="918" y="336"/>
                    </a:lnTo>
                    <a:lnTo>
                      <a:pt x="873" y="355"/>
                    </a:lnTo>
                    <a:lnTo>
                      <a:pt x="824" y="371"/>
                    </a:lnTo>
                    <a:lnTo>
                      <a:pt x="774" y="385"/>
                    </a:lnTo>
                    <a:lnTo>
                      <a:pt x="720" y="396"/>
                    </a:lnTo>
                    <a:lnTo>
                      <a:pt x="663" y="404"/>
                    </a:lnTo>
                    <a:lnTo>
                      <a:pt x="602" y="409"/>
                    </a:lnTo>
                    <a:lnTo>
                      <a:pt x="539" y="409"/>
                    </a:lnTo>
                    <a:lnTo>
                      <a:pt x="472" y="406"/>
                    </a:lnTo>
                    <a:lnTo>
                      <a:pt x="403" y="398"/>
                    </a:lnTo>
                    <a:lnTo>
                      <a:pt x="329" y="385"/>
                    </a:lnTo>
                    <a:lnTo>
                      <a:pt x="252" y="366"/>
                    </a:lnTo>
                    <a:lnTo>
                      <a:pt x="171" y="343"/>
                    </a:lnTo>
                    <a:lnTo>
                      <a:pt x="87" y="315"/>
                    </a:lnTo>
                    <a:lnTo>
                      <a:pt x="0" y="27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408" name="Freeform 60"/>
              <p:cNvSpPr>
                <a:spLocks/>
              </p:cNvSpPr>
              <p:nvPr/>
            </p:nvSpPr>
            <p:spPr bwMode="auto">
              <a:xfrm>
                <a:off x="3024" y="720"/>
                <a:ext cx="46" cy="92"/>
              </a:xfrm>
              <a:custGeom>
                <a:avLst/>
                <a:gdLst>
                  <a:gd name="T0" fmla="*/ 0 w 92"/>
                  <a:gd name="T1" fmla="*/ 1 h 183"/>
                  <a:gd name="T2" fmla="*/ 1 w 92"/>
                  <a:gd name="T3" fmla="*/ 1 h 183"/>
                  <a:gd name="T4" fmla="*/ 1 w 92"/>
                  <a:gd name="T5" fmla="*/ 1 h 183"/>
                  <a:gd name="T6" fmla="*/ 1 w 92"/>
                  <a:gd name="T7" fmla="*/ 1 h 183"/>
                  <a:gd name="T8" fmla="*/ 1 w 92"/>
                  <a:gd name="T9" fmla="*/ 1 h 183"/>
                  <a:gd name="T10" fmla="*/ 1 w 92"/>
                  <a:gd name="T11" fmla="*/ 1 h 183"/>
                  <a:gd name="T12" fmla="*/ 1 w 92"/>
                  <a:gd name="T13" fmla="*/ 1 h 183"/>
                  <a:gd name="T14" fmla="*/ 1 w 92"/>
                  <a:gd name="T15" fmla="*/ 1 h 183"/>
                  <a:gd name="T16" fmla="*/ 1 w 92"/>
                  <a:gd name="T17" fmla="*/ 0 h 183"/>
                  <a:gd name="T18" fmla="*/ 1 w 92"/>
                  <a:gd name="T19" fmla="*/ 1 h 183"/>
                  <a:gd name="T20" fmla="*/ 1 w 92"/>
                  <a:gd name="T21" fmla="*/ 1 h 183"/>
                  <a:gd name="T22" fmla="*/ 1 w 92"/>
                  <a:gd name="T23" fmla="*/ 1 h 183"/>
                  <a:gd name="T24" fmla="*/ 1 w 92"/>
                  <a:gd name="T25" fmla="*/ 1 h 183"/>
                  <a:gd name="T26" fmla="*/ 1 w 92"/>
                  <a:gd name="T27" fmla="*/ 1 h 183"/>
                  <a:gd name="T28" fmla="*/ 1 w 92"/>
                  <a:gd name="T29" fmla="*/ 1 h 183"/>
                  <a:gd name="T30" fmla="*/ 1 w 92"/>
                  <a:gd name="T31" fmla="*/ 1 h 183"/>
                  <a:gd name="T32" fmla="*/ 0 w 92"/>
                  <a:gd name="T33" fmla="*/ 1 h 1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2"/>
                  <a:gd name="T52" fmla="*/ 0 h 183"/>
                  <a:gd name="T53" fmla="*/ 92 w 92"/>
                  <a:gd name="T54" fmla="*/ 183 h 18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2" h="183">
                    <a:moveTo>
                      <a:pt x="0" y="183"/>
                    </a:moveTo>
                    <a:lnTo>
                      <a:pt x="1" y="177"/>
                    </a:lnTo>
                    <a:lnTo>
                      <a:pt x="4" y="163"/>
                    </a:lnTo>
                    <a:lnTo>
                      <a:pt x="10" y="141"/>
                    </a:lnTo>
                    <a:lnTo>
                      <a:pt x="19" y="115"/>
                    </a:lnTo>
                    <a:lnTo>
                      <a:pt x="31" y="85"/>
                    </a:lnTo>
                    <a:lnTo>
                      <a:pt x="47" y="55"/>
                    </a:lnTo>
                    <a:lnTo>
                      <a:pt x="67" y="26"/>
                    </a:lnTo>
                    <a:lnTo>
                      <a:pt x="92" y="0"/>
                    </a:lnTo>
                    <a:lnTo>
                      <a:pt x="89" y="4"/>
                    </a:lnTo>
                    <a:lnTo>
                      <a:pt x="81" y="18"/>
                    </a:lnTo>
                    <a:lnTo>
                      <a:pt x="71" y="39"/>
                    </a:lnTo>
                    <a:lnTo>
                      <a:pt x="58" y="64"/>
                    </a:lnTo>
                    <a:lnTo>
                      <a:pt x="43" y="93"/>
                    </a:lnTo>
                    <a:lnTo>
                      <a:pt x="27" y="124"/>
                    </a:lnTo>
                    <a:lnTo>
                      <a:pt x="12" y="154"/>
                    </a:lnTo>
                    <a:lnTo>
                      <a:pt x="0" y="18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409" name="Freeform 61"/>
              <p:cNvSpPr>
                <a:spLocks/>
              </p:cNvSpPr>
              <p:nvPr/>
            </p:nvSpPr>
            <p:spPr bwMode="auto">
              <a:xfrm>
                <a:off x="3108" y="574"/>
                <a:ext cx="24" cy="118"/>
              </a:xfrm>
              <a:custGeom>
                <a:avLst/>
                <a:gdLst>
                  <a:gd name="T0" fmla="*/ 0 w 48"/>
                  <a:gd name="T1" fmla="*/ 1 h 236"/>
                  <a:gd name="T2" fmla="*/ 1 w 48"/>
                  <a:gd name="T3" fmla="*/ 1 h 236"/>
                  <a:gd name="T4" fmla="*/ 1 w 48"/>
                  <a:gd name="T5" fmla="*/ 1 h 236"/>
                  <a:gd name="T6" fmla="*/ 1 w 48"/>
                  <a:gd name="T7" fmla="*/ 1 h 236"/>
                  <a:gd name="T8" fmla="*/ 1 w 48"/>
                  <a:gd name="T9" fmla="*/ 1 h 236"/>
                  <a:gd name="T10" fmla="*/ 1 w 48"/>
                  <a:gd name="T11" fmla="*/ 1 h 236"/>
                  <a:gd name="T12" fmla="*/ 1 w 48"/>
                  <a:gd name="T13" fmla="*/ 1 h 236"/>
                  <a:gd name="T14" fmla="*/ 1 w 48"/>
                  <a:gd name="T15" fmla="*/ 1 h 236"/>
                  <a:gd name="T16" fmla="*/ 1 w 48"/>
                  <a:gd name="T17" fmla="*/ 0 h 236"/>
                  <a:gd name="T18" fmla="*/ 1 w 48"/>
                  <a:gd name="T19" fmla="*/ 1 h 236"/>
                  <a:gd name="T20" fmla="*/ 1 w 48"/>
                  <a:gd name="T21" fmla="*/ 1 h 236"/>
                  <a:gd name="T22" fmla="*/ 1 w 48"/>
                  <a:gd name="T23" fmla="*/ 1 h 236"/>
                  <a:gd name="T24" fmla="*/ 1 w 48"/>
                  <a:gd name="T25" fmla="*/ 1 h 236"/>
                  <a:gd name="T26" fmla="*/ 1 w 48"/>
                  <a:gd name="T27" fmla="*/ 1 h 236"/>
                  <a:gd name="T28" fmla="*/ 1 w 48"/>
                  <a:gd name="T29" fmla="*/ 1 h 236"/>
                  <a:gd name="T30" fmla="*/ 1 w 48"/>
                  <a:gd name="T31" fmla="*/ 1 h 236"/>
                  <a:gd name="T32" fmla="*/ 0 w 48"/>
                  <a:gd name="T33" fmla="*/ 1 h 2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236"/>
                  <a:gd name="T53" fmla="*/ 48 w 48"/>
                  <a:gd name="T54" fmla="*/ 236 h 2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236">
                    <a:moveTo>
                      <a:pt x="0" y="236"/>
                    </a:moveTo>
                    <a:lnTo>
                      <a:pt x="2" y="230"/>
                    </a:lnTo>
                    <a:lnTo>
                      <a:pt x="8" y="215"/>
                    </a:lnTo>
                    <a:lnTo>
                      <a:pt x="17" y="191"/>
                    </a:lnTo>
                    <a:lnTo>
                      <a:pt x="26" y="160"/>
                    </a:lnTo>
                    <a:lnTo>
                      <a:pt x="34" y="124"/>
                    </a:lnTo>
                    <a:lnTo>
                      <a:pt x="40" y="84"/>
                    </a:lnTo>
                    <a:lnTo>
                      <a:pt x="43" y="43"/>
                    </a:lnTo>
                    <a:lnTo>
                      <a:pt x="40" y="0"/>
                    </a:lnTo>
                    <a:lnTo>
                      <a:pt x="41" y="4"/>
                    </a:lnTo>
                    <a:lnTo>
                      <a:pt x="45" y="18"/>
                    </a:lnTo>
                    <a:lnTo>
                      <a:pt x="47" y="40"/>
                    </a:lnTo>
                    <a:lnTo>
                      <a:pt x="48" y="69"/>
                    </a:lnTo>
                    <a:lnTo>
                      <a:pt x="46" y="104"/>
                    </a:lnTo>
                    <a:lnTo>
                      <a:pt x="38" y="144"/>
                    </a:lnTo>
                    <a:lnTo>
                      <a:pt x="23" y="188"/>
                    </a:lnTo>
                    <a:lnTo>
                      <a:pt x="0" y="2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410" name="Freeform 62"/>
              <p:cNvSpPr>
                <a:spLocks/>
              </p:cNvSpPr>
              <p:nvPr/>
            </p:nvSpPr>
            <p:spPr bwMode="auto">
              <a:xfrm>
                <a:off x="3120" y="490"/>
                <a:ext cx="18" cy="62"/>
              </a:xfrm>
              <a:custGeom>
                <a:avLst/>
                <a:gdLst>
                  <a:gd name="T0" fmla="*/ 1 w 36"/>
                  <a:gd name="T1" fmla="*/ 1 h 123"/>
                  <a:gd name="T2" fmla="*/ 1 w 36"/>
                  <a:gd name="T3" fmla="*/ 1 h 123"/>
                  <a:gd name="T4" fmla="*/ 1 w 36"/>
                  <a:gd name="T5" fmla="*/ 1 h 123"/>
                  <a:gd name="T6" fmla="*/ 1 w 36"/>
                  <a:gd name="T7" fmla="*/ 1 h 123"/>
                  <a:gd name="T8" fmla="*/ 0 w 36"/>
                  <a:gd name="T9" fmla="*/ 1 h 123"/>
                  <a:gd name="T10" fmla="*/ 0 w 36"/>
                  <a:gd name="T11" fmla="*/ 1 h 123"/>
                  <a:gd name="T12" fmla="*/ 1 w 36"/>
                  <a:gd name="T13" fmla="*/ 1 h 123"/>
                  <a:gd name="T14" fmla="*/ 1 w 36"/>
                  <a:gd name="T15" fmla="*/ 1 h 123"/>
                  <a:gd name="T16" fmla="*/ 1 w 36"/>
                  <a:gd name="T17" fmla="*/ 0 h 123"/>
                  <a:gd name="T18" fmla="*/ 1 w 36"/>
                  <a:gd name="T19" fmla="*/ 1 h 123"/>
                  <a:gd name="T20" fmla="*/ 1 w 36"/>
                  <a:gd name="T21" fmla="*/ 1 h 123"/>
                  <a:gd name="T22" fmla="*/ 1 w 36"/>
                  <a:gd name="T23" fmla="*/ 1 h 123"/>
                  <a:gd name="T24" fmla="*/ 1 w 36"/>
                  <a:gd name="T25" fmla="*/ 1 h 123"/>
                  <a:gd name="T26" fmla="*/ 1 w 36"/>
                  <a:gd name="T27" fmla="*/ 1 h 123"/>
                  <a:gd name="T28" fmla="*/ 1 w 36"/>
                  <a:gd name="T29" fmla="*/ 1 h 123"/>
                  <a:gd name="T30" fmla="*/ 1 w 36"/>
                  <a:gd name="T31" fmla="*/ 1 h 123"/>
                  <a:gd name="T32" fmla="*/ 1 w 36"/>
                  <a:gd name="T33" fmla="*/ 1 h 1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123"/>
                  <a:gd name="T53" fmla="*/ 36 w 36"/>
                  <a:gd name="T54" fmla="*/ 123 h 1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123">
                    <a:moveTo>
                      <a:pt x="11" y="123"/>
                    </a:moveTo>
                    <a:lnTo>
                      <a:pt x="10" y="120"/>
                    </a:lnTo>
                    <a:lnTo>
                      <a:pt x="7" y="109"/>
                    </a:lnTo>
                    <a:lnTo>
                      <a:pt x="2" y="93"/>
                    </a:lnTo>
                    <a:lnTo>
                      <a:pt x="0" y="75"/>
                    </a:lnTo>
                    <a:lnTo>
                      <a:pt x="0" y="54"/>
                    </a:lnTo>
                    <a:lnTo>
                      <a:pt x="6" y="34"/>
                    </a:lnTo>
                    <a:lnTo>
                      <a:pt x="16" y="15"/>
                    </a:lnTo>
                    <a:lnTo>
                      <a:pt x="36" y="0"/>
                    </a:lnTo>
                    <a:lnTo>
                      <a:pt x="34" y="2"/>
                    </a:lnTo>
                    <a:lnTo>
                      <a:pt x="30" y="10"/>
                    </a:lnTo>
                    <a:lnTo>
                      <a:pt x="25" y="23"/>
                    </a:lnTo>
                    <a:lnTo>
                      <a:pt x="19" y="39"/>
                    </a:lnTo>
                    <a:lnTo>
                      <a:pt x="14" y="57"/>
                    </a:lnTo>
                    <a:lnTo>
                      <a:pt x="10" y="78"/>
                    </a:lnTo>
                    <a:lnTo>
                      <a:pt x="9" y="100"/>
                    </a:lnTo>
                    <a:lnTo>
                      <a:pt x="11" y="1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411" name="Freeform 63"/>
              <p:cNvSpPr>
                <a:spLocks/>
              </p:cNvSpPr>
              <p:nvPr/>
            </p:nvSpPr>
            <p:spPr bwMode="auto">
              <a:xfrm>
                <a:off x="3160" y="480"/>
                <a:ext cx="64" cy="16"/>
              </a:xfrm>
              <a:custGeom>
                <a:avLst/>
                <a:gdLst>
                  <a:gd name="T0" fmla="*/ 0 w 128"/>
                  <a:gd name="T1" fmla="*/ 1 h 32"/>
                  <a:gd name="T2" fmla="*/ 1 w 128"/>
                  <a:gd name="T3" fmla="*/ 0 h 32"/>
                  <a:gd name="T4" fmla="*/ 1 w 128"/>
                  <a:gd name="T5" fmla="*/ 1 h 32"/>
                  <a:gd name="T6" fmla="*/ 0 w 128"/>
                  <a:gd name="T7" fmla="*/ 1 h 32"/>
                  <a:gd name="T8" fmla="*/ 0 60000 65536"/>
                  <a:gd name="T9" fmla="*/ 0 60000 65536"/>
                  <a:gd name="T10" fmla="*/ 0 60000 65536"/>
                  <a:gd name="T11" fmla="*/ 0 60000 65536"/>
                  <a:gd name="T12" fmla="*/ 0 w 128"/>
                  <a:gd name="T13" fmla="*/ 0 h 32"/>
                  <a:gd name="T14" fmla="*/ 128 w 128"/>
                  <a:gd name="T15" fmla="*/ 32 h 32"/>
                </a:gdLst>
                <a:ahLst/>
                <a:cxnLst>
                  <a:cxn ang="T8">
                    <a:pos x="T0" y="T1"/>
                  </a:cxn>
                  <a:cxn ang="T9">
                    <a:pos x="T2" y="T3"/>
                  </a:cxn>
                  <a:cxn ang="T10">
                    <a:pos x="T4" y="T5"/>
                  </a:cxn>
                  <a:cxn ang="T11">
                    <a:pos x="T6" y="T7"/>
                  </a:cxn>
                </a:cxnLst>
                <a:rect l="T12" t="T13" r="T14" b="T15"/>
                <a:pathLst>
                  <a:path w="128" h="32">
                    <a:moveTo>
                      <a:pt x="0" y="16"/>
                    </a:moveTo>
                    <a:lnTo>
                      <a:pt x="128" y="0"/>
                    </a:lnTo>
                    <a:lnTo>
                      <a:pt x="13" y="32"/>
                    </a:lnTo>
                    <a:lnTo>
                      <a:pt x="0"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412" name="Freeform 64"/>
              <p:cNvSpPr>
                <a:spLocks/>
              </p:cNvSpPr>
              <p:nvPr/>
            </p:nvSpPr>
            <p:spPr bwMode="auto">
              <a:xfrm>
                <a:off x="3222" y="482"/>
                <a:ext cx="37" cy="78"/>
              </a:xfrm>
              <a:custGeom>
                <a:avLst/>
                <a:gdLst>
                  <a:gd name="T0" fmla="*/ 0 w 75"/>
                  <a:gd name="T1" fmla="*/ 0 h 155"/>
                  <a:gd name="T2" fmla="*/ 0 w 75"/>
                  <a:gd name="T3" fmla="*/ 1 h 155"/>
                  <a:gd name="T4" fmla="*/ 0 w 75"/>
                  <a:gd name="T5" fmla="*/ 1 h 155"/>
                  <a:gd name="T6" fmla="*/ 0 w 75"/>
                  <a:gd name="T7" fmla="*/ 1 h 155"/>
                  <a:gd name="T8" fmla="*/ 0 w 75"/>
                  <a:gd name="T9" fmla="*/ 1 h 155"/>
                  <a:gd name="T10" fmla="*/ 0 w 75"/>
                  <a:gd name="T11" fmla="*/ 1 h 155"/>
                  <a:gd name="T12" fmla="*/ 0 w 75"/>
                  <a:gd name="T13" fmla="*/ 1 h 155"/>
                  <a:gd name="T14" fmla="*/ 0 w 75"/>
                  <a:gd name="T15" fmla="*/ 1 h 155"/>
                  <a:gd name="T16" fmla="*/ 0 w 75"/>
                  <a:gd name="T17" fmla="*/ 1 h 155"/>
                  <a:gd name="T18" fmla="*/ 0 w 75"/>
                  <a:gd name="T19" fmla="*/ 1 h 155"/>
                  <a:gd name="T20" fmla="*/ 0 w 75"/>
                  <a:gd name="T21" fmla="*/ 1 h 155"/>
                  <a:gd name="T22" fmla="*/ 0 w 75"/>
                  <a:gd name="T23" fmla="*/ 1 h 155"/>
                  <a:gd name="T24" fmla="*/ 0 w 75"/>
                  <a:gd name="T25" fmla="*/ 1 h 155"/>
                  <a:gd name="T26" fmla="*/ 0 w 75"/>
                  <a:gd name="T27" fmla="*/ 1 h 155"/>
                  <a:gd name="T28" fmla="*/ 0 w 75"/>
                  <a:gd name="T29" fmla="*/ 1 h 155"/>
                  <a:gd name="T30" fmla="*/ 0 w 75"/>
                  <a:gd name="T31" fmla="*/ 1 h 155"/>
                  <a:gd name="T32" fmla="*/ 0 w 75"/>
                  <a:gd name="T33" fmla="*/ 0 h 15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5"/>
                  <a:gd name="T52" fmla="*/ 0 h 155"/>
                  <a:gd name="T53" fmla="*/ 75 w 75"/>
                  <a:gd name="T54" fmla="*/ 155 h 15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5" h="155">
                    <a:moveTo>
                      <a:pt x="16" y="0"/>
                    </a:moveTo>
                    <a:lnTo>
                      <a:pt x="22" y="2"/>
                    </a:lnTo>
                    <a:lnTo>
                      <a:pt x="35" y="8"/>
                    </a:lnTo>
                    <a:lnTo>
                      <a:pt x="53" y="18"/>
                    </a:lnTo>
                    <a:lnTo>
                      <a:pt x="67" y="34"/>
                    </a:lnTo>
                    <a:lnTo>
                      <a:pt x="75" y="55"/>
                    </a:lnTo>
                    <a:lnTo>
                      <a:pt x="69" y="81"/>
                    </a:lnTo>
                    <a:lnTo>
                      <a:pt x="46" y="115"/>
                    </a:lnTo>
                    <a:lnTo>
                      <a:pt x="0" y="155"/>
                    </a:lnTo>
                    <a:lnTo>
                      <a:pt x="3" y="152"/>
                    </a:lnTo>
                    <a:lnTo>
                      <a:pt x="11" y="143"/>
                    </a:lnTo>
                    <a:lnTo>
                      <a:pt x="20" y="129"/>
                    </a:lnTo>
                    <a:lnTo>
                      <a:pt x="31" y="109"/>
                    </a:lnTo>
                    <a:lnTo>
                      <a:pt x="37" y="86"/>
                    </a:lnTo>
                    <a:lnTo>
                      <a:pt x="39" y="60"/>
                    </a:lnTo>
                    <a:lnTo>
                      <a:pt x="32" y="31"/>
                    </a:lnTo>
                    <a:lnTo>
                      <a:pt x="1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413" name="Freeform 65"/>
              <p:cNvSpPr>
                <a:spLocks/>
              </p:cNvSpPr>
              <p:nvPr/>
            </p:nvSpPr>
            <p:spPr bwMode="auto">
              <a:xfrm>
                <a:off x="3170" y="504"/>
                <a:ext cx="17" cy="54"/>
              </a:xfrm>
              <a:custGeom>
                <a:avLst/>
                <a:gdLst>
                  <a:gd name="T0" fmla="*/ 1 w 33"/>
                  <a:gd name="T1" fmla="*/ 0 h 109"/>
                  <a:gd name="T2" fmla="*/ 1 w 33"/>
                  <a:gd name="T3" fmla="*/ 0 h 109"/>
                  <a:gd name="T4" fmla="*/ 1 w 33"/>
                  <a:gd name="T5" fmla="*/ 0 h 109"/>
                  <a:gd name="T6" fmla="*/ 1 w 33"/>
                  <a:gd name="T7" fmla="*/ 0 h 109"/>
                  <a:gd name="T8" fmla="*/ 0 w 33"/>
                  <a:gd name="T9" fmla="*/ 0 h 109"/>
                  <a:gd name="T10" fmla="*/ 1 w 33"/>
                  <a:gd name="T11" fmla="*/ 0 h 109"/>
                  <a:gd name="T12" fmla="*/ 1 w 33"/>
                  <a:gd name="T13" fmla="*/ 0 h 109"/>
                  <a:gd name="T14" fmla="*/ 1 w 33"/>
                  <a:gd name="T15" fmla="*/ 0 h 109"/>
                  <a:gd name="T16" fmla="*/ 1 w 33"/>
                  <a:gd name="T17" fmla="*/ 0 h 109"/>
                  <a:gd name="T18" fmla="*/ 1 w 33"/>
                  <a:gd name="T19" fmla="*/ 0 h 109"/>
                  <a:gd name="T20" fmla="*/ 1 w 33"/>
                  <a:gd name="T21" fmla="*/ 0 h 109"/>
                  <a:gd name="T22" fmla="*/ 1 w 33"/>
                  <a:gd name="T23" fmla="*/ 0 h 109"/>
                  <a:gd name="T24" fmla="*/ 1 w 33"/>
                  <a:gd name="T25" fmla="*/ 0 h 10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3"/>
                  <a:gd name="T40" fmla="*/ 0 h 109"/>
                  <a:gd name="T41" fmla="*/ 33 w 33"/>
                  <a:gd name="T42" fmla="*/ 109 h 10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3" h="109">
                    <a:moveTo>
                      <a:pt x="28" y="0"/>
                    </a:moveTo>
                    <a:lnTo>
                      <a:pt x="28" y="12"/>
                    </a:lnTo>
                    <a:lnTo>
                      <a:pt x="24" y="41"/>
                    </a:lnTo>
                    <a:lnTo>
                      <a:pt x="16" y="76"/>
                    </a:lnTo>
                    <a:lnTo>
                      <a:pt x="0" y="109"/>
                    </a:lnTo>
                    <a:lnTo>
                      <a:pt x="2" y="106"/>
                    </a:lnTo>
                    <a:lnTo>
                      <a:pt x="8" y="102"/>
                    </a:lnTo>
                    <a:lnTo>
                      <a:pt x="15" y="93"/>
                    </a:lnTo>
                    <a:lnTo>
                      <a:pt x="23" y="80"/>
                    </a:lnTo>
                    <a:lnTo>
                      <a:pt x="30" y="65"/>
                    </a:lnTo>
                    <a:lnTo>
                      <a:pt x="33" y="47"/>
                    </a:lnTo>
                    <a:lnTo>
                      <a:pt x="33" y="25"/>
                    </a:lnTo>
                    <a:lnTo>
                      <a:pt x="2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414" name="Freeform 66"/>
              <p:cNvSpPr>
                <a:spLocks/>
              </p:cNvSpPr>
              <p:nvPr/>
            </p:nvSpPr>
            <p:spPr bwMode="auto">
              <a:xfrm>
                <a:off x="3176" y="568"/>
                <a:ext cx="34" cy="13"/>
              </a:xfrm>
              <a:custGeom>
                <a:avLst/>
                <a:gdLst>
                  <a:gd name="T0" fmla="*/ 1 w 68"/>
                  <a:gd name="T1" fmla="*/ 0 h 27"/>
                  <a:gd name="T2" fmla="*/ 1 w 68"/>
                  <a:gd name="T3" fmla="*/ 0 h 27"/>
                  <a:gd name="T4" fmla="*/ 1 w 68"/>
                  <a:gd name="T5" fmla="*/ 0 h 27"/>
                  <a:gd name="T6" fmla="*/ 1 w 68"/>
                  <a:gd name="T7" fmla="*/ 0 h 27"/>
                  <a:gd name="T8" fmla="*/ 1 w 68"/>
                  <a:gd name="T9" fmla="*/ 0 h 27"/>
                  <a:gd name="T10" fmla="*/ 1 w 68"/>
                  <a:gd name="T11" fmla="*/ 0 h 27"/>
                  <a:gd name="T12" fmla="*/ 1 w 68"/>
                  <a:gd name="T13" fmla="*/ 0 h 27"/>
                  <a:gd name="T14" fmla="*/ 1 w 68"/>
                  <a:gd name="T15" fmla="*/ 0 h 27"/>
                  <a:gd name="T16" fmla="*/ 0 w 68"/>
                  <a:gd name="T17" fmla="*/ 0 h 27"/>
                  <a:gd name="T18" fmla="*/ 1 w 68"/>
                  <a:gd name="T19" fmla="*/ 0 h 27"/>
                  <a:gd name="T20" fmla="*/ 1 w 68"/>
                  <a:gd name="T21" fmla="*/ 0 h 27"/>
                  <a:gd name="T22" fmla="*/ 1 w 68"/>
                  <a:gd name="T23" fmla="*/ 0 h 27"/>
                  <a:gd name="T24" fmla="*/ 1 w 68"/>
                  <a:gd name="T25" fmla="*/ 0 h 27"/>
                  <a:gd name="T26" fmla="*/ 1 w 68"/>
                  <a:gd name="T27" fmla="*/ 0 h 27"/>
                  <a:gd name="T28" fmla="*/ 1 w 68"/>
                  <a:gd name="T29" fmla="*/ 0 h 27"/>
                  <a:gd name="T30" fmla="*/ 1 w 68"/>
                  <a:gd name="T31" fmla="*/ 0 h 27"/>
                  <a:gd name="T32" fmla="*/ 1 w 68"/>
                  <a:gd name="T33" fmla="*/ 0 h 2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8"/>
                  <a:gd name="T52" fmla="*/ 0 h 27"/>
                  <a:gd name="T53" fmla="*/ 68 w 68"/>
                  <a:gd name="T54" fmla="*/ 27 h 2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8" h="27">
                    <a:moveTo>
                      <a:pt x="68" y="0"/>
                    </a:moveTo>
                    <a:lnTo>
                      <a:pt x="65" y="1"/>
                    </a:lnTo>
                    <a:lnTo>
                      <a:pt x="61" y="4"/>
                    </a:lnTo>
                    <a:lnTo>
                      <a:pt x="54" y="6"/>
                    </a:lnTo>
                    <a:lnTo>
                      <a:pt x="45" y="10"/>
                    </a:lnTo>
                    <a:lnTo>
                      <a:pt x="33" y="14"/>
                    </a:lnTo>
                    <a:lnTo>
                      <a:pt x="21" y="16"/>
                    </a:lnTo>
                    <a:lnTo>
                      <a:pt x="10" y="19"/>
                    </a:lnTo>
                    <a:lnTo>
                      <a:pt x="0" y="20"/>
                    </a:lnTo>
                    <a:lnTo>
                      <a:pt x="2" y="21"/>
                    </a:lnTo>
                    <a:lnTo>
                      <a:pt x="8" y="23"/>
                    </a:lnTo>
                    <a:lnTo>
                      <a:pt x="16" y="26"/>
                    </a:lnTo>
                    <a:lnTo>
                      <a:pt x="26" y="27"/>
                    </a:lnTo>
                    <a:lnTo>
                      <a:pt x="38" y="26"/>
                    </a:lnTo>
                    <a:lnTo>
                      <a:pt x="49" y="22"/>
                    </a:lnTo>
                    <a:lnTo>
                      <a:pt x="59" y="14"/>
                    </a:lnTo>
                    <a:lnTo>
                      <a:pt x="6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415" name="Freeform 67"/>
              <p:cNvSpPr>
                <a:spLocks/>
              </p:cNvSpPr>
              <p:nvPr/>
            </p:nvSpPr>
            <p:spPr bwMode="auto">
              <a:xfrm>
                <a:off x="3187" y="582"/>
                <a:ext cx="27" cy="124"/>
              </a:xfrm>
              <a:custGeom>
                <a:avLst/>
                <a:gdLst>
                  <a:gd name="T0" fmla="*/ 0 w 55"/>
                  <a:gd name="T1" fmla="*/ 0 h 249"/>
                  <a:gd name="T2" fmla="*/ 0 w 55"/>
                  <a:gd name="T3" fmla="*/ 0 h 249"/>
                  <a:gd name="T4" fmla="*/ 0 w 55"/>
                  <a:gd name="T5" fmla="*/ 0 h 249"/>
                  <a:gd name="T6" fmla="*/ 0 w 55"/>
                  <a:gd name="T7" fmla="*/ 0 h 249"/>
                  <a:gd name="T8" fmla="*/ 0 w 55"/>
                  <a:gd name="T9" fmla="*/ 0 h 249"/>
                  <a:gd name="T10" fmla="*/ 0 w 55"/>
                  <a:gd name="T11" fmla="*/ 0 h 249"/>
                  <a:gd name="T12" fmla="*/ 0 w 55"/>
                  <a:gd name="T13" fmla="*/ 0 h 249"/>
                  <a:gd name="T14" fmla="*/ 0 w 55"/>
                  <a:gd name="T15" fmla="*/ 0 h 249"/>
                  <a:gd name="T16" fmla="*/ 0 w 55"/>
                  <a:gd name="T17" fmla="*/ 0 h 249"/>
                  <a:gd name="T18" fmla="*/ 0 w 55"/>
                  <a:gd name="T19" fmla="*/ 0 h 249"/>
                  <a:gd name="T20" fmla="*/ 0 w 55"/>
                  <a:gd name="T21" fmla="*/ 0 h 249"/>
                  <a:gd name="T22" fmla="*/ 0 w 55"/>
                  <a:gd name="T23" fmla="*/ 0 h 249"/>
                  <a:gd name="T24" fmla="*/ 0 w 55"/>
                  <a:gd name="T25" fmla="*/ 0 h 24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5"/>
                  <a:gd name="T40" fmla="*/ 0 h 249"/>
                  <a:gd name="T41" fmla="*/ 55 w 55"/>
                  <a:gd name="T42" fmla="*/ 249 h 24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5" h="249">
                    <a:moveTo>
                      <a:pt x="55" y="0"/>
                    </a:moveTo>
                    <a:lnTo>
                      <a:pt x="53" y="27"/>
                    </a:lnTo>
                    <a:lnTo>
                      <a:pt x="49" y="93"/>
                    </a:lnTo>
                    <a:lnTo>
                      <a:pt x="41" y="174"/>
                    </a:lnTo>
                    <a:lnTo>
                      <a:pt x="30" y="249"/>
                    </a:lnTo>
                    <a:lnTo>
                      <a:pt x="27" y="246"/>
                    </a:lnTo>
                    <a:lnTo>
                      <a:pt x="19" y="235"/>
                    </a:lnTo>
                    <a:lnTo>
                      <a:pt x="10" y="217"/>
                    </a:lnTo>
                    <a:lnTo>
                      <a:pt x="3" y="190"/>
                    </a:lnTo>
                    <a:lnTo>
                      <a:pt x="0" y="157"/>
                    </a:lnTo>
                    <a:lnTo>
                      <a:pt x="6" y="113"/>
                    </a:lnTo>
                    <a:lnTo>
                      <a:pt x="24" y="61"/>
                    </a:lnTo>
                    <a:lnTo>
                      <a:pt x="5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416" name="Freeform 68"/>
              <p:cNvSpPr>
                <a:spLocks/>
              </p:cNvSpPr>
              <p:nvPr/>
            </p:nvSpPr>
            <p:spPr bwMode="auto">
              <a:xfrm>
                <a:off x="3206" y="732"/>
                <a:ext cx="71" cy="215"/>
              </a:xfrm>
              <a:custGeom>
                <a:avLst/>
                <a:gdLst>
                  <a:gd name="T0" fmla="*/ 0 w 142"/>
                  <a:gd name="T1" fmla="*/ 0 h 430"/>
                  <a:gd name="T2" fmla="*/ 1 w 142"/>
                  <a:gd name="T3" fmla="*/ 0 h 430"/>
                  <a:gd name="T4" fmla="*/ 1 w 142"/>
                  <a:gd name="T5" fmla="*/ 1 h 430"/>
                  <a:gd name="T6" fmla="*/ 1 w 142"/>
                  <a:gd name="T7" fmla="*/ 1 h 430"/>
                  <a:gd name="T8" fmla="*/ 1 w 142"/>
                  <a:gd name="T9" fmla="*/ 1 h 430"/>
                  <a:gd name="T10" fmla="*/ 1 w 142"/>
                  <a:gd name="T11" fmla="*/ 1 h 430"/>
                  <a:gd name="T12" fmla="*/ 1 w 142"/>
                  <a:gd name="T13" fmla="*/ 1 h 430"/>
                  <a:gd name="T14" fmla="*/ 1 w 142"/>
                  <a:gd name="T15" fmla="*/ 1 h 430"/>
                  <a:gd name="T16" fmla="*/ 1 w 142"/>
                  <a:gd name="T17" fmla="*/ 1 h 430"/>
                  <a:gd name="T18" fmla="*/ 1 w 142"/>
                  <a:gd name="T19" fmla="*/ 1 h 430"/>
                  <a:gd name="T20" fmla="*/ 1 w 142"/>
                  <a:gd name="T21" fmla="*/ 1 h 430"/>
                  <a:gd name="T22" fmla="*/ 1 w 142"/>
                  <a:gd name="T23" fmla="*/ 1 h 430"/>
                  <a:gd name="T24" fmla="*/ 1 w 142"/>
                  <a:gd name="T25" fmla="*/ 1 h 430"/>
                  <a:gd name="T26" fmla="*/ 1 w 142"/>
                  <a:gd name="T27" fmla="*/ 1 h 430"/>
                  <a:gd name="T28" fmla="*/ 1 w 142"/>
                  <a:gd name="T29" fmla="*/ 1 h 430"/>
                  <a:gd name="T30" fmla="*/ 1 w 142"/>
                  <a:gd name="T31" fmla="*/ 1 h 430"/>
                  <a:gd name="T32" fmla="*/ 1 w 142"/>
                  <a:gd name="T33" fmla="*/ 1 h 430"/>
                  <a:gd name="T34" fmla="*/ 1 w 142"/>
                  <a:gd name="T35" fmla="*/ 1 h 430"/>
                  <a:gd name="T36" fmla="*/ 1 w 142"/>
                  <a:gd name="T37" fmla="*/ 1 h 430"/>
                  <a:gd name="T38" fmla="*/ 1 w 142"/>
                  <a:gd name="T39" fmla="*/ 1 h 430"/>
                  <a:gd name="T40" fmla="*/ 1 w 142"/>
                  <a:gd name="T41" fmla="*/ 1 h 430"/>
                  <a:gd name="T42" fmla="*/ 1 w 142"/>
                  <a:gd name="T43" fmla="*/ 1 h 430"/>
                  <a:gd name="T44" fmla="*/ 1 w 142"/>
                  <a:gd name="T45" fmla="*/ 1 h 430"/>
                  <a:gd name="T46" fmla="*/ 1 w 142"/>
                  <a:gd name="T47" fmla="*/ 1 h 430"/>
                  <a:gd name="T48" fmla="*/ 0 w 142"/>
                  <a:gd name="T49" fmla="*/ 0 h 43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2"/>
                  <a:gd name="T76" fmla="*/ 0 h 430"/>
                  <a:gd name="T77" fmla="*/ 142 w 142"/>
                  <a:gd name="T78" fmla="*/ 430 h 43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2" h="430">
                    <a:moveTo>
                      <a:pt x="0" y="0"/>
                    </a:moveTo>
                    <a:lnTo>
                      <a:pt x="3" y="0"/>
                    </a:lnTo>
                    <a:lnTo>
                      <a:pt x="11" y="2"/>
                    </a:lnTo>
                    <a:lnTo>
                      <a:pt x="22" y="6"/>
                    </a:lnTo>
                    <a:lnTo>
                      <a:pt x="37" y="11"/>
                    </a:lnTo>
                    <a:lnTo>
                      <a:pt x="55" y="21"/>
                    </a:lnTo>
                    <a:lnTo>
                      <a:pt x="72" y="32"/>
                    </a:lnTo>
                    <a:lnTo>
                      <a:pt x="89" y="47"/>
                    </a:lnTo>
                    <a:lnTo>
                      <a:pt x="106" y="67"/>
                    </a:lnTo>
                    <a:lnTo>
                      <a:pt x="120" y="91"/>
                    </a:lnTo>
                    <a:lnTo>
                      <a:pt x="132" y="121"/>
                    </a:lnTo>
                    <a:lnTo>
                      <a:pt x="140" y="155"/>
                    </a:lnTo>
                    <a:lnTo>
                      <a:pt x="142" y="196"/>
                    </a:lnTo>
                    <a:lnTo>
                      <a:pt x="139" y="244"/>
                    </a:lnTo>
                    <a:lnTo>
                      <a:pt x="127" y="298"/>
                    </a:lnTo>
                    <a:lnTo>
                      <a:pt x="109" y="359"/>
                    </a:lnTo>
                    <a:lnTo>
                      <a:pt x="81" y="430"/>
                    </a:lnTo>
                    <a:lnTo>
                      <a:pt x="83" y="415"/>
                    </a:lnTo>
                    <a:lnTo>
                      <a:pt x="88" y="377"/>
                    </a:lnTo>
                    <a:lnTo>
                      <a:pt x="93" y="320"/>
                    </a:lnTo>
                    <a:lnTo>
                      <a:pt x="94" y="252"/>
                    </a:lnTo>
                    <a:lnTo>
                      <a:pt x="88" y="180"/>
                    </a:lnTo>
                    <a:lnTo>
                      <a:pt x="72" y="109"/>
                    </a:lnTo>
                    <a:lnTo>
                      <a:pt x="44" y="47"/>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417" name="Freeform 69"/>
              <p:cNvSpPr>
                <a:spLocks/>
              </p:cNvSpPr>
              <p:nvPr/>
            </p:nvSpPr>
            <p:spPr bwMode="auto">
              <a:xfrm>
                <a:off x="3010" y="974"/>
                <a:ext cx="234" cy="281"/>
              </a:xfrm>
              <a:custGeom>
                <a:avLst/>
                <a:gdLst>
                  <a:gd name="T0" fmla="*/ 1 w 467"/>
                  <a:gd name="T1" fmla="*/ 0 h 560"/>
                  <a:gd name="T2" fmla="*/ 1 w 467"/>
                  <a:gd name="T3" fmla="*/ 1 h 560"/>
                  <a:gd name="T4" fmla="*/ 1 w 467"/>
                  <a:gd name="T5" fmla="*/ 1 h 560"/>
                  <a:gd name="T6" fmla="*/ 1 w 467"/>
                  <a:gd name="T7" fmla="*/ 1 h 560"/>
                  <a:gd name="T8" fmla="*/ 1 w 467"/>
                  <a:gd name="T9" fmla="*/ 1 h 560"/>
                  <a:gd name="T10" fmla="*/ 1 w 467"/>
                  <a:gd name="T11" fmla="*/ 1 h 560"/>
                  <a:gd name="T12" fmla="*/ 1 w 467"/>
                  <a:gd name="T13" fmla="*/ 1 h 560"/>
                  <a:gd name="T14" fmla="*/ 1 w 467"/>
                  <a:gd name="T15" fmla="*/ 1 h 560"/>
                  <a:gd name="T16" fmla="*/ 1 w 467"/>
                  <a:gd name="T17" fmla="*/ 1 h 560"/>
                  <a:gd name="T18" fmla="*/ 1 w 467"/>
                  <a:gd name="T19" fmla="*/ 1 h 560"/>
                  <a:gd name="T20" fmla="*/ 1 w 467"/>
                  <a:gd name="T21" fmla="*/ 1 h 560"/>
                  <a:gd name="T22" fmla="*/ 1 w 467"/>
                  <a:gd name="T23" fmla="*/ 1 h 560"/>
                  <a:gd name="T24" fmla="*/ 1 w 467"/>
                  <a:gd name="T25" fmla="*/ 1 h 560"/>
                  <a:gd name="T26" fmla="*/ 1 w 467"/>
                  <a:gd name="T27" fmla="*/ 1 h 560"/>
                  <a:gd name="T28" fmla="*/ 1 w 467"/>
                  <a:gd name="T29" fmla="*/ 1 h 560"/>
                  <a:gd name="T30" fmla="*/ 1 w 467"/>
                  <a:gd name="T31" fmla="*/ 2 h 560"/>
                  <a:gd name="T32" fmla="*/ 0 w 467"/>
                  <a:gd name="T33" fmla="*/ 2 h 560"/>
                  <a:gd name="T34" fmla="*/ 1 w 467"/>
                  <a:gd name="T35" fmla="*/ 2 h 560"/>
                  <a:gd name="T36" fmla="*/ 1 w 467"/>
                  <a:gd name="T37" fmla="*/ 2 h 560"/>
                  <a:gd name="T38" fmla="*/ 1 w 467"/>
                  <a:gd name="T39" fmla="*/ 2 h 560"/>
                  <a:gd name="T40" fmla="*/ 1 w 467"/>
                  <a:gd name="T41" fmla="*/ 2 h 560"/>
                  <a:gd name="T42" fmla="*/ 1 w 467"/>
                  <a:gd name="T43" fmla="*/ 1 h 560"/>
                  <a:gd name="T44" fmla="*/ 1 w 467"/>
                  <a:gd name="T45" fmla="*/ 1 h 560"/>
                  <a:gd name="T46" fmla="*/ 1 w 467"/>
                  <a:gd name="T47" fmla="*/ 1 h 560"/>
                  <a:gd name="T48" fmla="*/ 1 w 467"/>
                  <a:gd name="T49" fmla="*/ 1 h 560"/>
                  <a:gd name="T50" fmla="*/ 1 w 467"/>
                  <a:gd name="T51" fmla="*/ 1 h 560"/>
                  <a:gd name="T52" fmla="*/ 1 w 467"/>
                  <a:gd name="T53" fmla="*/ 1 h 560"/>
                  <a:gd name="T54" fmla="*/ 1 w 467"/>
                  <a:gd name="T55" fmla="*/ 1 h 560"/>
                  <a:gd name="T56" fmla="*/ 1 w 467"/>
                  <a:gd name="T57" fmla="*/ 1 h 560"/>
                  <a:gd name="T58" fmla="*/ 1 w 467"/>
                  <a:gd name="T59" fmla="*/ 1 h 560"/>
                  <a:gd name="T60" fmla="*/ 1 w 467"/>
                  <a:gd name="T61" fmla="*/ 1 h 560"/>
                  <a:gd name="T62" fmla="*/ 1 w 467"/>
                  <a:gd name="T63" fmla="*/ 1 h 560"/>
                  <a:gd name="T64" fmla="*/ 1 w 467"/>
                  <a:gd name="T65" fmla="*/ 0 h 56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67"/>
                  <a:gd name="T100" fmla="*/ 0 h 560"/>
                  <a:gd name="T101" fmla="*/ 467 w 467"/>
                  <a:gd name="T102" fmla="*/ 560 h 56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67" h="560">
                    <a:moveTo>
                      <a:pt x="467" y="0"/>
                    </a:moveTo>
                    <a:lnTo>
                      <a:pt x="467" y="5"/>
                    </a:lnTo>
                    <a:lnTo>
                      <a:pt x="465" y="17"/>
                    </a:lnTo>
                    <a:lnTo>
                      <a:pt x="461" y="38"/>
                    </a:lnTo>
                    <a:lnTo>
                      <a:pt x="455" y="64"/>
                    </a:lnTo>
                    <a:lnTo>
                      <a:pt x="446" y="97"/>
                    </a:lnTo>
                    <a:lnTo>
                      <a:pt x="432" y="134"/>
                    </a:lnTo>
                    <a:lnTo>
                      <a:pt x="416" y="175"/>
                    </a:lnTo>
                    <a:lnTo>
                      <a:pt x="394" y="219"/>
                    </a:lnTo>
                    <a:lnTo>
                      <a:pt x="367" y="264"/>
                    </a:lnTo>
                    <a:lnTo>
                      <a:pt x="335" y="311"/>
                    </a:lnTo>
                    <a:lnTo>
                      <a:pt x="298" y="357"/>
                    </a:lnTo>
                    <a:lnTo>
                      <a:pt x="253" y="403"/>
                    </a:lnTo>
                    <a:lnTo>
                      <a:pt x="201" y="447"/>
                    </a:lnTo>
                    <a:lnTo>
                      <a:pt x="143" y="489"/>
                    </a:lnTo>
                    <a:lnTo>
                      <a:pt x="76" y="527"/>
                    </a:lnTo>
                    <a:lnTo>
                      <a:pt x="0" y="560"/>
                    </a:lnTo>
                    <a:lnTo>
                      <a:pt x="3" y="558"/>
                    </a:lnTo>
                    <a:lnTo>
                      <a:pt x="14" y="551"/>
                    </a:lnTo>
                    <a:lnTo>
                      <a:pt x="31" y="538"/>
                    </a:lnTo>
                    <a:lnTo>
                      <a:pt x="53" y="522"/>
                    </a:lnTo>
                    <a:lnTo>
                      <a:pt x="79" y="501"/>
                    </a:lnTo>
                    <a:lnTo>
                      <a:pt x="110" y="476"/>
                    </a:lnTo>
                    <a:lnTo>
                      <a:pt x="144" y="446"/>
                    </a:lnTo>
                    <a:lnTo>
                      <a:pt x="181" y="411"/>
                    </a:lnTo>
                    <a:lnTo>
                      <a:pt x="219" y="373"/>
                    </a:lnTo>
                    <a:lnTo>
                      <a:pt x="257" y="332"/>
                    </a:lnTo>
                    <a:lnTo>
                      <a:pt x="296" y="286"/>
                    </a:lnTo>
                    <a:lnTo>
                      <a:pt x="335" y="236"/>
                    </a:lnTo>
                    <a:lnTo>
                      <a:pt x="372" y="182"/>
                    </a:lnTo>
                    <a:lnTo>
                      <a:pt x="406" y="124"/>
                    </a:lnTo>
                    <a:lnTo>
                      <a:pt x="439" y="64"/>
                    </a:lnTo>
                    <a:lnTo>
                      <a:pt x="46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418" name="Freeform 70"/>
              <p:cNvSpPr>
                <a:spLocks/>
              </p:cNvSpPr>
              <p:nvPr/>
            </p:nvSpPr>
            <p:spPr bwMode="auto">
              <a:xfrm>
                <a:off x="2162" y="954"/>
                <a:ext cx="39" cy="70"/>
              </a:xfrm>
              <a:custGeom>
                <a:avLst/>
                <a:gdLst>
                  <a:gd name="T0" fmla="*/ 1 w 77"/>
                  <a:gd name="T1" fmla="*/ 0 h 141"/>
                  <a:gd name="T2" fmla="*/ 1 w 77"/>
                  <a:gd name="T3" fmla="*/ 0 h 141"/>
                  <a:gd name="T4" fmla="*/ 1 w 77"/>
                  <a:gd name="T5" fmla="*/ 0 h 141"/>
                  <a:gd name="T6" fmla="*/ 1 w 77"/>
                  <a:gd name="T7" fmla="*/ 0 h 141"/>
                  <a:gd name="T8" fmla="*/ 1 w 77"/>
                  <a:gd name="T9" fmla="*/ 0 h 141"/>
                  <a:gd name="T10" fmla="*/ 1 w 77"/>
                  <a:gd name="T11" fmla="*/ 0 h 141"/>
                  <a:gd name="T12" fmla="*/ 1 w 77"/>
                  <a:gd name="T13" fmla="*/ 0 h 141"/>
                  <a:gd name="T14" fmla="*/ 1 w 77"/>
                  <a:gd name="T15" fmla="*/ 0 h 141"/>
                  <a:gd name="T16" fmla="*/ 0 w 77"/>
                  <a:gd name="T17" fmla="*/ 0 h 141"/>
                  <a:gd name="T18" fmla="*/ 1 w 77"/>
                  <a:gd name="T19" fmla="*/ 0 h 141"/>
                  <a:gd name="T20" fmla="*/ 1 w 77"/>
                  <a:gd name="T21" fmla="*/ 0 h 141"/>
                  <a:gd name="T22" fmla="*/ 1 w 77"/>
                  <a:gd name="T23" fmla="*/ 0 h 141"/>
                  <a:gd name="T24" fmla="*/ 1 w 77"/>
                  <a:gd name="T25" fmla="*/ 0 h 141"/>
                  <a:gd name="T26" fmla="*/ 1 w 77"/>
                  <a:gd name="T27" fmla="*/ 0 h 141"/>
                  <a:gd name="T28" fmla="*/ 1 w 77"/>
                  <a:gd name="T29" fmla="*/ 0 h 141"/>
                  <a:gd name="T30" fmla="*/ 1 w 77"/>
                  <a:gd name="T31" fmla="*/ 0 h 141"/>
                  <a:gd name="T32" fmla="*/ 1 w 77"/>
                  <a:gd name="T33" fmla="*/ 0 h 14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7"/>
                  <a:gd name="T52" fmla="*/ 0 h 141"/>
                  <a:gd name="T53" fmla="*/ 77 w 77"/>
                  <a:gd name="T54" fmla="*/ 141 h 14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7" h="141">
                    <a:moveTo>
                      <a:pt x="77" y="0"/>
                    </a:moveTo>
                    <a:lnTo>
                      <a:pt x="76" y="5"/>
                    </a:lnTo>
                    <a:lnTo>
                      <a:pt x="71" y="17"/>
                    </a:lnTo>
                    <a:lnTo>
                      <a:pt x="64" y="34"/>
                    </a:lnTo>
                    <a:lnTo>
                      <a:pt x="54" y="55"/>
                    </a:lnTo>
                    <a:lnTo>
                      <a:pt x="42" y="78"/>
                    </a:lnTo>
                    <a:lnTo>
                      <a:pt x="30" y="101"/>
                    </a:lnTo>
                    <a:lnTo>
                      <a:pt x="16" y="123"/>
                    </a:lnTo>
                    <a:lnTo>
                      <a:pt x="0" y="141"/>
                    </a:lnTo>
                    <a:lnTo>
                      <a:pt x="3" y="139"/>
                    </a:lnTo>
                    <a:lnTo>
                      <a:pt x="12" y="133"/>
                    </a:lnTo>
                    <a:lnTo>
                      <a:pt x="26" y="123"/>
                    </a:lnTo>
                    <a:lnTo>
                      <a:pt x="41" y="108"/>
                    </a:lnTo>
                    <a:lnTo>
                      <a:pt x="56" y="88"/>
                    </a:lnTo>
                    <a:lnTo>
                      <a:pt x="68" y="64"/>
                    </a:lnTo>
                    <a:lnTo>
                      <a:pt x="76" y="35"/>
                    </a:lnTo>
                    <a:lnTo>
                      <a:pt x="7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419" name="Freeform 71"/>
              <p:cNvSpPr>
                <a:spLocks/>
              </p:cNvSpPr>
              <p:nvPr/>
            </p:nvSpPr>
            <p:spPr bwMode="auto">
              <a:xfrm>
                <a:off x="2189" y="991"/>
                <a:ext cx="59" cy="67"/>
              </a:xfrm>
              <a:custGeom>
                <a:avLst/>
                <a:gdLst>
                  <a:gd name="T0" fmla="*/ 0 w 117"/>
                  <a:gd name="T1" fmla="*/ 1 h 134"/>
                  <a:gd name="T2" fmla="*/ 1 w 117"/>
                  <a:gd name="T3" fmla="*/ 1 h 134"/>
                  <a:gd name="T4" fmla="*/ 1 w 117"/>
                  <a:gd name="T5" fmla="*/ 1 h 134"/>
                  <a:gd name="T6" fmla="*/ 1 w 117"/>
                  <a:gd name="T7" fmla="*/ 1 h 134"/>
                  <a:gd name="T8" fmla="*/ 1 w 117"/>
                  <a:gd name="T9" fmla="*/ 1 h 134"/>
                  <a:gd name="T10" fmla="*/ 1 w 117"/>
                  <a:gd name="T11" fmla="*/ 1 h 134"/>
                  <a:gd name="T12" fmla="*/ 1 w 117"/>
                  <a:gd name="T13" fmla="*/ 1 h 134"/>
                  <a:gd name="T14" fmla="*/ 1 w 117"/>
                  <a:gd name="T15" fmla="*/ 1 h 134"/>
                  <a:gd name="T16" fmla="*/ 1 w 117"/>
                  <a:gd name="T17" fmla="*/ 0 h 134"/>
                  <a:gd name="T18" fmla="*/ 1 w 117"/>
                  <a:gd name="T19" fmla="*/ 1 h 134"/>
                  <a:gd name="T20" fmla="*/ 1 w 117"/>
                  <a:gd name="T21" fmla="*/ 1 h 134"/>
                  <a:gd name="T22" fmla="*/ 1 w 117"/>
                  <a:gd name="T23" fmla="*/ 1 h 134"/>
                  <a:gd name="T24" fmla="*/ 1 w 117"/>
                  <a:gd name="T25" fmla="*/ 1 h 134"/>
                  <a:gd name="T26" fmla="*/ 1 w 117"/>
                  <a:gd name="T27" fmla="*/ 1 h 134"/>
                  <a:gd name="T28" fmla="*/ 1 w 117"/>
                  <a:gd name="T29" fmla="*/ 1 h 134"/>
                  <a:gd name="T30" fmla="*/ 1 w 117"/>
                  <a:gd name="T31" fmla="*/ 1 h 134"/>
                  <a:gd name="T32" fmla="*/ 0 w 117"/>
                  <a:gd name="T33" fmla="*/ 1 h 1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7"/>
                  <a:gd name="T52" fmla="*/ 0 h 134"/>
                  <a:gd name="T53" fmla="*/ 117 w 117"/>
                  <a:gd name="T54" fmla="*/ 134 h 13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7" h="134">
                    <a:moveTo>
                      <a:pt x="0" y="134"/>
                    </a:moveTo>
                    <a:lnTo>
                      <a:pt x="4" y="132"/>
                    </a:lnTo>
                    <a:lnTo>
                      <a:pt x="17" y="124"/>
                    </a:lnTo>
                    <a:lnTo>
                      <a:pt x="35" y="112"/>
                    </a:lnTo>
                    <a:lnTo>
                      <a:pt x="57" y="96"/>
                    </a:lnTo>
                    <a:lnTo>
                      <a:pt x="78" y="76"/>
                    </a:lnTo>
                    <a:lnTo>
                      <a:pt x="96" y="53"/>
                    </a:lnTo>
                    <a:lnTo>
                      <a:pt x="109" y="28"/>
                    </a:lnTo>
                    <a:lnTo>
                      <a:pt x="114" y="0"/>
                    </a:lnTo>
                    <a:lnTo>
                      <a:pt x="115" y="5"/>
                    </a:lnTo>
                    <a:lnTo>
                      <a:pt x="117" y="16"/>
                    </a:lnTo>
                    <a:lnTo>
                      <a:pt x="117" y="34"/>
                    </a:lnTo>
                    <a:lnTo>
                      <a:pt x="112" y="55"/>
                    </a:lnTo>
                    <a:lnTo>
                      <a:pt x="101" y="76"/>
                    </a:lnTo>
                    <a:lnTo>
                      <a:pt x="80" y="98"/>
                    </a:lnTo>
                    <a:lnTo>
                      <a:pt x="48" y="118"/>
                    </a:lnTo>
                    <a:lnTo>
                      <a:pt x="0" y="1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420" name="Freeform 72"/>
              <p:cNvSpPr>
                <a:spLocks/>
              </p:cNvSpPr>
              <p:nvPr/>
            </p:nvSpPr>
            <p:spPr bwMode="auto">
              <a:xfrm>
                <a:off x="2202" y="1080"/>
                <a:ext cx="100" cy="106"/>
              </a:xfrm>
              <a:custGeom>
                <a:avLst/>
                <a:gdLst>
                  <a:gd name="T0" fmla="*/ 0 w 199"/>
                  <a:gd name="T1" fmla="*/ 0 h 211"/>
                  <a:gd name="T2" fmla="*/ 1 w 199"/>
                  <a:gd name="T3" fmla="*/ 1 h 211"/>
                  <a:gd name="T4" fmla="*/ 1 w 199"/>
                  <a:gd name="T5" fmla="*/ 1 h 211"/>
                  <a:gd name="T6" fmla="*/ 1 w 199"/>
                  <a:gd name="T7" fmla="*/ 1 h 211"/>
                  <a:gd name="T8" fmla="*/ 1 w 199"/>
                  <a:gd name="T9" fmla="*/ 1 h 211"/>
                  <a:gd name="T10" fmla="*/ 1 w 199"/>
                  <a:gd name="T11" fmla="*/ 1 h 211"/>
                  <a:gd name="T12" fmla="*/ 1 w 199"/>
                  <a:gd name="T13" fmla="*/ 1 h 211"/>
                  <a:gd name="T14" fmla="*/ 1 w 199"/>
                  <a:gd name="T15" fmla="*/ 1 h 211"/>
                  <a:gd name="T16" fmla="*/ 1 w 199"/>
                  <a:gd name="T17" fmla="*/ 1 h 211"/>
                  <a:gd name="T18" fmla="*/ 1 w 199"/>
                  <a:gd name="T19" fmla="*/ 1 h 211"/>
                  <a:gd name="T20" fmla="*/ 1 w 199"/>
                  <a:gd name="T21" fmla="*/ 1 h 211"/>
                  <a:gd name="T22" fmla="*/ 1 w 199"/>
                  <a:gd name="T23" fmla="*/ 1 h 211"/>
                  <a:gd name="T24" fmla="*/ 1 w 199"/>
                  <a:gd name="T25" fmla="*/ 1 h 211"/>
                  <a:gd name="T26" fmla="*/ 1 w 199"/>
                  <a:gd name="T27" fmla="*/ 1 h 211"/>
                  <a:gd name="T28" fmla="*/ 1 w 199"/>
                  <a:gd name="T29" fmla="*/ 1 h 211"/>
                  <a:gd name="T30" fmla="*/ 1 w 199"/>
                  <a:gd name="T31" fmla="*/ 1 h 211"/>
                  <a:gd name="T32" fmla="*/ 1 w 199"/>
                  <a:gd name="T33" fmla="*/ 1 h 211"/>
                  <a:gd name="T34" fmla="*/ 1 w 199"/>
                  <a:gd name="T35" fmla="*/ 1 h 211"/>
                  <a:gd name="T36" fmla="*/ 1 w 199"/>
                  <a:gd name="T37" fmla="*/ 1 h 211"/>
                  <a:gd name="T38" fmla="*/ 1 w 199"/>
                  <a:gd name="T39" fmla="*/ 1 h 211"/>
                  <a:gd name="T40" fmla="*/ 1 w 199"/>
                  <a:gd name="T41" fmla="*/ 1 h 211"/>
                  <a:gd name="T42" fmla="*/ 1 w 199"/>
                  <a:gd name="T43" fmla="*/ 1 h 211"/>
                  <a:gd name="T44" fmla="*/ 1 w 199"/>
                  <a:gd name="T45" fmla="*/ 1 h 211"/>
                  <a:gd name="T46" fmla="*/ 1 w 199"/>
                  <a:gd name="T47" fmla="*/ 1 h 211"/>
                  <a:gd name="T48" fmla="*/ 1 w 199"/>
                  <a:gd name="T49" fmla="*/ 1 h 211"/>
                  <a:gd name="T50" fmla="*/ 1 w 199"/>
                  <a:gd name="T51" fmla="*/ 1 h 211"/>
                  <a:gd name="T52" fmla="*/ 1 w 199"/>
                  <a:gd name="T53" fmla="*/ 1 h 211"/>
                  <a:gd name="T54" fmla="*/ 1 w 199"/>
                  <a:gd name="T55" fmla="*/ 1 h 211"/>
                  <a:gd name="T56" fmla="*/ 1 w 199"/>
                  <a:gd name="T57" fmla="*/ 1 h 211"/>
                  <a:gd name="T58" fmla="*/ 1 w 199"/>
                  <a:gd name="T59" fmla="*/ 1 h 211"/>
                  <a:gd name="T60" fmla="*/ 1 w 199"/>
                  <a:gd name="T61" fmla="*/ 1 h 211"/>
                  <a:gd name="T62" fmla="*/ 1 w 199"/>
                  <a:gd name="T63" fmla="*/ 1 h 211"/>
                  <a:gd name="T64" fmla="*/ 1 w 199"/>
                  <a:gd name="T65" fmla="*/ 1 h 211"/>
                  <a:gd name="T66" fmla="*/ 1 w 199"/>
                  <a:gd name="T67" fmla="*/ 1 h 211"/>
                  <a:gd name="T68" fmla="*/ 1 w 199"/>
                  <a:gd name="T69" fmla="*/ 1 h 211"/>
                  <a:gd name="T70" fmla="*/ 1 w 199"/>
                  <a:gd name="T71" fmla="*/ 1 h 211"/>
                  <a:gd name="T72" fmla="*/ 0 w 199"/>
                  <a:gd name="T73" fmla="*/ 0 h 21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99"/>
                  <a:gd name="T112" fmla="*/ 0 h 211"/>
                  <a:gd name="T113" fmla="*/ 199 w 199"/>
                  <a:gd name="T114" fmla="*/ 211 h 21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99" h="211">
                    <a:moveTo>
                      <a:pt x="0" y="0"/>
                    </a:moveTo>
                    <a:lnTo>
                      <a:pt x="5" y="5"/>
                    </a:lnTo>
                    <a:lnTo>
                      <a:pt x="14" y="18"/>
                    </a:lnTo>
                    <a:lnTo>
                      <a:pt x="23" y="39"/>
                    </a:lnTo>
                    <a:lnTo>
                      <a:pt x="28" y="65"/>
                    </a:lnTo>
                    <a:lnTo>
                      <a:pt x="28" y="66"/>
                    </a:lnTo>
                    <a:lnTo>
                      <a:pt x="27" y="70"/>
                    </a:lnTo>
                    <a:lnTo>
                      <a:pt x="25" y="76"/>
                    </a:lnTo>
                    <a:lnTo>
                      <a:pt x="24" y="84"/>
                    </a:lnTo>
                    <a:lnTo>
                      <a:pt x="24" y="93"/>
                    </a:lnTo>
                    <a:lnTo>
                      <a:pt x="25" y="105"/>
                    </a:lnTo>
                    <a:lnTo>
                      <a:pt x="28" y="116"/>
                    </a:lnTo>
                    <a:lnTo>
                      <a:pt x="32" y="129"/>
                    </a:lnTo>
                    <a:lnTo>
                      <a:pt x="40" y="142"/>
                    </a:lnTo>
                    <a:lnTo>
                      <a:pt x="51" y="154"/>
                    </a:lnTo>
                    <a:lnTo>
                      <a:pt x="65" y="166"/>
                    </a:lnTo>
                    <a:lnTo>
                      <a:pt x="82" y="177"/>
                    </a:lnTo>
                    <a:lnTo>
                      <a:pt x="104" y="188"/>
                    </a:lnTo>
                    <a:lnTo>
                      <a:pt x="130" y="198"/>
                    </a:lnTo>
                    <a:lnTo>
                      <a:pt x="162" y="205"/>
                    </a:lnTo>
                    <a:lnTo>
                      <a:pt x="199" y="211"/>
                    </a:lnTo>
                    <a:lnTo>
                      <a:pt x="194" y="210"/>
                    </a:lnTo>
                    <a:lnTo>
                      <a:pt x="180" y="204"/>
                    </a:lnTo>
                    <a:lnTo>
                      <a:pt x="160" y="195"/>
                    </a:lnTo>
                    <a:lnTo>
                      <a:pt x="136" y="180"/>
                    </a:lnTo>
                    <a:lnTo>
                      <a:pt x="109" y="159"/>
                    </a:lnTo>
                    <a:lnTo>
                      <a:pt x="84" y="133"/>
                    </a:lnTo>
                    <a:lnTo>
                      <a:pt x="63" y="98"/>
                    </a:lnTo>
                    <a:lnTo>
                      <a:pt x="47" y="56"/>
                    </a:lnTo>
                    <a:lnTo>
                      <a:pt x="46" y="54"/>
                    </a:lnTo>
                    <a:lnTo>
                      <a:pt x="44" y="50"/>
                    </a:lnTo>
                    <a:lnTo>
                      <a:pt x="39" y="41"/>
                    </a:lnTo>
                    <a:lnTo>
                      <a:pt x="35" y="33"/>
                    </a:lnTo>
                    <a:lnTo>
                      <a:pt x="28" y="23"/>
                    </a:lnTo>
                    <a:lnTo>
                      <a:pt x="20" y="14"/>
                    </a:lnTo>
                    <a:lnTo>
                      <a:pt x="10" y="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421" name="Freeform 73"/>
              <p:cNvSpPr>
                <a:spLocks/>
              </p:cNvSpPr>
              <p:nvPr/>
            </p:nvSpPr>
            <p:spPr bwMode="auto">
              <a:xfrm>
                <a:off x="2329" y="1203"/>
                <a:ext cx="645" cy="121"/>
              </a:xfrm>
              <a:custGeom>
                <a:avLst/>
                <a:gdLst>
                  <a:gd name="T0" fmla="*/ 3 w 1288"/>
                  <a:gd name="T1" fmla="*/ 0 h 244"/>
                  <a:gd name="T2" fmla="*/ 3 w 1288"/>
                  <a:gd name="T3" fmla="*/ 0 h 244"/>
                  <a:gd name="T4" fmla="*/ 3 w 1288"/>
                  <a:gd name="T5" fmla="*/ 0 h 244"/>
                  <a:gd name="T6" fmla="*/ 3 w 1288"/>
                  <a:gd name="T7" fmla="*/ 0 h 244"/>
                  <a:gd name="T8" fmla="*/ 3 w 1288"/>
                  <a:gd name="T9" fmla="*/ 0 h 244"/>
                  <a:gd name="T10" fmla="*/ 3 w 1288"/>
                  <a:gd name="T11" fmla="*/ 0 h 244"/>
                  <a:gd name="T12" fmla="*/ 2 w 1288"/>
                  <a:gd name="T13" fmla="*/ 0 h 244"/>
                  <a:gd name="T14" fmla="*/ 2 w 1288"/>
                  <a:gd name="T15" fmla="*/ 0 h 244"/>
                  <a:gd name="T16" fmla="*/ 2 w 1288"/>
                  <a:gd name="T17" fmla="*/ 0 h 244"/>
                  <a:gd name="T18" fmla="*/ 2 w 1288"/>
                  <a:gd name="T19" fmla="*/ 0 h 244"/>
                  <a:gd name="T20" fmla="*/ 2 w 1288"/>
                  <a:gd name="T21" fmla="*/ 0 h 244"/>
                  <a:gd name="T22" fmla="*/ 2 w 1288"/>
                  <a:gd name="T23" fmla="*/ 0 h 244"/>
                  <a:gd name="T24" fmla="*/ 1 w 1288"/>
                  <a:gd name="T25" fmla="*/ 0 h 244"/>
                  <a:gd name="T26" fmla="*/ 1 w 1288"/>
                  <a:gd name="T27" fmla="*/ 0 h 244"/>
                  <a:gd name="T28" fmla="*/ 1 w 1288"/>
                  <a:gd name="T29" fmla="*/ 0 h 244"/>
                  <a:gd name="T30" fmla="*/ 1 w 1288"/>
                  <a:gd name="T31" fmla="*/ 0 h 244"/>
                  <a:gd name="T32" fmla="*/ 1 w 1288"/>
                  <a:gd name="T33" fmla="*/ 0 h 244"/>
                  <a:gd name="T34" fmla="*/ 1 w 1288"/>
                  <a:gd name="T35" fmla="*/ 0 h 244"/>
                  <a:gd name="T36" fmla="*/ 1 w 1288"/>
                  <a:gd name="T37" fmla="*/ 0 h 244"/>
                  <a:gd name="T38" fmla="*/ 1 w 1288"/>
                  <a:gd name="T39" fmla="*/ 0 h 244"/>
                  <a:gd name="T40" fmla="*/ 1 w 1288"/>
                  <a:gd name="T41" fmla="*/ 0 h 244"/>
                  <a:gd name="T42" fmla="*/ 1 w 1288"/>
                  <a:gd name="T43" fmla="*/ 0 h 244"/>
                  <a:gd name="T44" fmla="*/ 1 w 1288"/>
                  <a:gd name="T45" fmla="*/ 0 h 244"/>
                  <a:gd name="T46" fmla="*/ 1 w 1288"/>
                  <a:gd name="T47" fmla="*/ 0 h 244"/>
                  <a:gd name="T48" fmla="*/ 1 w 1288"/>
                  <a:gd name="T49" fmla="*/ 0 h 244"/>
                  <a:gd name="T50" fmla="*/ 1 w 1288"/>
                  <a:gd name="T51" fmla="*/ 0 h 244"/>
                  <a:gd name="T52" fmla="*/ 2 w 1288"/>
                  <a:gd name="T53" fmla="*/ 0 h 244"/>
                  <a:gd name="T54" fmla="*/ 2 w 1288"/>
                  <a:gd name="T55" fmla="*/ 0 h 244"/>
                  <a:gd name="T56" fmla="*/ 2 w 1288"/>
                  <a:gd name="T57" fmla="*/ 0 h 244"/>
                  <a:gd name="T58" fmla="*/ 2 w 1288"/>
                  <a:gd name="T59" fmla="*/ 0 h 244"/>
                  <a:gd name="T60" fmla="*/ 3 w 1288"/>
                  <a:gd name="T61" fmla="*/ 0 h 244"/>
                  <a:gd name="T62" fmla="*/ 3 w 1288"/>
                  <a:gd name="T63" fmla="*/ 0 h 24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288"/>
                  <a:gd name="T97" fmla="*/ 0 h 244"/>
                  <a:gd name="T98" fmla="*/ 1288 w 1288"/>
                  <a:gd name="T99" fmla="*/ 244 h 24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288" h="244">
                    <a:moveTo>
                      <a:pt x="1288" y="133"/>
                    </a:moveTo>
                    <a:lnTo>
                      <a:pt x="1286" y="134"/>
                    </a:lnTo>
                    <a:lnTo>
                      <a:pt x="1281" y="136"/>
                    </a:lnTo>
                    <a:lnTo>
                      <a:pt x="1272" y="141"/>
                    </a:lnTo>
                    <a:lnTo>
                      <a:pt x="1260" y="146"/>
                    </a:lnTo>
                    <a:lnTo>
                      <a:pt x="1245" y="152"/>
                    </a:lnTo>
                    <a:lnTo>
                      <a:pt x="1226" y="159"/>
                    </a:lnTo>
                    <a:lnTo>
                      <a:pt x="1204" y="167"/>
                    </a:lnTo>
                    <a:lnTo>
                      <a:pt x="1179" y="177"/>
                    </a:lnTo>
                    <a:lnTo>
                      <a:pt x="1151" y="185"/>
                    </a:lnTo>
                    <a:lnTo>
                      <a:pt x="1121" y="194"/>
                    </a:lnTo>
                    <a:lnTo>
                      <a:pt x="1089" y="202"/>
                    </a:lnTo>
                    <a:lnTo>
                      <a:pt x="1053" y="211"/>
                    </a:lnTo>
                    <a:lnTo>
                      <a:pt x="1017" y="219"/>
                    </a:lnTo>
                    <a:lnTo>
                      <a:pt x="976" y="226"/>
                    </a:lnTo>
                    <a:lnTo>
                      <a:pt x="934" y="232"/>
                    </a:lnTo>
                    <a:lnTo>
                      <a:pt x="890" y="238"/>
                    </a:lnTo>
                    <a:lnTo>
                      <a:pt x="844" y="241"/>
                    </a:lnTo>
                    <a:lnTo>
                      <a:pt x="797" y="244"/>
                    </a:lnTo>
                    <a:lnTo>
                      <a:pt x="747" y="244"/>
                    </a:lnTo>
                    <a:lnTo>
                      <a:pt x="696" y="242"/>
                    </a:lnTo>
                    <a:lnTo>
                      <a:pt x="643" y="239"/>
                    </a:lnTo>
                    <a:lnTo>
                      <a:pt x="589" y="233"/>
                    </a:lnTo>
                    <a:lnTo>
                      <a:pt x="534" y="224"/>
                    </a:lnTo>
                    <a:lnTo>
                      <a:pt x="478" y="214"/>
                    </a:lnTo>
                    <a:lnTo>
                      <a:pt x="421" y="199"/>
                    </a:lnTo>
                    <a:lnTo>
                      <a:pt x="362" y="181"/>
                    </a:lnTo>
                    <a:lnTo>
                      <a:pt x="304" y="161"/>
                    </a:lnTo>
                    <a:lnTo>
                      <a:pt x="244" y="136"/>
                    </a:lnTo>
                    <a:lnTo>
                      <a:pt x="183" y="109"/>
                    </a:lnTo>
                    <a:lnTo>
                      <a:pt x="123" y="76"/>
                    </a:lnTo>
                    <a:lnTo>
                      <a:pt x="61" y="41"/>
                    </a:lnTo>
                    <a:lnTo>
                      <a:pt x="0" y="0"/>
                    </a:lnTo>
                    <a:lnTo>
                      <a:pt x="1" y="1"/>
                    </a:lnTo>
                    <a:lnTo>
                      <a:pt x="5" y="4"/>
                    </a:lnTo>
                    <a:lnTo>
                      <a:pt x="13" y="7"/>
                    </a:lnTo>
                    <a:lnTo>
                      <a:pt x="24" y="13"/>
                    </a:lnTo>
                    <a:lnTo>
                      <a:pt x="38" y="19"/>
                    </a:lnTo>
                    <a:lnTo>
                      <a:pt x="54" y="27"/>
                    </a:lnTo>
                    <a:lnTo>
                      <a:pt x="73" y="35"/>
                    </a:lnTo>
                    <a:lnTo>
                      <a:pt x="94" y="44"/>
                    </a:lnTo>
                    <a:lnTo>
                      <a:pt x="119" y="53"/>
                    </a:lnTo>
                    <a:lnTo>
                      <a:pt x="146" y="64"/>
                    </a:lnTo>
                    <a:lnTo>
                      <a:pt x="176" y="74"/>
                    </a:lnTo>
                    <a:lnTo>
                      <a:pt x="208" y="84"/>
                    </a:lnTo>
                    <a:lnTo>
                      <a:pt x="243" y="95"/>
                    </a:lnTo>
                    <a:lnTo>
                      <a:pt x="279" y="106"/>
                    </a:lnTo>
                    <a:lnTo>
                      <a:pt x="319" y="117"/>
                    </a:lnTo>
                    <a:lnTo>
                      <a:pt x="360" y="127"/>
                    </a:lnTo>
                    <a:lnTo>
                      <a:pt x="404" y="136"/>
                    </a:lnTo>
                    <a:lnTo>
                      <a:pt x="450" y="146"/>
                    </a:lnTo>
                    <a:lnTo>
                      <a:pt x="498" y="154"/>
                    </a:lnTo>
                    <a:lnTo>
                      <a:pt x="548" y="162"/>
                    </a:lnTo>
                    <a:lnTo>
                      <a:pt x="600" y="167"/>
                    </a:lnTo>
                    <a:lnTo>
                      <a:pt x="654" y="173"/>
                    </a:lnTo>
                    <a:lnTo>
                      <a:pt x="710" y="177"/>
                    </a:lnTo>
                    <a:lnTo>
                      <a:pt x="768" y="180"/>
                    </a:lnTo>
                    <a:lnTo>
                      <a:pt x="828" y="181"/>
                    </a:lnTo>
                    <a:lnTo>
                      <a:pt x="889" y="180"/>
                    </a:lnTo>
                    <a:lnTo>
                      <a:pt x="951" y="178"/>
                    </a:lnTo>
                    <a:lnTo>
                      <a:pt x="1015" y="173"/>
                    </a:lnTo>
                    <a:lnTo>
                      <a:pt x="1082" y="166"/>
                    </a:lnTo>
                    <a:lnTo>
                      <a:pt x="1149" y="158"/>
                    </a:lnTo>
                    <a:lnTo>
                      <a:pt x="1218" y="147"/>
                    </a:lnTo>
                    <a:lnTo>
                      <a:pt x="1288" y="13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422" name="Freeform 74"/>
              <p:cNvSpPr>
                <a:spLocks/>
              </p:cNvSpPr>
              <p:nvPr/>
            </p:nvSpPr>
            <p:spPr bwMode="auto">
              <a:xfrm>
                <a:off x="2252" y="946"/>
                <a:ext cx="123" cy="47"/>
              </a:xfrm>
              <a:custGeom>
                <a:avLst/>
                <a:gdLst>
                  <a:gd name="T0" fmla="*/ 0 w 248"/>
                  <a:gd name="T1" fmla="*/ 1 h 94"/>
                  <a:gd name="T2" fmla="*/ 0 w 248"/>
                  <a:gd name="T3" fmla="*/ 1 h 94"/>
                  <a:gd name="T4" fmla="*/ 0 w 248"/>
                  <a:gd name="T5" fmla="*/ 1 h 94"/>
                  <a:gd name="T6" fmla="*/ 0 w 248"/>
                  <a:gd name="T7" fmla="*/ 1 h 94"/>
                  <a:gd name="T8" fmla="*/ 0 w 248"/>
                  <a:gd name="T9" fmla="*/ 1 h 94"/>
                  <a:gd name="T10" fmla="*/ 0 w 248"/>
                  <a:gd name="T11" fmla="*/ 1 h 94"/>
                  <a:gd name="T12" fmla="*/ 0 w 248"/>
                  <a:gd name="T13" fmla="*/ 1 h 94"/>
                  <a:gd name="T14" fmla="*/ 0 w 248"/>
                  <a:gd name="T15" fmla="*/ 1 h 94"/>
                  <a:gd name="T16" fmla="*/ 0 w 248"/>
                  <a:gd name="T17" fmla="*/ 0 h 94"/>
                  <a:gd name="T18" fmla="*/ 0 w 248"/>
                  <a:gd name="T19" fmla="*/ 0 h 94"/>
                  <a:gd name="T20" fmla="*/ 0 w 248"/>
                  <a:gd name="T21" fmla="*/ 1 h 94"/>
                  <a:gd name="T22" fmla="*/ 0 w 248"/>
                  <a:gd name="T23" fmla="*/ 1 h 94"/>
                  <a:gd name="T24" fmla="*/ 0 w 248"/>
                  <a:gd name="T25" fmla="*/ 1 h 94"/>
                  <a:gd name="T26" fmla="*/ 0 w 248"/>
                  <a:gd name="T27" fmla="*/ 1 h 94"/>
                  <a:gd name="T28" fmla="*/ 0 w 248"/>
                  <a:gd name="T29" fmla="*/ 1 h 94"/>
                  <a:gd name="T30" fmla="*/ 0 w 248"/>
                  <a:gd name="T31" fmla="*/ 1 h 94"/>
                  <a:gd name="T32" fmla="*/ 0 w 248"/>
                  <a:gd name="T33" fmla="*/ 1 h 94"/>
                  <a:gd name="T34" fmla="*/ 0 w 248"/>
                  <a:gd name="T35" fmla="*/ 1 h 94"/>
                  <a:gd name="T36" fmla="*/ 0 w 248"/>
                  <a:gd name="T37" fmla="*/ 1 h 94"/>
                  <a:gd name="T38" fmla="*/ 0 w 248"/>
                  <a:gd name="T39" fmla="*/ 1 h 94"/>
                  <a:gd name="T40" fmla="*/ 0 w 248"/>
                  <a:gd name="T41" fmla="*/ 1 h 94"/>
                  <a:gd name="T42" fmla="*/ 0 w 248"/>
                  <a:gd name="T43" fmla="*/ 1 h 94"/>
                  <a:gd name="T44" fmla="*/ 0 w 248"/>
                  <a:gd name="T45" fmla="*/ 1 h 94"/>
                  <a:gd name="T46" fmla="*/ 0 w 248"/>
                  <a:gd name="T47" fmla="*/ 1 h 94"/>
                  <a:gd name="T48" fmla="*/ 0 w 248"/>
                  <a:gd name="T49" fmla="*/ 1 h 94"/>
                  <a:gd name="T50" fmla="*/ 0 w 248"/>
                  <a:gd name="T51" fmla="*/ 1 h 94"/>
                  <a:gd name="T52" fmla="*/ 0 w 248"/>
                  <a:gd name="T53" fmla="*/ 1 h 94"/>
                  <a:gd name="T54" fmla="*/ 0 w 248"/>
                  <a:gd name="T55" fmla="*/ 1 h 94"/>
                  <a:gd name="T56" fmla="*/ 0 w 248"/>
                  <a:gd name="T57" fmla="*/ 1 h 94"/>
                  <a:gd name="T58" fmla="*/ 0 w 248"/>
                  <a:gd name="T59" fmla="*/ 1 h 94"/>
                  <a:gd name="T60" fmla="*/ 0 w 248"/>
                  <a:gd name="T61" fmla="*/ 1 h 94"/>
                  <a:gd name="T62" fmla="*/ 0 w 248"/>
                  <a:gd name="T63" fmla="*/ 1 h 94"/>
                  <a:gd name="T64" fmla="*/ 0 w 248"/>
                  <a:gd name="T65" fmla="*/ 1 h 9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48"/>
                  <a:gd name="T100" fmla="*/ 0 h 94"/>
                  <a:gd name="T101" fmla="*/ 248 w 248"/>
                  <a:gd name="T102" fmla="*/ 94 h 9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48" h="94">
                    <a:moveTo>
                      <a:pt x="0" y="26"/>
                    </a:moveTo>
                    <a:lnTo>
                      <a:pt x="1" y="25"/>
                    </a:lnTo>
                    <a:lnTo>
                      <a:pt x="5" y="22"/>
                    </a:lnTo>
                    <a:lnTo>
                      <a:pt x="9" y="19"/>
                    </a:lnTo>
                    <a:lnTo>
                      <a:pt x="17" y="14"/>
                    </a:lnTo>
                    <a:lnTo>
                      <a:pt x="27" y="10"/>
                    </a:lnTo>
                    <a:lnTo>
                      <a:pt x="37" y="6"/>
                    </a:lnTo>
                    <a:lnTo>
                      <a:pt x="51" y="3"/>
                    </a:lnTo>
                    <a:lnTo>
                      <a:pt x="66" y="0"/>
                    </a:lnTo>
                    <a:lnTo>
                      <a:pt x="82" y="0"/>
                    </a:lnTo>
                    <a:lnTo>
                      <a:pt x="101" y="3"/>
                    </a:lnTo>
                    <a:lnTo>
                      <a:pt x="121" y="9"/>
                    </a:lnTo>
                    <a:lnTo>
                      <a:pt x="143" y="17"/>
                    </a:lnTo>
                    <a:lnTo>
                      <a:pt x="167" y="29"/>
                    </a:lnTo>
                    <a:lnTo>
                      <a:pt x="192" y="45"/>
                    </a:lnTo>
                    <a:lnTo>
                      <a:pt x="219" y="67"/>
                    </a:lnTo>
                    <a:lnTo>
                      <a:pt x="248" y="94"/>
                    </a:lnTo>
                    <a:lnTo>
                      <a:pt x="247" y="93"/>
                    </a:lnTo>
                    <a:lnTo>
                      <a:pt x="241" y="89"/>
                    </a:lnTo>
                    <a:lnTo>
                      <a:pt x="234" y="85"/>
                    </a:lnTo>
                    <a:lnTo>
                      <a:pt x="224" y="79"/>
                    </a:lnTo>
                    <a:lnTo>
                      <a:pt x="211" y="72"/>
                    </a:lnTo>
                    <a:lnTo>
                      <a:pt x="197" y="64"/>
                    </a:lnTo>
                    <a:lnTo>
                      <a:pt x="181" y="56"/>
                    </a:lnTo>
                    <a:lnTo>
                      <a:pt x="163" y="48"/>
                    </a:lnTo>
                    <a:lnTo>
                      <a:pt x="144" y="41"/>
                    </a:lnTo>
                    <a:lnTo>
                      <a:pt x="125" y="34"/>
                    </a:lnTo>
                    <a:lnTo>
                      <a:pt x="104" y="28"/>
                    </a:lnTo>
                    <a:lnTo>
                      <a:pt x="83" y="23"/>
                    </a:lnTo>
                    <a:lnTo>
                      <a:pt x="61" y="20"/>
                    </a:lnTo>
                    <a:lnTo>
                      <a:pt x="40" y="20"/>
                    </a:lnTo>
                    <a:lnTo>
                      <a:pt x="20" y="21"/>
                    </a:lnTo>
                    <a:lnTo>
                      <a:pt x="0"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423" name="Freeform 75"/>
              <p:cNvSpPr>
                <a:spLocks/>
              </p:cNvSpPr>
              <p:nvPr/>
            </p:nvSpPr>
            <p:spPr bwMode="auto">
              <a:xfrm>
                <a:off x="2894" y="740"/>
                <a:ext cx="248" cy="336"/>
              </a:xfrm>
              <a:custGeom>
                <a:avLst/>
                <a:gdLst>
                  <a:gd name="T0" fmla="*/ 0 w 497"/>
                  <a:gd name="T1" fmla="*/ 0 h 672"/>
                  <a:gd name="T2" fmla="*/ 0 w 497"/>
                  <a:gd name="T3" fmla="*/ 1 h 672"/>
                  <a:gd name="T4" fmla="*/ 0 w 497"/>
                  <a:gd name="T5" fmla="*/ 1 h 672"/>
                  <a:gd name="T6" fmla="*/ 0 w 497"/>
                  <a:gd name="T7" fmla="*/ 1 h 672"/>
                  <a:gd name="T8" fmla="*/ 0 w 497"/>
                  <a:gd name="T9" fmla="*/ 1 h 672"/>
                  <a:gd name="T10" fmla="*/ 0 w 497"/>
                  <a:gd name="T11" fmla="*/ 1 h 672"/>
                  <a:gd name="T12" fmla="*/ 0 w 497"/>
                  <a:gd name="T13" fmla="*/ 1 h 672"/>
                  <a:gd name="T14" fmla="*/ 0 w 497"/>
                  <a:gd name="T15" fmla="*/ 1 h 672"/>
                  <a:gd name="T16" fmla="*/ 0 w 497"/>
                  <a:gd name="T17" fmla="*/ 1 h 672"/>
                  <a:gd name="T18" fmla="*/ 0 w 497"/>
                  <a:gd name="T19" fmla="*/ 1 h 672"/>
                  <a:gd name="T20" fmla="*/ 0 w 497"/>
                  <a:gd name="T21" fmla="*/ 1 h 672"/>
                  <a:gd name="T22" fmla="*/ 0 w 497"/>
                  <a:gd name="T23" fmla="*/ 1 h 672"/>
                  <a:gd name="T24" fmla="*/ 0 w 497"/>
                  <a:gd name="T25" fmla="*/ 1 h 672"/>
                  <a:gd name="T26" fmla="*/ 0 w 497"/>
                  <a:gd name="T27" fmla="*/ 2 h 672"/>
                  <a:gd name="T28" fmla="*/ 0 w 497"/>
                  <a:gd name="T29" fmla="*/ 2 h 672"/>
                  <a:gd name="T30" fmla="*/ 0 w 497"/>
                  <a:gd name="T31" fmla="*/ 2 h 672"/>
                  <a:gd name="T32" fmla="*/ 0 w 497"/>
                  <a:gd name="T33" fmla="*/ 2 h 672"/>
                  <a:gd name="T34" fmla="*/ 0 w 497"/>
                  <a:gd name="T35" fmla="*/ 2 h 672"/>
                  <a:gd name="T36" fmla="*/ 0 w 497"/>
                  <a:gd name="T37" fmla="*/ 2 h 672"/>
                  <a:gd name="T38" fmla="*/ 0 w 497"/>
                  <a:gd name="T39" fmla="*/ 2 h 672"/>
                  <a:gd name="T40" fmla="*/ 0 w 497"/>
                  <a:gd name="T41" fmla="*/ 2 h 672"/>
                  <a:gd name="T42" fmla="*/ 0 w 497"/>
                  <a:gd name="T43" fmla="*/ 2 h 672"/>
                  <a:gd name="T44" fmla="*/ 0 w 497"/>
                  <a:gd name="T45" fmla="*/ 2 h 672"/>
                  <a:gd name="T46" fmla="*/ 0 w 497"/>
                  <a:gd name="T47" fmla="*/ 2 h 672"/>
                  <a:gd name="T48" fmla="*/ 0 w 497"/>
                  <a:gd name="T49" fmla="*/ 2 h 672"/>
                  <a:gd name="T50" fmla="*/ 0 w 497"/>
                  <a:gd name="T51" fmla="*/ 1 h 672"/>
                  <a:gd name="T52" fmla="*/ 0 w 497"/>
                  <a:gd name="T53" fmla="*/ 1 h 672"/>
                  <a:gd name="T54" fmla="*/ 0 w 497"/>
                  <a:gd name="T55" fmla="*/ 1 h 672"/>
                  <a:gd name="T56" fmla="*/ 0 w 497"/>
                  <a:gd name="T57" fmla="*/ 1 h 672"/>
                  <a:gd name="T58" fmla="*/ 0 w 497"/>
                  <a:gd name="T59" fmla="*/ 1 h 672"/>
                  <a:gd name="T60" fmla="*/ 0 w 497"/>
                  <a:gd name="T61" fmla="*/ 1 h 672"/>
                  <a:gd name="T62" fmla="*/ 0 w 497"/>
                  <a:gd name="T63" fmla="*/ 1 h 672"/>
                  <a:gd name="T64" fmla="*/ 0 w 497"/>
                  <a:gd name="T65" fmla="*/ 0 h 6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97"/>
                  <a:gd name="T100" fmla="*/ 0 h 672"/>
                  <a:gd name="T101" fmla="*/ 497 w 497"/>
                  <a:gd name="T102" fmla="*/ 672 h 6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97" h="672">
                    <a:moveTo>
                      <a:pt x="497" y="0"/>
                    </a:moveTo>
                    <a:lnTo>
                      <a:pt x="497" y="6"/>
                    </a:lnTo>
                    <a:lnTo>
                      <a:pt x="495" y="22"/>
                    </a:lnTo>
                    <a:lnTo>
                      <a:pt x="493" y="46"/>
                    </a:lnTo>
                    <a:lnTo>
                      <a:pt x="489" y="79"/>
                    </a:lnTo>
                    <a:lnTo>
                      <a:pt x="481" y="120"/>
                    </a:lnTo>
                    <a:lnTo>
                      <a:pt x="469" y="165"/>
                    </a:lnTo>
                    <a:lnTo>
                      <a:pt x="454" y="216"/>
                    </a:lnTo>
                    <a:lnTo>
                      <a:pt x="433" y="269"/>
                    </a:lnTo>
                    <a:lnTo>
                      <a:pt x="407" y="324"/>
                    </a:lnTo>
                    <a:lnTo>
                      <a:pt x="373" y="380"/>
                    </a:lnTo>
                    <a:lnTo>
                      <a:pt x="334" y="437"/>
                    </a:lnTo>
                    <a:lnTo>
                      <a:pt x="286" y="491"/>
                    </a:lnTo>
                    <a:lnTo>
                      <a:pt x="229" y="543"/>
                    </a:lnTo>
                    <a:lnTo>
                      <a:pt x="163" y="591"/>
                    </a:lnTo>
                    <a:lnTo>
                      <a:pt x="87" y="635"/>
                    </a:lnTo>
                    <a:lnTo>
                      <a:pt x="0" y="672"/>
                    </a:lnTo>
                    <a:lnTo>
                      <a:pt x="5" y="670"/>
                    </a:lnTo>
                    <a:lnTo>
                      <a:pt x="18" y="664"/>
                    </a:lnTo>
                    <a:lnTo>
                      <a:pt x="38" y="655"/>
                    </a:lnTo>
                    <a:lnTo>
                      <a:pt x="65" y="640"/>
                    </a:lnTo>
                    <a:lnTo>
                      <a:pt x="96" y="621"/>
                    </a:lnTo>
                    <a:lnTo>
                      <a:pt x="132" y="596"/>
                    </a:lnTo>
                    <a:lnTo>
                      <a:pt x="171" y="567"/>
                    </a:lnTo>
                    <a:lnTo>
                      <a:pt x="212" y="531"/>
                    </a:lnTo>
                    <a:lnTo>
                      <a:pt x="255" y="489"/>
                    </a:lnTo>
                    <a:lnTo>
                      <a:pt x="297" y="441"/>
                    </a:lnTo>
                    <a:lnTo>
                      <a:pt x="339" y="386"/>
                    </a:lnTo>
                    <a:lnTo>
                      <a:pt x="379" y="324"/>
                    </a:lnTo>
                    <a:lnTo>
                      <a:pt x="415" y="255"/>
                    </a:lnTo>
                    <a:lnTo>
                      <a:pt x="448" y="179"/>
                    </a:lnTo>
                    <a:lnTo>
                      <a:pt x="475" y="93"/>
                    </a:lnTo>
                    <a:lnTo>
                      <a:pt x="49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424" name="Freeform 76"/>
              <p:cNvSpPr>
                <a:spLocks/>
              </p:cNvSpPr>
              <p:nvPr/>
            </p:nvSpPr>
            <p:spPr bwMode="auto">
              <a:xfrm>
                <a:off x="2286" y="1003"/>
                <a:ext cx="547" cy="133"/>
              </a:xfrm>
              <a:custGeom>
                <a:avLst/>
                <a:gdLst>
                  <a:gd name="T0" fmla="*/ 1 w 1094"/>
                  <a:gd name="T1" fmla="*/ 0 h 267"/>
                  <a:gd name="T2" fmla="*/ 1 w 1094"/>
                  <a:gd name="T3" fmla="*/ 0 h 267"/>
                  <a:gd name="T4" fmla="*/ 1 w 1094"/>
                  <a:gd name="T5" fmla="*/ 0 h 267"/>
                  <a:gd name="T6" fmla="*/ 1 w 1094"/>
                  <a:gd name="T7" fmla="*/ 0 h 267"/>
                  <a:gd name="T8" fmla="*/ 1 w 1094"/>
                  <a:gd name="T9" fmla="*/ 0 h 267"/>
                  <a:gd name="T10" fmla="*/ 1 w 1094"/>
                  <a:gd name="T11" fmla="*/ 0 h 267"/>
                  <a:gd name="T12" fmla="*/ 1 w 1094"/>
                  <a:gd name="T13" fmla="*/ 0 h 267"/>
                  <a:gd name="T14" fmla="*/ 1 w 1094"/>
                  <a:gd name="T15" fmla="*/ 0 h 267"/>
                  <a:gd name="T16" fmla="*/ 1 w 1094"/>
                  <a:gd name="T17" fmla="*/ 0 h 267"/>
                  <a:gd name="T18" fmla="*/ 1 w 1094"/>
                  <a:gd name="T19" fmla="*/ 0 h 267"/>
                  <a:gd name="T20" fmla="*/ 1 w 1094"/>
                  <a:gd name="T21" fmla="*/ 0 h 267"/>
                  <a:gd name="T22" fmla="*/ 2 w 1094"/>
                  <a:gd name="T23" fmla="*/ 0 h 267"/>
                  <a:gd name="T24" fmla="*/ 2 w 1094"/>
                  <a:gd name="T25" fmla="*/ 0 h 267"/>
                  <a:gd name="T26" fmla="*/ 2 w 1094"/>
                  <a:gd name="T27" fmla="*/ 0 h 267"/>
                  <a:gd name="T28" fmla="*/ 2 w 1094"/>
                  <a:gd name="T29" fmla="*/ 0 h 267"/>
                  <a:gd name="T30" fmla="*/ 3 w 1094"/>
                  <a:gd name="T31" fmla="*/ 0 h 267"/>
                  <a:gd name="T32" fmla="*/ 3 w 1094"/>
                  <a:gd name="T33" fmla="*/ 0 h 267"/>
                  <a:gd name="T34" fmla="*/ 3 w 1094"/>
                  <a:gd name="T35" fmla="*/ 0 h 267"/>
                  <a:gd name="T36" fmla="*/ 3 w 1094"/>
                  <a:gd name="T37" fmla="*/ 0 h 267"/>
                  <a:gd name="T38" fmla="*/ 3 w 1094"/>
                  <a:gd name="T39" fmla="*/ 0 h 267"/>
                  <a:gd name="T40" fmla="*/ 2 w 1094"/>
                  <a:gd name="T41" fmla="*/ 0 h 267"/>
                  <a:gd name="T42" fmla="*/ 2 w 1094"/>
                  <a:gd name="T43" fmla="*/ 0 h 267"/>
                  <a:gd name="T44" fmla="*/ 2 w 1094"/>
                  <a:gd name="T45" fmla="*/ 0 h 267"/>
                  <a:gd name="T46" fmla="*/ 2 w 1094"/>
                  <a:gd name="T47" fmla="*/ 0 h 267"/>
                  <a:gd name="T48" fmla="*/ 2 w 1094"/>
                  <a:gd name="T49" fmla="*/ 0 h 267"/>
                  <a:gd name="T50" fmla="*/ 2 w 1094"/>
                  <a:gd name="T51" fmla="*/ 0 h 267"/>
                  <a:gd name="T52" fmla="*/ 1 w 1094"/>
                  <a:gd name="T53" fmla="*/ 0 h 267"/>
                  <a:gd name="T54" fmla="*/ 1 w 1094"/>
                  <a:gd name="T55" fmla="*/ 0 h 267"/>
                  <a:gd name="T56" fmla="*/ 1 w 1094"/>
                  <a:gd name="T57" fmla="*/ 0 h 267"/>
                  <a:gd name="T58" fmla="*/ 1 w 1094"/>
                  <a:gd name="T59" fmla="*/ 0 h 267"/>
                  <a:gd name="T60" fmla="*/ 1 w 1094"/>
                  <a:gd name="T61" fmla="*/ 0 h 267"/>
                  <a:gd name="T62" fmla="*/ 1 w 1094"/>
                  <a:gd name="T63" fmla="*/ 0 h 26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94"/>
                  <a:gd name="T97" fmla="*/ 0 h 267"/>
                  <a:gd name="T98" fmla="*/ 1094 w 1094"/>
                  <a:gd name="T99" fmla="*/ 267 h 26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94" h="267">
                    <a:moveTo>
                      <a:pt x="0" y="0"/>
                    </a:moveTo>
                    <a:lnTo>
                      <a:pt x="1" y="2"/>
                    </a:lnTo>
                    <a:lnTo>
                      <a:pt x="7" y="5"/>
                    </a:lnTo>
                    <a:lnTo>
                      <a:pt x="15" y="11"/>
                    </a:lnTo>
                    <a:lnTo>
                      <a:pt x="27" y="19"/>
                    </a:lnTo>
                    <a:lnTo>
                      <a:pt x="40" y="28"/>
                    </a:lnTo>
                    <a:lnTo>
                      <a:pt x="58" y="38"/>
                    </a:lnTo>
                    <a:lnTo>
                      <a:pt x="78" y="51"/>
                    </a:lnTo>
                    <a:lnTo>
                      <a:pt x="100" y="64"/>
                    </a:lnTo>
                    <a:lnTo>
                      <a:pt x="126" y="79"/>
                    </a:lnTo>
                    <a:lnTo>
                      <a:pt x="153" y="94"/>
                    </a:lnTo>
                    <a:lnTo>
                      <a:pt x="182" y="109"/>
                    </a:lnTo>
                    <a:lnTo>
                      <a:pt x="214" y="125"/>
                    </a:lnTo>
                    <a:lnTo>
                      <a:pt x="248" y="140"/>
                    </a:lnTo>
                    <a:lnTo>
                      <a:pt x="283" y="156"/>
                    </a:lnTo>
                    <a:lnTo>
                      <a:pt x="320" y="171"/>
                    </a:lnTo>
                    <a:lnTo>
                      <a:pt x="359" y="186"/>
                    </a:lnTo>
                    <a:lnTo>
                      <a:pt x="399" y="201"/>
                    </a:lnTo>
                    <a:lnTo>
                      <a:pt x="441" y="215"/>
                    </a:lnTo>
                    <a:lnTo>
                      <a:pt x="484" y="226"/>
                    </a:lnTo>
                    <a:lnTo>
                      <a:pt x="528" y="238"/>
                    </a:lnTo>
                    <a:lnTo>
                      <a:pt x="572" y="247"/>
                    </a:lnTo>
                    <a:lnTo>
                      <a:pt x="617" y="255"/>
                    </a:lnTo>
                    <a:lnTo>
                      <a:pt x="665" y="261"/>
                    </a:lnTo>
                    <a:lnTo>
                      <a:pt x="712" y="264"/>
                    </a:lnTo>
                    <a:lnTo>
                      <a:pt x="759" y="267"/>
                    </a:lnTo>
                    <a:lnTo>
                      <a:pt x="806" y="265"/>
                    </a:lnTo>
                    <a:lnTo>
                      <a:pt x="855" y="262"/>
                    </a:lnTo>
                    <a:lnTo>
                      <a:pt x="903" y="255"/>
                    </a:lnTo>
                    <a:lnTo>
                      <a:pt x="951" y="246"/>
                    </a:lnTo>
                    <a:lnTo>
                      <a:pt x="999" y="233"/>
                    </a:lnTo>
                    <a:lnTo>
                      <a:pt x="1047" y="216"/>
                    </a:lnTo>
                    <a:lnTo>
                      <a:pt x="1094" y="196"/>
                    </a:lnTo>
                    <a:lnTo>
                      <a:pt x="1093" y="196"/>
                    </a:lnTo>
                    <a:lnTo>
                      <a:pt x="1090" y="197"/>
                    </a:lnTo>
                    <a:lnTo>
                      <a:pt x="1084" y="200"/>
                    </a:lnTo>
                    <a:lnTo>
                      <a:pt x="1075" y="202"/>
                    </a:lnTo>
                    <a:lnTo>
                      <a:pt x="1064" y="204"/>
                    </a:lnTo>
                    <a:lnTo>
                      <a:pt x="1052" y="208"/>
                    </a:lnTo>
                    <a:lnTo>
                      <a:pt x="1037" y="210"/>
                    </a:lnTo>
                    <a:lnTo>
                      <a:pt x="1019" y="214"/>
                    </a:lnTo>
                    <a:lnTo>
                      <a:pt x="999" y="217"/>
                    </a:lnTo>
                    <a:lnTo>
                      <a:pt x="977" y="219"/>
                    </a:lnTo>
                    <a:lnTo>
                      <a:pt x="954" y="222"/>
                    </a:lnTo>
                    <a:lnTo>
                      <a:pt x="927" y="224"/>
                    </a:lnTo>
                    <a:lnTo>
                      <a:pt x="898" y="225"/>
                    </a:lnTo>
                    <a:lnTo>
                      <a:pt x="868" y="226"/>
                    </a:lnTo>
                    <a:lnTo>
                      <a:pt x="836" y="226"/>
                    </a:lnTo>
                    <a:lnTo>
                      <a:pt x="802" y="226"/>
                    </a:lnTo>
                    <a:lnTo>
                      <a:pt x="766" y="224"/>
                    </a:lnTo>
                    <a:lnTo>
                      <a:pt x="727" y="222"/>
                    </a:lnTo>
                    <a:lnTo>
                      <a:pt x="686" y="217"/>
                    </a:lnTo>
                    <a:lnTo>
                      <a:pt x="645" y="211"/>
                    </a:lnTo>
                    <a:lnTo>
                      <a:pt x="601" y="204"/>
                    </a:lnTo>
                    <a:lnTo>
                      <a:pt x="555" y="196"/>
                    </a:lnTo>
                    <a:lnTo>
                      <a:pt x="507" y="186"/>
                    </a:lnTo>
                    <a:lnTo>
                      <a:pt x="457" y="174"/>
                    </a:lnTo>
                    <a:lnTo>
                      <a:pt x="407" y="161"/>
                    </a:lnTo>
                    <a:lnTo>
                      <a:pt x="354" y="144"/>
                    </a:lnTo>
                    <a:lnTo>
                      <a:pt x="298" y="127"/>
                    </a:lnTo>
                    <a:lnTo>
                      <a:pt x="242" y="106"/>
                    </a:lnTo>
                    <a:lnTo>
                      <a:pt x="184" y="83"/>
                    </a:lnTo>
                    <a:lnTo>
                      <a:pt x="124" y="59"/>
                    </a:lnTo>
                    <a:lnTo>
                      <a:pt x="63" y="3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425" name="Freeform 77"/>
              <p:cNvSpPr>
                <a:spLocks/>
              </p:cNvSpPr>
              <p:nvPr/>
            </p:nvSpPr>
            <p:spPr bwMode="auto">
              <a:xfrm>
                <a:off x="3160" y="608"/>
                <a:ext cx="24" cy="114"/>
              </a:xfrm>
              <a:custGeom>
                <a:avLst/>
                <a:gdLst>
                  <a:gd name="T0" fmla="*/ 0 w 50"/>
                  <a:gd name="T1" fmla="*/ 0 h 228"/>
                  <a:gd name="T2" fmla="*/ 0 w 50"/>
                  <a:gd name="T3" fmla="*/ 1 h 228"/>
                  <a:gd name="T4" fmla="*/ 0 w 50"/>
                  <a:gd name="T5" fmla="*/ 1 h 228"/>
                  <a:gd name="T6" fmla="*/ 0 w 50"/>
                  <a:gd name="T7" fmla="*/ 1 h 228"/>
                  <a:gd name="T8" fmla="*/ 0 w 50"/>
                  <a:gd name="T9" fmla="*/ 1 h 228"/>
                  <a:gd name="T10" fmla="*/ 0 w 50"/>
                  <a:gd name="T11" fmla="*/ 1 h 228"/>
                  <a:gd name="T12" fmla="*/ 0 w 50"/>
                  <a:gd name="T13" fmla="*/ 1 h 228"/>
                  <a:gd name="T14" fmla="*/ 0 w 50"/>
                  <a:gd name="T15" fmla="*/ 1 h 228"/>
                  <a:gd name="T16" fmla="*/ 0 w 50"/>
                  <a:gd name="T17" fmla="*/ 1 h 228"/>
                  <a:gd name="T18" fmla="*/ 0 w 50"/>
                  <a:gd name="T19" fmla="*/ 1 h 228"/>
                  <a:gd name="T20" fmla="*/ 0 w 50"/>
                  <a:gd name="T21" fmla="*/ 1 h 228"/>
                  <a:gd name="T22" fmla="*/ 0 w 50"/>
                  <a:gd name="T23" fmla="*/ 1 h 228"/>
                  <a:gd name="T24" fmla="*/ 0 w 50"/>
                  <a:gd name="T25" fmla="*/ 1 h 228"/>
                  <a:gd name="T26" fmla="*/ 0 w 50"/>
                  <a:gd name="T27" fmla="*/ 1 h 228"/>
                  <a:gd name="T28" fmla="*/ 0 w 50"/>
                  <a:gd name="T29" fmla="*/ 1 h 228"/>
                  <a:gd name="T30" fmla="*/ 0 w 50"/>
                  <a:gd name="T31" fmla="*/ 1 h 228"/>
                  <a:gd name="T32" fmla="*/ 0 w 50"/>
                  <a:gd name="T33" fmla="*/ 1 h 228"/>
                  <a:gd name="T34" fmla="*/ 0 w 50"/>
                  <a:gd name="T35" fmla="*/ 1 h 228"/>
                  <a:gd name="T36" fmla="*/ 0 w 50"/>
                  <a:gd name="T37" fmla="*/ 1 h 228"/>
                  <a:gd name="T38" fmla="*/ 0 w 50"/>
                  <a:gd name="T39" fmla="*/ 1 h 228"/>
                  <a:gd name="T40" fmla="*/ 0 w 50"/>
                  <a:gd name="T41" fmla="*/ 0 h 2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0"/>
                  <a:gd name="T64" fmla="*/ 0 h 228"/>
                  <a:gd name="T65" fmla="*/ 50 w 50"/>
                  <a:gd name="T66" fmla="*/ 228 h 2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0" h="228">
                    <a:moveTo>
                      <a:pt x="49" y="0"/>
                    </a:moveTo>
                    <a:lnTo>
                      <a:pt x="49" y="7"/>
                    </a:lnTo>
                    <a:lnTo>
                      <a:pt x="50" y="26"/>
                    </a:lnTo>
                    <a:lnTo>
                      <a:pt x="50" y="55"/>
                    </a:lnTo>
                    <a:lnTo>
                      <a:pt x="48" y="90"/>
                    </a:lnTo>
                    <a:lnTo>
                      <a:pt x="44" y="128"/>
                    </a:lnTo>
                    <a:lnTo>
                      <a:pt x="36" y="166"/>
                    </a:lnTo>
                    <a:lnTo>
                      <a:pt x="25" y="200"/>
                    </a:lnTo>
                    <a:lnTo>
                      <a:pt x="8" y="228"/>
                    </a:lnTo>
                    <a:lnTo>
                      <a:pt x="6" y="226"/>
                    </a:lnTo>
                    <a:lnTo>
                      <a:pt x="1" y="218"/>
                    </a:lnTo>
                    <a:lnTo>
                      <a:pt x="0" y="202"/>
                    </a:lnTo>
                    <a:lnTo>
                      <a:pt x="5" y="176"/>
                    </a:lnTo>
                    <a:lnTo>
                      <a:pt x="11" y="157"/>
                    </a:lnTo>
                    <a:lnTo>
                      <a:pt x="16" y="131"/>
                    </a:lnTo>
                    <a:lnTo>
                      <a:pt x="23" y="102"/>
                    </a:lnTo>
                    <a:lnTo>
                      <a:pt x="31" y="72"/>
                    </a:lnTo>
                    <a:lnTo>
                      <a:pt x="38" y="45"/>
                    </a:lnTo>
                    <a:lnTo>
                      <a:pt x="43" y="22"/>
                    </a:lnTo>
                    <a:lnTo>
                      <a:pt x="48" y="6"/>
                    </a:lnTo>
                    <a:lnTo>
                      <a:pt x="49" y="0"/>
                    </a:lnTo>
                    <a:close/>
                  </a:path>
                </a:pathLst>
              </a:custGeom>
              <a:solidFill>
                <a:srgbClr val="A88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426" name="Freeform 78"/>
              <p:cNvSpPr>
                <a:spLocks/>
              </p:cNvSpPr>
              <p:nvPr/>
            </p:nvSpPr>
            <p:spPr bwMode="auto">
              <a:xfrm>
                <a:off x="3154" y="598"/>
                <a:ext cx="28" cy="112"/>
              </a:xfrm>
              <a:custGeom>
                <a:avLst/>
                <a:gdLst>
                  <a:gd name="T0" fmla="*/ 1 w 56"/>
                  <a:gd name="T1" fmla="*/ 0 h 224"/>
                  <a:gd name="T2" fmla="*/ 1 w 56"/>
                  <a:gd name="T3" fmla="*/ 1 h 224"/>
                  <a:gd name="T4" fmla="*/ 1 w 56"/>
                  <a:gd name="T5" fmla="*/ 1 h 224"/>
                  <a:gd name="T6" fmla="*/ 1 w 56"/>
                  <a:gd name="T7" fmla="*/ 1 h 224"/>
                  <a:gd name="T8" fmla="*/ 1 w 56"/>
                  <a:gd name="T9" fmla="*/ 1 h 224"/>
                  <a:gd name="T10" fmla="*/ 1 w 56"/>
                  <a:gd name="T11" fmla="*/ 1 h 224"/>
                  <a:gd name="T12" fmla="*/ 1 w 56"/>
                  <a:gd name="T13" fmla="*/ 1 h 224"/>
                  <a:gd name="T14" fmla="*/ 1 w 56"/>
                  <a:gd name="T15" fmla="*/ 1 h 224"/>
                  <a:gd name="T16" fmla="*/ 0 w 56"/>
                  <a:gd name="T17" fmla="*/ 1 h 224"/>
                  <a:gd name="T18" fmla="*/ 1 w 56"/>
                  <a:gd name="T19" fmla="*/ 1 h 224"/>
                  <a:gd name="T20" fmla="*/ 1 w 56"/>
                  <a:gd name="T21" fmla="*/ 1 h 224"/>
                  <a:gd name="T22" fmla="*/ 1 w 56"/>
                  <a:gd name="T23" fmla="*/ 1 h 224"/>
                  <a:gd name="T24" fmla="*/ 1 w 56"/>
                  <a:gd name="T25" fmla="*/ 1 h 224"/>
                  <a:gd name="T26" fmla="*/ 1 w 56"/>
                  <a:gd name="T27" fmla="*/ 1 h 224"/>
                  <a:gd name="T28" fmla="*/ 1 w 56"/>
                  <a:gd name="T29" fmla="*/ 1 h 224"/>
                  <a:gd name="T30" fmla="*/ 1 w 56"/>
                  <a:gd name="T31" fmla="*/ 1 h 224"/>
                  <a:gd name="T32" fmla="*/ 1 w 56"/>
                  <a:gd name="T33" fmla="*/ 0 h 2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6"/>
                  <a:gd name="T52" fmla="*/ 0 h 224"/>
                  <a:gd name="T53" fmla="*/ 56 w 56"/>
                  <a:gd name="T54" fmla="*/ 224 h 2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6" h="224">
                    <a:moveTo>
                      <a:pt x="52" y="0"/>
                    </a:moveTo>
                    <a:lnTo>
                      <a:pt x="50" y="7"/>
                    </a:lnTo>
                    <a:lnTo>
                      <a:pt x="48" y="27"/>
                    </a:lnTo>
                    <a:lnTo>
                      <a:pt x="44" y="56"/>
                    </a:lnTo>
                    <a:lnTo>
                      <a:pt x="38" y="89"/>
                    </a:lnTo>
                    <a:lnTo>
                      <a:pt x="31" y="127"/>
                    </a:lnTo>
                    <a:lnTo>
                      <a:pt x="22" y="164"/>
                    </a:lnTo>
                    <a:lnTo>
                      <a:pt x="11" y="197"/>
                    </a:lnTo>
                    <a:lnTo>
                      <a:pt x="0" y="224"/>
                    </a:lnTo>
                    <a:lnTo>
                      <a:pt x="3" y="218"/>
                    </a:lnTo>
                    <a:lnTo>
                      <a:pt x="11" y="203"/>
                    </a:lnTo>
                    <a:lnTo>
                      <a:pt x="23" y="180"/>
                    </a:lnTo>
                    <a:lnTo>
                      <a:pt x="34" y="151"/>
                    </a:lnTo>
                    <a:lnTo>
                      <a:pt x="46" y="117"/>
                    </a:lnTo>
                    <a:lnTo>
                      <a:pt x="54" y="79"/>
                    </a:lnTo>
                    <a:lnTo>
                      <a:pt x="56" y="39"/>
                    </a:lnTo>
                    <a:lnTo>
                      <a:pt x="5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427" name="Freeform 79"/>
              <p:cNvSpPr>
                <a:spLocks/>
              </p:cNvSpPr>
              <p:nvPr/>
            </p:nvSpPr>
            <p:spPr bwMode="auto">
              <a:xfrm>
                <a:off x="3100" y="919"/>
                <a:ext cx="137" cy="250"/>
              </a:xfrm>
              <a:custGeom>
                <a:avLst/>
                <a:gdLst>
                  <a:gd name="T0" fmla="*/ 0 w 275"/>
                  <a:gd name="T1" fmla="*/ 1 h 500"/>
                  <a:gd name="T2" fmla="*/ 0 w 275"/>
                  <a:gd name="T3" fmla="*/ 1 h 500"/>
                  <a:gd name="T4" fmla="*/ 0 w 275"/>
                  <a:gd name="T5" fmla="*/ 1 h 500"/>
                  <a:gd name="T6" fmla="*/ 0 w 275"/>
                  <a:gd name="T7" fmla="*/ 1 h 500"/>
                  <a:gd name="T8" fmla="*/ 0 w 275"/>
                  <a:gd name="T9" fmla="*/ 1 h 500"/>
                  <a:gd name="T10" fmla="*/ 0 w 275"/>
                  <a:gd name="T11" fmla="*/ 1 h 500"/>
                  <a:gd name="T12" fmla="*/ 0 w 275"/>
                  <a:gd name="T13" fmla="*/ 1 h 500"/>
                  <a:gd name="T14" fmla="*/ 0 w 275"/>
                  <a:gd name="T15" fmla="*/ 1 h 500"/>
                  <a:gd name="T16" fmla="*/ 0 w 275"/>
                  <a:gd name="T17" fmla="*/ 1 h 500"/>
                  <a:gd name="T18" fmla="*/ 0 w 275"/>
                  <a:gd name="T19" fmla="*/ 1 h 500"/>
                  <a:gd name="T20" fmla="*/ 0 w 275"/>
                  <a:gd name="T21" fmla="*/ 1 h 500"/>
                  <a:gd name="T22" fmla="*/ 0 w 275"/>
                  <a:gd name="T23" fmla="*/ 1 h 500"/>
                  <a:gd name="T24" fmla="*/ 0 w 275"/>
                  <a:gd name="T25" fmla="*/ 1 h 500"/>
                  <a:gd name="T26" fmla="*/ 0 w 275"/>
                  <a:gd name="T27" fmla="*/ 1 h 500"/>
                  <a:gd name="T28" fmla="*/ 0 w 275"/>
                  <a:gd name="T29" fmla="*/ 1 h 500"/>
                  <a:gd name="T30" fmla="*/ 0 w 275"/>
                  <a:gd name="T31" fmla="*/ 1 h 500"/>
                  <a:gd name="T32" fmla="*/ 0 w 275"/>
                  <a:gd name="T33" fmla="*/ 1 h 500"/>
                  <a:gd name="T34" fmla="*/ 0 w 275"/>
                  <a:gd name="T35" fmla="*/ 1 h 500"/>
                  <a:gd name="T36" fmla="*/ 0 w 275"/>
                  <a:gd name="T37" fmla="*/ 1 h 500"/>
                  <a:gd name="T38" fmla="*/ 0 w 275"/>
                  <a:gd name="T39" fmla="*/ 1 h 500"/>
                  <a:gd name="T40" fmla="*/ 0 w 275"/>
                  <a:gd name="T41" fmla="*/ 1 h 500"/>
                  <a:gd name="T42" fmla="*/ 0 w 275"/>
                  <a:gd name="T43" fmla="*/ 1 h 500"/>
                  <a:gd name="T44" fmla="*/ 0 w 275"/>
                  <a:gd name="T45" fmla="*/ 1 h 500"/>
                  <a:gd name="T46" fmla="*/ 0 w 275"/>
                  <a:gd name="T47" fmla="*/ 1 h 500"/>
                  <a:gd name="T48" fmla="*/ 0 w 275"/>
                  <a:gd name="T49" fmla="*/ 1 h 500"/>
                  <a:gd name="T50" fmla="*/ 0 w 275"/>
                  <a:gd name="T51" fmla="*/ 1 h 500"/>
                  <a:gd name="T52" fmla="*/ 0 w 275"/>
                  <a:gd name="T53" fmla="*/ 1 h 500"/>
                  <a:gd name="T54" fmla="*/ 0 w 275"/>
                  <a:gd name="T55" fmla="*/ 1 h 500"/>
                  <a:gd name="T56" fmla="*/ 0 w 275"/>
                  <a:gd name="T57" fmla="*/ 1 h 500"/>
                  <a:gd name="T58" fmla="*/ 0 w 275"/>
                  <a:gd name="T59" fmla="*/ 1 h 500"/>
                  <a:gd name="T60" fmla="*/ 0 w 275"/>
                  <a:gd name="T61" fmla="*/ 1 h 500"/>
                  <a:gd name="T62" fmla="*/ 0 w 275"/>
                  <a:gd name="T63" fmla="*/ 1 h 500"/>
                  <a:gd name="T64" fmla="*/ 0 w 275"/>
                  <a:gd name="T65" fmla="*/ 1 h 500"/>
                  <a:gd name="T66" fmla="*/ 0 w 275"/>
                  <a:gd name="T67" fmla="*/ 1 h 500"/>
                  <a:gd name="T68" fmla="*/ 0 w 275"/>
                  <a:gd name="T69" fmla="*/ 1 h 500"/>
                  <a:gd name="T70" fmla="*/ 0 w 275"/>
                  <a:gd name="T71" fmla="*/ 1 h 500"/>
                  <a:gd name="T72" fmla="*/ 0 w 275"/>
                  <a:gd name="T73" fmla="*/ 1 h 500"/>
                  <a:gd name="T74" fmla="*/ 0 w 275"/>
                  <a:gd name="T75" fmla="*/ 1 h 500"/>
                  <a:gd name="T76" fmla="*/ 0 w 275"/>
                  <a:gd name="T77" fmla="*/ 0 h 500"/>
                  <a:gd name="T78" fmla="*/ 0 w 275"/>
                  <a:gd name="T79" fmla="*/ 0 h 500"/>
                  <a:gd name="T80" fmla="*/ 0 w 275"/>
                  <a:gd name="T81" fmla="*/ 1 h 50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75"/>
                  <a:gd name="T124" fmla="*/ 0 h 500"/>
                  <a:gd name="T125" fmla="*/ 275 w 275"/>
                  <a:gd name="T126" fmla="*/ 500 h 50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75" h="500">
                    <a:moveTo>
                      <a:pt x="247" y="9"/>
                    </a:moveTo>
                    <a:lnTo>
                      <a:pt x="246" y="13"/>
                    </a:lnTo>
                    <a:lnTo>
                      <a:pt x="243" y="24"/>
                    </a:lnTo>
                    <a:lnTo>
                      <a:pt x="237" y="42"/>
                    </a:lnTo>
                    <a:lnTo>
                      <a:pt x="229" y="65"/>
                    </a:lnTo>
                    <a:lnTo>
                      <a:pt x="218" y="92"/>
                    </a:lnTo>
                    <a:lnTo>
                      <a:pt x="206" y="124"/>
                    </a:lnTo>
                    <a:lnTo>
                      <a:pt x="192" y="158"/>
                    </a:lnTo>
                    <a:lnTo>
                      <a:pt x="176" y="196"/>
                    </a:lnTo>
                    <a:lnTo>
                      <a:pt x="158" y="235"/>
                    </a:lnTo>
                    <a:lnTo>
                      <a:pt x="140" y="275"/>
                    </a:lnTo>
                    <a:lnTo>
                      <a:pt x="119" y="315"/>
                    </a:lnTo>
                    <a:lnTo>
                      <a:pt x="97" y="354"/>
                    </a:lnTo>
                    <a:lnTo>
                      <a:pt x="74" y="391"/>
                    </a:lnTo>
                    <a:lnTo>
                      <a:pt x="50" y="427"/>
                    </a:lnTo>
                    <a:lnTo>
                      <a:pt x="26" y="459"/>
                    </a:lnTo>
                    <a:lnTo>
                      <a:pt x="0" y="488"/>
                    </a:lnTo>
                    <a:lnTo>
                      <a:pt x="0" y="490"/>
                    </a:lnTo>
                    <a:lnTo>
                      <a:pt x="0" y="494"/>
                    </a:lnTo>
                    <a:lnTo>
                      <a:pt x="1" y="498"/>
                    </a:lnTo>
                    <a:lnTo>
                      <a:pt x="5" y="500"/>
                    </a:lnTo>
                    <a:lnTo>
                      <a:pt x="12" y="499"/>
                    </a:lnTo>
                    <a:lnTo>
                      <a:pt x="26" y="494"/>
                    </a:lnTo>
                    <a:lnTo>
                      <a:pt x="46" y="479"/>
                    </a:lnTo>
                    <a:lnTo>
                      <a:pt x="72" y="456"/>
                    </a:lnTo>
                    <a:lnTo>
                      <a:pt x="99" y="428"/>
                    </a:lnTo>
                    <a:lnTo>
                      <a:pt x="124" y="396"/>
                    </a:lnTo>
                    <a:lnTo>
                      <a:pt x="148" y="359"/>
                    </a:lnTo>
                    <a:lnTo>
                      <a:pt x="170" y="320"/>
                    </a:lnTo>
                    <a:lnTo>
                      <a:pt x="192" y="278"/>
                    </a:lnTo>
                    <a:lnTo>
                      <a:pt x="211" y="235"/>
                    </a:lnTo>
                    <a:lnTo>
                      <a:pt x="229" y="194"/>
                    </a:lnTo>
                    <a:lnTo>
                      <a:pt x="244" y="154"/>
                    </a:lnTo>
                    <a:lnTo>
                      <a:pt x="256" y="116"/>
                    </a:lnTo>
                    <a:lnTo>
                      <a:pt x="266" y="81"/>
                    </a:lnTo>
                    <a:lnTo>
                      <a:pt x="273" y="51"/>
                    </a:lnTo>
                    <a:lnTo>
                      <a:pt x="275" y="27"/>
                    </a:lnTo>
                    <a:lnTo>
                      <a:pt x="275" y="9"/>
                    </a:lnTo>
                    <a:lnTo>
                      <a:pt x="269" y="0"/>
                    </a:lnTo>
                    <a:lnTo>
                      <a:pt x="261" y="0"/>
                    </a:lnTo>
                    <a:lnTo>
                      <a:pt x="247"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428" name="Freeform 80"/>
              <p:cNvSpPr>
                <a:spLocks/>
              </p:cNvSpPr>
              <p:nvPr/>
            </p:nvSpPr>
            <p:spPr bwMode="auto">
              <a:xfrm>
                <a:off x="3206" y="838"/>
                <a:ext cx="24" cy="30"/>
              </a:xfrm>
              <a:custGeom>
                <a:avLst/>
                <a:gdLst>
                  <a:gd name="T0" fmla="*/ 0 w 50"/>
                  <a:gd name="T1" fmla="*/ 0 h 60"/>
                  <a:gd name="T2" fmla="*/ 0 w 50"/>
                  <a:gd name="T3" fmla="*/ 1 h 60"/>
                  <a:gd name="T4" fmla="*/ 0 w 50"/>
                  <a:gd name="T5" fmla="*/ 1 h 60"/>
                  <a:gd name="T6" fmla="*/ 0 w 50"/>
                  <a:gd name="T7" fmla="*/ 1 h 60"/>
                  <a:gd name="T8" fmla="*/ 0 w 50"/>
                  <a:gd name="T9" fmla="*/ 1 h 60"/>
                  <a:gd name="T10" fmla="*/ 0 w 50"/>
                  <a:gd name="T11" fmla="*/ 1 h 60"/>
                  <a:gd name="T12" fmla="*/ 0 w 50"/>
                  <a:gd name="T13" fmla="*/ 1 h 60"/>
                  <a:gd name="T14" fmla="*/ 0 w 50"/>
                  <a:gd name="T15" fmla="*/ 1 h 60"/>
                  <a:gd name="T16" fmla="*/ 0 w 50"/>
                  <a:gd name="T17" fmla="*/ 1 h 60"/>
                  <a:gd name="T18" fmla="*/ 0 w 50"/>
                  <a:gd name="T19" fmla="*/ 1 h 60"/>
                  <a:gd name="T20" fmla="*/ 0 w 50"/>
                  <a:gd name="T21" fmla="*/ 1 h 60"/>
                  <a:gd name="T22" fmla="*/ 0 w 50"/>
                  <a:gd name="T23" fmla="*/ 1 h 60"/>
                  <a:gd name="T24" fmla="*/ 0 w 50"/>
                  <a:gd name="T25" fmla="*/ 1 h 60"/>
                  <a:gd name="T26" fmla="*/ 0 w 50"/>
                  <a:gd name="T27" fmla="*/ 1 h 60"/>
                  <a:gd name="T28" fmla="*/ 0 w 50"/>
                  <a:gd name="T29" fmla="*/ 1 h 60"/>
                  <a:gd name="T30" fmla="*/ 0 w 50"/>
                  <a:gd name="T31" fmla="*/ 1 h 60"/>
                  <a:gd name="T32" fmla="*/ 0 w 50"/>
                  <a:gd name="T33" fmla="*/ 0 h 6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0"/>
                  <a:gd name="T52" fmla="*/ 0 h 60"/>
                  <a:gd name="T53" fmla="*/ 50 w 50"/>
                  <a:gd name="T54" fmla="*/ 60 h 6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0" h="60">
                    <a:moveTo>
                      <a:pt x="20" y="0"/>
                    </a:moveTo>
                    <a:lnTo>
                      <a:pt x="18" y="1"/>
                    </a:lnTo>
                    <a:lnTo>
                      <a:pt x="14" y="6"/>
                    </a:lnTo>
                    <a:lnTo>
                      <a:pt x="9" y="11"/>
                    </a:lnTo>
                    <a:lnTo>
                      <a:pt x="3" y="18"/>
                    </a:lnTo>
                    <a:lnTo>
                      <a:pt x="0" y="27"/>
                    </a:lnTo>
                    <a:lnTo>
                      <a:pt x="0" y="37"/>
                    </a:lnTo>
                    <a:lnTo>
                      <a:pt x="5" y="46"/>
                    </a:lnTo>
                    <a:lnTo>
                      <a:pt x="17" y="55"/>
                    </a:lnTo>
                    <a:lnTo>
                      <a:pt x="30" y="60"/>
                    </a:lnTo>
                    <a:lnTo>
                      <a:pt x="41" y="57"/>
                    </a:lnTo>
                    <a:lnTo>
                      <a:pt x="48" y="50"/>
                    </a:lnTo>
                    <a:lnTo>
                      <a:pt x="50" y="39"/>
                    </a:lnTo>
                    <a:lnTo>
                      <a:pt x="49" y="27"/>
                    </a:lnTo>
                    <a:lnTo>
                      <a:pt x="44" y="15"/>
                    </a:lnTo>
                    <a:lnTo>
                      <a:pt x="35" y="6"/>
                    </a:lnTo>
                    <a:lnTo>
                      <a:pt x="2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pic>
          <p:nvPicPr>
            <p:cNvPr id="15400" name="Picture 81" descr="j0079109"/>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971" y="2160"/>
              <a:ext cx="409"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389" name="Picture 5" descr="MCj03980670000[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572000" y="2239963"/>
            <a:ext cx="2263775" cy="2332037"/>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56" name="Picture 5" descr="C:\Users\Antonio\320,000 Imágenes\Content - 25KV1\Food\Food 3\FRFRIESF.WMF"/>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143500" y="5000625"/>
            <a:ext cx="1285875" cy="161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 name="Picture 6" descr="C:\Users\Antonio\320,000 Imágenes\Content - 25KV1\Food\Food 2\CHBURGF.WMF"/>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311400" y="2308225"/>
            <a:ext cx="2230438" cy="2241550"/>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58" name="Picture 8" descr="C:\Users\Antonio\320,000 Imágenes\Content - 25KV1\Food\Food 4\LEMONADJ.WMF"/>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040063" y="4651375"/>
            <a:ext cx="1301750" cy="200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 name="Picture 9" descr="C:\Users\Antonio\320,000 Imágenes\Content - 25KV1\Food\Food 4\OJUICEL.WMF"/>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8263" y="2709863"/>
            <a:ext cx="1724025"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 name="Picture 10" descr="C:\Users\Antonio\320,000 Imágenes\Content - 25KV1\Food\Food 1\HOAGIE.WMF"/>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833688" y="190500"/>
            <a:ext cx="1684337" cy="161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 name="Picture 50" descr="http://janeheller.mlblogs.com/leche.gif"/>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880225" y="4651375"/>
            <a:ext cx="2263775" cy="2125663"/>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61" name="Picture 10" descr="C:\Users\Antonio\320,000 Imágenes\Content - 25KV1\Food\Food 1\HOAGIE.WMF"/>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405063" y="568325"/>
            <a:ext cx="1684337" cy="161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 name="Picture 6" descr="C:\Users\Antonio\320,000 Imágenes\Content - 25KV1\Food\Food 2\CHBURGF.WMF"/>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571750" y="2746375"/>
            <a:ext cx="2054225" cy="158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500"/>
                                        <p:tgtEl>
                                          <p:spTgt spid="4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60"/>
                                        </p:tgtEl>
                                        <p:attrNameLst>
                                          <p:attrName>style.visibility</p:attrName>
                                        </p:attrNameLst>
                                      </p:cBhvr>
                                      <p:to>
                                        <p:strVal val="visible"/>
                                      </p:to>
                                    </p:set>
                                    <p:animEffect transition="in" filter="fade">
                                      <p:cBhvr>
                                        <p:cTn id="12" dur="500"/>
                                        <p:tgtEl>
                                          <p:spTgt spid="60"/>
                                        </p:tgtEl>
                                      </p:cBhvr>
                                    </p:animEffect>
                                  </p:childTnLst>
                                </p:cTn>
                              </p:par>
                              <p:par>
                                <p:cTn id="13" presetID="10" presetClass="entr" presetSubtype="0" fill="hold" nodeType="withEffect">
                                  <p:stCondLst>
                                    <p:cond delay="0"/>
                                  </p:stCondLst>
                                  <p:childTnLst>
                                    <p:set>
                                      <p:cBhvr>
                                        <p:cTn id="14" dur="1" fill="hold">
                                          <p:stCondLst>
                                            <p:cond delay="0"/>
                                          </p:stCondLst>
                                        </p:cTn>
                                        <p:tgtEl>
                                          <p:spTgt spid="61"/>
                                        </p:tgtEl>
                                        <p:attrNameLst>
                                          <p:attrName>style.visibility</p:attrName>
                                        </p:attrNameLst>
                                      </p:cBhvr>
                                      <p:to>
                                        <p:strVal val="visible"/>
                                      </p:to>
                                    </p:set>
                                    <p:animEffect transition="in" filter="fade">
                                      <p:cBhvr>
                                        <p:cTn id="15" dur="500"/>
                                        <p:tgtEl>
                                          <p:spTgt spid="61"/>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nodeType="clickEffect">
                                  <p:stCondLst>
                                    <p:cond delay="0"/>
                                  </p:stCondLst>
                                  <p:childTnLst>
                                    <p:set>
                                      <p:cBhvr>
                                        <p:cTn id="19" dur="1" fill="hold">
                                          <p:stCondLst>
                                            <p:cond delay="0"/>
                                          </p:stCondLst>
                                        </p:cTn>
                                        <p:tgtEl>
                                          <p:spTgt spid="48"/>
                                        </p:tgtEl>
                                        <p:attrNameLst>
                                          <p:attrName>style.visibility</p:attrName>
                                        </p:attrNameLst>
                                      </p:cBhvr>
                                      <p:to>
                                        <p:strVal val="visible"/>
                                      </p:to>
                                    </p:set>
                                    <p:animEffect transition="in" filter="fade">
                                      <p:cBhvr>
                                        <p:cTn id="20" dur="500"/>
                                        <p:tgtEl>
                                          <p:spTgt spid="48"/>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nodeType="click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fade">
                                      <p:cBhvr>
                                        <p:cTn id="25" dur="500"/>
                                        <p:tgtEl>
                                          <p:spTgt spid="47"/>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nodeType="clickEffect">
                                  <p:stCondLst>
                                    <p:cond delay="0"/>
                                  </p:stCondLst>
                                  <p:childTnLst>
                                    <p:set>
                                      <p:cBhvr>
                                        <p:cTn id="29" dur="1" fill="hold">
                                          <p:stCondLst>
                                            <p:cond delay="0"/>
                                          </p:stCondLst>
                                        </p:cTn>
                                        <p:tgtEl>
                                          <p:spTgt spid="59"/>
                                        </p:tgtEl>
                                        <p:attrNameLst>
                                          <p:attrName>style.visibility</p:attrName>
                                        </p:attrNameLst>
                                      </p:cBhvr>
                                      <p:to>
                                        <p:strVal val="visible"/>
                                      </p:to>
                                    </p:set>
                                    <p:animEffect transition="in" filter="fade">
                                      <p:cBhvr>
                                        <p:cTn id="30" dur="500"/>
                                        <p:tgtEl>
                                          <p:spTgt spid="59"/>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nodeType="clickEffect">
                                  <p:stCondLst>
                                    <p:cond delay="0"/>
                                  </p:stCondLst>
                                  <p:childTnLst>
                                    <p:set>
                                      <p:cBhvr>
                                        <p:cTn id="34" dur="1" fill="hold">
                                          <p:stCondLst>
                                            <p:cond delay="0"/>
                                          </p:stCondLst>
                                        </p:cTn>
                                        <p:tgtEl>
                                          <p:spTgt spid="57"/>
                                        </p:tgtEl>
                                        <p:attrNameLst>
                                          <p:attrName>style.visibility</p:attrName>
                                        </p:attrNameLst>
                                      </p:cBhvr>
                                      <p:to>
                                        <p:strVal val="visible"/>
                                      </p:to>
                                    </p:set>
                                    <p:animEffect transition="in" filter="fade">
                                      <p:cBhvr>
                                        <p:cTn id="35" dur="500"/>
                                        <p:tgtEl>
                                          <p:spTgt spid="57"/>
                                        </p:tgtEl>
                                      </p:cBhvr>
                                    </p:animEffect>
                                  </p:childTnLst>
                                </p:cTn>
                              </p:par>
                              <p:par>
                                <p:cTn id="36" presetID="10" presetClass="entr" presetSubtype="0" fill="hold" nodeType="withEffect">
                                  <p:stCondLst>
                                    <p:cond delay="0"/>
                                  </p:stCondLst>
                                  <p:childTnLst>
                                    <p:set>
                                      <p:cBhvr>
                                        <p:cTn id="37" dur="1" fill="hold">
                                          <p:stCondLst>
                                            <p:cond delay="0"/>
                                          </p:stCondLst>
                                        </p:cTn>
                                        <p:tgtEl>
                                          <p:spTgt spid="62"/>
                                        </p:tgtEl>
                                        <p:attrNameLst>
                                          <p:attrName>style.visibility</p:attrName>
                                        </p:attrNameLst>
                                      </p:cBhvr>
                                      <p:to>
                                        <p:strVal val="visible"/>
                                      </p:to>
                                    </p:set>
                                    <p:animEffect transition="in" filter="fade">
                                      <p:cBhvr>
                                        <p:cTn id="38" dur="500"/>
                                        <p:tgtEl>
                                          <p:spTgt spid="62"/>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0" presetClass="entr" presetSubtype="0" fill="hold" nodeType="click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fade">
                                      <p:cBhvr>
                                        <p:cTn id="43" dur="500"/>
                                        <p:tgtEl>
                                          <p:spTgt spid="2"/>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10" presetClass="entr" presetSubtype="0" fill="hold" nodeType="clickEffect">
                                  <p:stCondLst>
                                    <p:cond delay="0"/>
                                  </p:stCondLst>
                                  <p:childTnLst>
                                    <p:set>
                                      <p:cBhvr>
                                        <p:cTn id="47" dur="1" fill="hold">
                                          <p:stCondLst>
                                            <p:cond delay="0"/>
                                          </p:stCondLst>
                                        </p:cTn>
                                        <p:tgtEl>
                                          <p:spTgt spid="4"/>
                                        </p:tgtEl>
                                        <p:attrNameLst>
                                          <p:attrName>style.visibility</p:attrName>
                                        </p:attrNameLst>
                                      </p:cBhvr>
                                      <p:to>
                                        <p:strVal val="visible"/>
                                      </p:to>
                                    </p:set>
                                    <p:animEffect transition="in" filter="fade">
                                      <p:cBhvr>
                                        <p:cTn id="48" dur="500"/>
                                        <p:tgtEl>
                                          <p:spTgt spid="4"/>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10" presetClass="entr" presetSubtype="0" fill="hold" nodeType="clickEffect">
                                  <p:stCondLst>
                                    <p:cond delay="0"/>
                                  </p:stCondLst>
                                  <p:childTnLst>
                                    <p:set>
                                      <p:cBhvr>
                                        <p:cTn id="52" dur="1" fill="hold">
                                          <p:stCondLst>
                                            <p:cond delay="0"/>
                                          </p:stCondLst>
                                        </p:cTn>
                                        <p:tgtEl>
                                          <p:spTgt spid="58"/>
                                        </p:tgtEl>
                                        <p:attrNameLst>
                                          <p:attrName>style.visibility</p:attrName>
                                        </p:attrNameLst>
                                      </p:cBhvr>
                                      <p:to>
                                        <p:strVal val="visible"/>
                                      </p:to>
                                    </p:set>
                                    <p:animEffect transition="in" filter="fade">
                                      <p:cBhvr>
                                        <p:cTn id="53" dur="500"/>
                                        <p:tgtEl>
                                          <p:spTgt spid="58"/>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10" presetClass="entr" presetSubtype="0" fill="hold" nodeType="clickEffect">
                                  <p:stCondLst>
                                    <p:cond delay="0"/>
                                  </p:stCondLst>
                                  <p:childTnLst>
                                    <p:set>
                                      <p:cBhvr>
                                        <p:cTn id="57" dur="1" fill="hold">
                                          <p:stCondLst>
                                            <p:cond delay="0"/>
                                          </p:stCondLst>
                                        </p:cTn>
                                        <p:tgtEl>
                                          <p:spTgt spid="56"/>
                                        </p:tgtEl>
                                        <p:attrNameLst>
                                          <p:attrName>style.visibility</p:attrName>
                                        </p:attrNameLst>
                                      </p:cBhvr>
                                      <p:to>
                                        <p:strVal val="visible"/>
                                      </p:to>
                                    </p:set>
                                    <p:animEffect transition="in" filter="fade">
                                      <p:cBhvr>
                                        <p:cTn id="58" dur="500"/>
                                        <p:tgtEl>
                                          <p:spTgt spid="56"/>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10" presetClass="entr" presetSubtype="0" fill="hold" nodeType="click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fade">
                                      <p:cBhvr>
                                        <p:cTn id="63"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8">
            <a:hlinkClick r:id="" action="ppaction://noaction">
              <a:snd r:embed="rId3" name="megusta.wav"/>
            </a:hlinkClick>
          </p:cNvPr>
          <p:cNvSpPr txBox="1">
            <a:spLocks noChangeArrowheads="1"/>
          </p:cNvSpPr>
          <p:nvPr/>
        </p:nvSpPr>
        <p:spPr bwMode="auto">
          <a:xfrm>
            <a:off x="112713" y="446088"/>
            <a:ext cx="316547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50000"/>
              </a:spcBef>
              <a:buFontTx/>
              <a:buNone/>
            </a:pPr>
            <a:r>
              <a:rPr lang="en-GB" altLang="en-US" sz="4000" b="1"/>
              <a:t>Tu aimes ?</a:t>
            </a:r>
            <a:r>
              <a:rPr lang="en-GB" altLang="en-US" sz="4000"/>
              <a:t/>
            </a:r>
            <a:br>
              <a:rPr lang="en-GB" altLang="en-US" sz="4000"/>
            </a:br>
            <a:endParaRPr lang="en-GB" altLang="en-US" sz="4000"/>
          </a:p>
        </p:txBody>
      </p:sp>
      <p:pic>
        <p:nvPicPr>
          <p:cNvPr id="17411"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32188" y="457200"/>
            <a:ext cx="1773237" cy="158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56" descr="bread.svg.med.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651250" y="3201988"/>
            <a:ext cx="1939925" cy="150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
          <p:cNvGrpSpPr>
            <a:grpSpLocks/>
          </p:cNvGrpSpPr>
          <p:nvPr/>
        </p:nvGrpSpPr>
        <p:grpSpPr bwMode="auto">
          <a:xfrm>
            <a:off x="3278188" y="2887663"/>
            <a:ext cx="2808287" cy="1820862"/>
            <a:chOff x="6879278" y="1797477"/>
            <a:chExt cx="2808033" cy="1822283"/>
          </a:xfrm>
        </p:grpSpPr>
        <p:pic>
          <p:nvPicPr>
            <p:cNvPr id="17421" name="Picture 6" descr="C:\Users\Antonio\320,000 Imágenes\Content - 25KV1\Food\Food 2\CHBURGF.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79278" y="1797477"/>
              <a:ext cx="2054742" cy="1580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2" name="Picture 6" descr="C:\Users\Antonio\320,000 Imágenes\Content - 25KV1\Food\Food 2\CHBURGF.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32569" y="2038883"/>
              <a:ext cx="2054742" cy="1580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9" name="Picture 35" descr="11949860301279678518coffee_ganson.svg.med.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903663" y="2874963"/>
            <a:ext cx="1558925" cy="183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9" descr="http://janeheller.mlblogs.com/leche.gif"/>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09963" y="2614613"/>
            <a:ext cx="1817687" cy="212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5" descr="C:\Users\Antonio\320,000 Imágenes\Content - 25KV1\Food\Food 3\FRFRIESF.WMF"/>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692525" y="2684463"/>
            <a:ext cx="1766888" cy="221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2"/>
          <p:cNvGrpSpPr>
            <a:grpSpLocks/>
          </p:cNvGrpSpPr>
          <p:nvPr/>
        </p:nvGrpSpPr>
        <p:grpSpPr bwMode="auto">
          <a:xfrm>
            <a:off x="3278188" y="2938463"/>
            <a:ext cx="2312987" cy="1752600"/>
            <a:chOff x="6213959" y="1879572"/>
            <a:chExt cx="2313485" cy="1752055"/>
          </a:xfrm>
        </p:grpSpPr>
        <p:pic>
          <p:nvPicPr>
            <p:cNvPr id="17419" name="Picture 10" descr="C:\Users\Antonio\320,000 Imágenes\Content - 25KV1\Food\Food 1\HOAGIE.WMF"/>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843107" y="1879572"/>
              <a:ext cx="1684337" cy="161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0" name="Picture 10" descr="C:\Users\Antonio\320,000 Imágenes\Content - 25KV1\Food\Food 1\HOAGIE.WMF"/>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213959" y="2020314"/>
              <a:ext cx="1684337" cy="161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4" name="Picture 9" descr="C:\Users\Antonio\320,000 Imágenes\Content - 25KV1\Food\Food 4\OJUICEL.WMF"/>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278188" y="2740025"/>
            <a:ext cx="2425700" cy="210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0"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xit" presetSubtype="0" fill="hold" nodeType="clickEffect">
                                  <p:stCondLst>
                                    <p:cond delay="0"/>
                                  </p:stCondLst>
                                  <p:childTnLst>
                                    <p:animEffect transition="out" filter="fade">
                                      <p:cBhvr>
                                        <p:cTn id="15" dur="500"/>
                                        <p:tgtEl>
                                          <p:spTgt spid="15"/>
                                        </p:tgtEl>
                                      </p:cBhvr>
                                    </p:animEffect>
                                    <p:set>
                                      <p:cBhvr>
                                        <p:cTn id="16" dur="1" fill="hold">
                                          <p:stCondLst>
                                            <p:cond delay="499"/>
                                          </p:stCondLst>
                                        </p:cTn>
                                        <p:tgtEl>
                                          <p:spTgt spid="15"/>
                                        </p:tgtEl>
                                        <p:attrNameLst>
                                          <p:attrName>style.visibility</p:attrName>
                                        </p:attrNameLst>
                                      </p:cBhvr>
                                      <p:to>
                                        <p:strVal val="hidden"/>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xit" presetSubtype="0" fill="hold" nodeType="clickEffect">
                                  <p:stCondLst>
                                    <p:cond delay="0"/>
                                  </p:stCondLst>
                                  <p:childTnLst>
                                    <p:animEffect transition="out" filter="fade">
                                      <p:cBhvr>
                                        <p:cTn id="25" dur="500"/>
                                        <p:tgtEl>
                                          <p:spTgt spid="2"/>
                                        </p:tgtEl>
                                      </p:cBhvr>
                                    </p:animEffect>
                                    <p:set>
                                      <p:cBhvr>
                                        <p:cTn id="26" dur="1" fill="hold">
                                          <p:stCondLst>
                                            <p:cond delay="499"/>
                                          </p:stCondLst>
                                        </p:cTn>
                                        <p:tgtEl>
                                          <p:spTgt spid="2"/>
                                        </p:tgtEl>
                                        <p:attrNameLst>
                                          <p:attrName>style.visibility</p:attrName>
                                        </p:attrNameLst>
                                      </p:cBhvr>
                                      <p:to>
                                        <p:strVal val="hidden"/>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0" presetClass="exit" presetSubtype="0" fill="hold" nodeType="clickEffect">
                                  <p:stCondLst>
                                    <p:cond delay="0"/>
                                  </p:stCondLst>
                                  <p:childTnLst>
                                    <p:animEffect transition="out" filter="fade">
                                      <p:cBhvr>
                                        <p:cTn id="35" dur="500"/>
                                        <p:tgtEl>
                                          <p:spTgt spid="19"/>
                                        </p:tgtEl>
                                      </p:cBhvr>
                                    </p:animEffect>
                                    <p:set>
                                      <p:cBhvr>
                                        <p:cTn id="36" dur="1" fill="hold">
                                          <p:stCondLst>
                                            <p:cond delay="499"/>
                                          </p:stCondLst>
                                        </p:cTn>
                                        <p:tgtEl>
                                          <p:spTgt spid="19"/>
                                        </p:tgtEl>
                                        <p:attrNameLst>
                                          <p:attrName>style.visibility</p:attrName>
                                        </p:attrNameLst>
                                      </p:cBhvr>
                                      <p:to>
                                        <p:strVal val="hidden"/>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0" presetClass="entr" presetSubtype="0" fill="hold" nodeType="click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fade">
                                      <p:cBhvr>
                                        <p:cTn id="41" dur="500"/>
                                        <p:tgtEl>
                                          <p:spTgt spid="20"/>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10" presetClass="exit" presetSubtype="0" fill="hold" nodeType="clickEffect">
                                  <p:stCondLst>
                                    <p:cond delay="0"/>
                                  </p:stCondLst>
                                  <p:childTnLst>
                                    <p:animEffect transition="out" filter="fade">
                                      <p:cBhvr>
                                        <p:cTn id="45" dur="500"/>
                                        <p:tgtEl>
                                          <p:spTgt spid="20"/>
                                        </p:tgtEl>
                                      </p:cBhvr>
                                    </p:animEffect>
                                    <p:set>
                                      <p:cBhvr>
                                        <p:cTn id="46" dur="1" fill="hold">
                                          <p:stCondLst>
                                            <p:cond delay="499"/>
                                          </p:stCondLst>
                                        </p:cTn>
                                        <p:tgtEl>
                                          <p:spTgt spid="20"/>
                                        </p:tgtEl>
                                        <p:attrNameLst>
                                          <p:attrName>style.visibility</p:attrName>
                                        </p:attrNameLst>
                                      </p:cBhvr>
                                      <p:to>
                                        <p:strVal val="hidden"/>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0" presetClass="entr" presetSubtype="0" fill="hold" nodeType="click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500"/>
                                        <p:tgtEl>
                                          <p:spTgt spid="21"/>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10" presetClass="exit" presetSubtype="0" fill="hold" nodeType="clickEffect">
                                  <p:stCondLst>
                                    <p:cond delay="0"/>
                                  </p:stCondLst>
                                  <p:childTnLst>
                                    <p:animEffect transition="out" filter="fade">
                                      <p:cBhvr>
                                        <p:cTn id="55" dur="500"/>
                                        <p:tgtEl>
                                          <p:spTgt spid="21"/>
                                        </p:tgtEl>
                                      </p:cBhvr>
                                    </p:animEffect>
                                    <p:set>
                                      <p:cBhvr>
                                        <p:cTn id="56" dur="1" fill="hold">
                                          <p:stCondLst>
                                            <p:cond delay="499"/>
                                          </p:stCondLst>
                                        </p:cTn>
                                        <p:tgtEl>
                                          <p:spTgt spid="21"/>
                                        </p:tgtEl>
                                        <p:attrNameLst>
                                          <p:attrName>style.visibility</p:attrName>
                                        </p:attrNameLst>
                                      </p:cBhvr>
                                      <p:to>
                                        <p:strVal val="hidden"/>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10" presetClass="entr" presetSubtype="0" fill="hold" nodeType="click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500"/>
                                        <p:tgtEl>
                                          <p:spTgt spid="3"/>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10" presetClass="exit" presetSubtype="0" fill="hold" nodeType="clickEffect">
                                  <p:stCondLst>
                                    <p:cond delay="0"/>
                                  </p:stCondLst>
                                  <p:childTnLst>
                                    <p:animEffect transition="out" filter="fade">
                                      <p:cBhvr>
                                        <p:cTn id="65" dur="500"/>
                                        <p:tgtEl>
                                          <p:spTgt spid="3"/>
                                        </p:tgtEl>
                                      </p:cBhvr>
                                    </p:animEffect>
                                    <p:set>
                                      <p:cBhvr>
                                        <p:cTn id="66" dur="1" fill="hold">
                                          <p:stCondLst>
                                            <p:cond delay="499"/>
                                          </p:stCondLst>
                                        </p:cTn>
                                        <p:tgtEl>
                                          <p:spTgt spid="3"/>
                                        </p:tgtEl>
                                        <p:attrNameLst>
                                          <p:attrName>style.visibility</p:attrName>
                                        </p:attrNameLst>
                                      </p:cBhvr>
                                      <p:to>
                                        <p:strVal val="hidden"/>
                                      </p:to>
                                    </p:set>
                                  </p:childTnLst>
                                </p:cTn>
                              </p:par>
                            </p:childTnLst>
                          </p:cTn>
                        </p:par>
                      </p:childTnLst>
                    </p:cTn>
                  </p:par>
                  <p:par>
                    <p:cTn id="67" fill="hold" nodeType="clickPar">
                      <p:stCondLst>
                        <p:cond delay="indefinite"/>
                      </p:stCondLst>
                      <p:childTnLst>
                        <p:par>
                          <p:cTn id="68" fill="hold" nodeType="withGroup">
                            <p:stCondLst>
                              <p:cond delay="0"/>
                            </p:stCondLst>
                            <p:childTnLst>
                              <p:par>
                                <p:cTn id="69" presetID="10" presetClass="entr" presetSubtype="0" fill="hold" nodeType="click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500"/>
                                        <p:tgtEl>
                                          <p:spTgt spid="24"/>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10" presetClass="exit" presetSubtype="0" fill="hold" nodeType="clickEffect">
                                  <p:stCondLst>
                                    <p:cond delay="0"/>
                                  </p:stCondLst>
                                  <p:childTnLst>
                                    <p:animEffect transition="out" filter="fade">
                                      <p:cBhvr>
                                        <p:cTn id="75" dur="500"/>
                                        <p:tgtEl>
                                          <p:spTgt spid="24"/>
                                        </p:tgtEl>
                                      </p:cBhvr>
                                    </p:animEffect>
                                    <p:set>
                                      <p:cBhvr>
                                        <p:cTn id="76" dur="1" fill="hold">
                                          <p:stCondLst>
                                            <p:cond delay="499"/>
                                          </p:stCondLst>
                                        </p:cTn>
                                        <p:tgtEl>
                                          <p:spTgt spid="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Group 46"/>
          <p:cNvGraphicFramePr>
            <a:graphicFrameLocks noGrp="1"/>
          </p:cNvGraphicFramePr>
          <p:nvPr/>
        </p:nvGraphicFramePr>
        <p:xfrm>
          <a:off x="4746625" y="900113"/>
          <a:ext cx="4273550" cy="1417637"/>
        </p:xfrm>
        <a:graphic>
          <a:graphicData uri="http://schemas.openxmlformats.org/drawingml/2006/table">
            <a:tbl>
              <a:tblPr/>
              <a:tblGrid>
                <a:gridCol w="814881">
                  <a:extLst>
                    <a:ext uri="{9D8B030D-6E8A-4147-A177-3AD203B41FA5}"/>
                  </a:extLst>
                </a:gridCol>
                <a:gridCol w="3458669">
                  <a:extLst>
                    <a:ext uri="{9D8B030D-6E8A-4147-A177-3AD203B41FA5}"/>
                  </a:extLst>
                </a:gridCol>
              </a:tblGrid>
              <a:tr h="36728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le</a:t>
                      </a:r>
                      <a:endParaRPr kumimoji="0" lang="en-GB"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L="91413" marR="91413"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the (masculine object)</a:t>
                      </a:r>
                    </a:p>
                  </a:txBody>
                  <a:tcPr marL="91413" marR="91413"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extLst>
              </a:tr>
              <a:tr h="36728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la </a:t>
                      </a:r>
                      <a:endParaRPr kumimoji="0" lang="en-GB"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91413" marR="91413"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the (feminine object)</a:t>
                      </a:r>
                    </a:p>
                  </a:txBody>
                  <a:tcPr marL="91413" marR="91413"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extLst>
              </a:tr>
              <a:tr h="68306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les</a:t>
                      </a:r>
                      <a:endParaRPr kumimoji="0" lang="en-GB"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L="91413" marR="91413"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the (more than one masculine or feminine object)</a:t>
                      </a:r>
                    </a:p>
                  </a:txBody>
                  <a:tcPr marL="91413" marR="91413"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extLst>
              </a:tr>
            </a:tbl>
          </a:graphicData>
        </a:graphic>
      </p:graphicFrame>
      <p:sp>
        <p:nvSpPr>
          <p:cNvPr id="19472" name="Text Box 75"/>
          <p:cNvSpPr txBox="1">
            <a:spLocks noChangeArrowheads="1"/>
          </p:cNvSpPr>
          <p:nvPr/>
        </p:nvSpPr>
        <p:spPr bwMode="auto">
          <a:xfrm>
            <a:off x="0" y="107950"/>
            <a:ext cx="89090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GB" altLang="en-US" sz="2000" b="1">
                <a:latin typeface="Arial" panose="020B0604020202020204" pitchFamily="34" charset="0"/>
              </a:rPr>
              <a:t>How to say ‘a’, ‘some’ and ‘the’  </a:t>
            </a:r>
            <a:endParaRPr lang="en-GB" altLang="en-US" sz="2000">
              <a:latin typeface="Arial" panose="020B0604020202020204" pitchFamily="34" charset="0"/>
            </a:endParaRPr>
          </a:p>
        </p:txBody>
      </p:sp>
      <p:sp>
        <p:nvSpPr>
          <p:cNvPr id="19473" name="Text Box 75"/>
          <p:cNvSpPr txBox="1">
            <a:spLocks noChangeArrowheads="1"/>
          </p:cNvSpPr>
          <p:nvPr/>
        </p:nvSpPr>
        <p:spPr bwMode="auto">
          <a:xfrm>
            <a:off x="171450" y="2638425"/>
            <a:ext cx="8910638" cy="135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GB" altLang="en-US" sz="1800" b="1">
                <a:latin typeface="Arial" panose="020B0604020202020204" pitchFamily="34" charset="0"/>
              </a:rPr>
              <a:t>NB: You always need the </a:t>
            </a:r>
            <a:r>
              <a:rPr lang="en-GB" altLang="en-US" sz="1800" b="1" u="sng">
                <a:latin typeface="Arial" panose="020B0604020202020204" pitchFamily="34" charset="0"/>
              </a:rPr>
              <a:t>definite article (le/la les) </a:t>
            </a:r>
            <a:r>
              <a:rPr lang="en-GB" altLang="en-US" sz="1800" b="1">
                <a:latin typeface="Arial" panose="020B0604020202020204" pitchFamily="34" charset="0"/>
              </a:rPr>
              <a:t>when you say you like or don’t like something.  In English, we just say ‘I like sandwiches’ but in French you say…</a:t>
            </a:r>
            <a:br>
              <a:rPr lang="en-GB" altLang="en-US" sz="1800" b="1">
                <a:latin typeface="Arial" panose="020B0604020202020204" pitchFamily="34" charset="0"/>
              </a:rPr>
            </a:br>
            <a:endParaRPr lang="en-GB" altLang="en-US">
              <a:latin typeface="Arial" panose="020B0604020202020204" pitchFamily="34" charset="0"/>
            </a:endParaRPr>
          </a:p>
        </p:txBody>
      </p:sp>
      <p:graphicFrame>
        <p:nvGraphicFramePr>
          <p:cNvPr id="9" name="Table 8"/>
          <p:cNvGraphicFramePr>
            <a:graphicFrameLocks noGrp="1"/>
          </p:cNvGraphicFramePr>
          <p:nvPr/>
        </p:nvGraphicFramePr>
        <p:xfrm>
          <a:off x="171450" y="900113"/>
          <a:ext cx="4433888" cy="1417637"/>
        </p:xfrm>
        <a:graphic>
          <a:graphicData uri="http://schemas.openxmlformats.org/drawingml/2006/table">
            <a:tbl>
              <a:tblPr/>
              <a:tblGrid>
                <a:gridCol w="1026190">
                  <a:extLst>
                    <a:ext uri="{9D8B030D-6E8A-4147-A177-3AD203B41FA5}"/>
                  </a:extLst>
                </a:gridCol>
                <a:gridCol w="3407698">
                  <a:extLst>
                    <a:ext uri="{9D8B030D-6E8A-4147-A177-3AD203B41FA5}"/>
                  </a:extLst>
                </a:gridCol>
              </a:tblGrid>
              <a:tr h="36682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un</a:t>
                      </a:r>
                      <a:endParaRPr kumimoji="0" lang="en-GB"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L="91439" marR="91439" marT="45734" marB="4573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a (masculine object)</a:t>
                      </a:r>
                    </a:p>
                  </a:txBody>
                  <a:tcPr marL="91439" marR="91439" marT="45734" marB="4573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extLst>
              </a:tr>
              <a:tr h="36682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une</a:t>
                      </a:r>
                      <a:endParaRPr kumimoji="0" lang="en-GB"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L="91439" marR="91439" marT="45734" marB="4573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a (feminine object)</a:t>
                      </a:r>
                    </a:p>
                  </a:txBody>
                  <a:tcPr marL="91439" marR="91439" marT="45734" marB="4573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extLst>
              </a:tr>
              <a:tr h="68398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des</a:t>
                      </a:r>
                      <a:endParaRPr kumimoji="0" lang="en-GB"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L="91439" marR="91439" marT="45734" marB="4573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some (more than one masculine or feminine object)</a:t>
                      </a:r>
                    </a:p>
                  </a:txBody>
                  <a:tcPr marL="91439" marR="91439" marT="45734" marB="4573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extLst>
              </a:tr>
            </a:tbl>
          </a:graphicData>
        </a:graphic>
      </p:graphicFrame>
      <p:sp>
        <p:nvSpPr>
          <p:cNvPr id="19488" name="Rectangle 9"/>
          <p:cNvSpPr>
            <a:spLocks noChangeArrowheads="1"/>
          </p:cNvSpPr>
          <p:nvPr/>
        </p:nvSpPr>
        <p:spPr bwMode="auto">
          <a:xfrm>
            <a:off x="6118225" y="508000"/>
            <a:ext cx="26130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GB" altLang="en-US" sz="1800" b="1"/>
              <a:t>definite articles</a:t>
            </a:r>
            <a:endParaRPr lang="en-GB" altLang="en-US" sz="1800"/>
          </a:p>
        </p:txBody>
      </p:sp>
      <p:sp>
        <p:nvSpPr>
          <p:cNvPr id="19489" name="Rectangle 10"/>
          <p:cNvSpPr>
            <a:spLocks noChangeArrowheads="1"/>
          </p:cNvSpPr>
          <p:nvPr/>
        </p:nvSpPr>
        <p:spPr bwMode="auto">
          <a:xfrm>
            <a:off x="1673225" y="558800"/>
            <a:ext cx="28987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GB" altLang="en-US" sz="1800" b="1"/>
              <a:t>indefinite articles</a:t>
            </a:r>
            <a:endParaRPr lang="en-GB" altLang="en-US" sz="1800"/>
          </a:p>
        </p:txBody>
      </p:sp>
      <p:graphicFrame>
        <p:nvGraphicFramePr>
          <p:cNvPr id="12" name="Table 11"/>
          <p:cNvGraphicFramePr>
            <a:graphicFrameLocks noGrp="1"/>
          </p:cNvGraphicFramePr>
          <p:nvPr/>
        </p:nvGraphicFramePr>
        <p:xfrm>
          <a:off x="236538" y="4473575"/>
          <a:ext cx="8669337" cy="1189038"/>
        </p:xfrm>
        <a:graphic>
          <a:graphicData uri="http://schemas.openxmlformats.org/drawingml/2006/table">
            <a:tbl>
              <a:tblPr firstRow="1" bandRow="1">
                <a:tableStyleId>{5940675A-B579-460E-94D1-54222C63F5DA}</a:tableStyleId>
              </a:tblPr>
              <a:tblGrid>
                <a:gridCol w="638943">
                  <a:extLst>
                    <a:ext uri="{9D8B030D-6E8A-4147-A177-3AD203B41FA5}"/>
                  </a:extLst>
                </a:gridCol>
                <a:gridCol w="8030394">
                  <a:extLst>
                    <a:ext uri="{9D8B030D-6E8A-4147-A177-3AD203B41FA5}"/>
                  </a:extLst>
                </a:gridCol>
              </a:tblGrid>
              <a:tr h="396346">
                <a:tc>
                  <a:txBody>
                    <a:bodyPr/>
                    <a:lstStyle/>
                    <a:p>
                      <a:pPr algn="ctr"/>
                      <a:r>
                        <a:rPr lang="en-GB" sz="2000" dirty="0" smtClean="0">
                          <a:latin typeface="Arial" panose="020B0604020202020204" pitchFamily="34" charset="0"/>
                          <a:cs typeface="Arial" panose="020B0604020202020204" pitchFamily="34" charset="0"/>
                        </a:rPr>
                        <a:t>1</a:t>
                      </a:r>
                      <a:endParaRPr lang="en-GB" sz="2000" dirty="0">
                        <a:latin typeface="Arial" panose="020B0604020202020204" pitchFamily="34" charset="0"/>
                        <a:cs typeface="Arial" panose="020B0604020202020204" pitchFamily="34" charset="0"/>
                      </a:endParaRPr>
                    </a:p>
                  </a:txBody>
                  <a:tcPr marL="91445" marR="91445" marT="45732" marB="45732"/>
                </a:tc>
                <a:tc>
                  <a:txBody>
                    <a:bodyPr/>
                    <a:lstStyle/>
                    <a:p>
                      <a:pPr algn="l"/>
                      <a:r>
                        <a:rPr lang="en-GB" sz="2000" dirty="0" err="1" smtClean="0">
                          <a:latin typeface="Arial" panose="020B0604020202020204" pitchFamily="34" charset="0"/>
                          <a:cs typeface="Arial" panose="020B0604020202020204" pitchFamily="34" charset="0"/>
                        </a:rPr>
                        <a:t>J’aime</a:t>
                      </a:r>
                      <a:r>
                        <a:rPr lang="en-GB" sz="2000" dirty="0" smtClean="0">
                          <a:latin typeface="Arial" panose="020B0604020202020204" pitchFamily="34" charset="0"/>
                          <a:cs typeface="Arial" panose="020B0604020202020204" pitchFamily="34" charset="0"/>
                        </a:rPr>
                        <a:t> </a:t>
                      </a:r>
                      <a:r>
                        <a:rPr lang="en-GB" sz="2000" baseline="0" dirty="0" smtClean="0">
                          <a:latin typeface="Arial" panose="020B0604020202020204" pitchFamily="34" charset="0"/>
                          <a:cs typeface="Arial" panose="020B0604020202020204" pitchFamily="34" charset="0"/>
                        </a:rPr>
                        <a:t>_____ pain et </a:t>
                      </a:r>
                      <a:r>
                        <a:rPr lang="en-GB" sz="2000" baseline="0" dirty="0" err="1" smtClean="0">
                          <a:latin typeface="Arial" panose="020B0604020202020204" pitchFamily="34" charset="0"/>
                          <a:cs typeface="Arial" panose="020B0604020202020204" pitchFamily="34" charset="0"/>
                        </a:rPr>
                        <a:t>j’adore</a:t>
                      </a:r>
                      <a:r>
                        <a:rPr lang="en-GB" sz="2000" baseline="0" dirty="0" smtClean="0">
                          <a:latin typeface="Arial" panose="020B0604020202020204" pitchFamily="34" charset="0"/>
                          <a:cs typeface="Arial" panose="020B0604020202020204" pitchFamily="34" charset="0"/>
                        </a:rPr>
                        <a:t>  ______ croissants.</a:t>
                      </a:r>
                      <a:endParaRPr lang="en-GB" sz="2000" dirty="0">
                        <a:latin typeface="Arial" panose="020B0604020202020204" pitchFamily="34" charset="0"/>
                        <a:cs typeface="Arial" panose="020B0604020202020204" pitchFamily="34" charset="0"/>
                      </a:endParaRPr>
                    </a:p>
                  </a:txBody>
                  <a:tcPr marL="91445" marR="91445" marT="45732" marB="45732"/>
                </a:tc>
                <a:extLst>
                  <a:ext uri="{0D108BD9-81ED-4DB2-BD59-A6C34878D82A}"/>
                </a:extLst>
              </a:tr>
              <a:tr h="396346">
                <a:tc>
                  <a:txBody>
                    <a:bodyPr/>
                    <a:lstStyle/>
                    <a:p>
                      <a:pPr algn="ctr"/>
                      <a:r>
                        <a:rPr lang="en-GB" sz="2000" dirty="0" smtClean="0">
                          <a:latin typeface="Arial" panose="020B0604020202020204" pitchFamily="34" charset="0"/>
                          <a:cs typeface="Arial" panose="020B0604020202020204" pitchFamily="34" charset="0"/>
                        </a:rPr>
                        <a:t>2</a:t>
                      </a:r>
                      <a:endParaRPr lang="en-GB" sz="2000" dirty="0">
                        <a:latin typeface="Arial" panose="020B0604020202020204" pitchFamily="34" charset="0"/>
                        <a:cs typeface="Arial" panose="020B0604020202020204" pitchFamily="34" charset="0"/>
                      </a:endParaRPr>
                    </a:p>
                  </a:txBody>
                  <a:tcPr marL="91445" marR="91445" marT="45732" marB="45732"/>
                </a:tc>
                <a:tc>
                  <a:txBody>
                    <a:bodyPr/>
                    <a:lstStyle/>
                    <a:p>
                      <a:pPr algn="l"/>
                      <a:r>
                        <a:rPr lang="en-GB" sz="2000" dirty="0" smtClean="0">
                          <a:latin typeface="Arial" panose="020B0604020202020204" pitchFamily="34" charset="0"/>
                          <a:cs typeface="Arial" panose="020B0604020202020204" pitchFamily="34" charset="0"/>
                        </a:rPr>
                        <a:t>Je </a:t>
                      </a:r>
                      <a:r>
                        <a:rPr lang="en-GB" sz="2000" dirty="0" err="1" smtClean="0">
                          <a:latin typeface="Arial" panose="020B0604020202020204" pitchFamily="34" charset="0"/>
                          <a:cs typeface="Arial" panose="020B0604020202020204" pitchFamily="34" charset="0"/>
                        </a:rPr>
                        <a:t>n’aime</a:t>
                      </a:r>
                      <a:r>
                        <a:rPr lang="en-GB" sz="2000" dirty="0" smtClean="0">
                          <a:latin typeface="Arial" panose="020B0604020202020204" pitchFamily="34" charset="0"/>
                          <a:cs typeface="Arial" panose="020B0604020202020204" pitchFamily="34" charset="0"/>
                        </a:rPr>
                        <a:t> pas </a:t>
                      </a:r>
                      <a:r>
                        <a:rPr lang="en-GB" sz="2000" baseline="0" dirty="0" smtClean="0">
                          <a:latin typeface="Arial" panose="020B0604020202020204" pitchFamily="34" charset="0"/>
                          <a:cs typeface="Arial" panose="020B0604020202020204" pitchFamily="34" charset="0"/>
                        </a:rPr>
                        <a:t>_____ </a:t>
                      </a:r>
                      <a:r>
                        <a:rPr lang="en-GB" sz="2000" baseline="0" dirty="0" err="1" smtClean="0">
                          <a:latin typeface="Arial" panose="020B0604020202020204" pitchFamily="34" charset="0"/>
                          <a:cs typeface="Arial" panose="020B0604020202020204" pitchFamily="34" charset="0"/>
                        </a:rPr>
                        <a:t>limonade</a:t>
                      </a:r>
                      <a:r>
                        <a:rPr lang="en-GB" sz="2000" baseline="0" dirty="0" smtClean="0">
                          <a:latin typeface="Arial" panose="020B0604020202020204" pitchFamily="34" charset="0"/>
                          <a:cs typeface="Arial" panose="020B0604020202020204" pitchFamily="34" charset="0"/>
                        </a:rPr>
                        <a:t>  </a:t>
                      </a:r>
                      <a:r>
                        <a:rPr lang="en-GB" sz="2000" baseline="0" dirty="0" err="1" smtClean="0">
                          <a:latin typeface="Arial" panose="020B0604020202020204" pitchFamily="34" charset="0"/>
                          <a:cs typeface="Arial" panose="020B0604020202020204" pitchFamily="34" charset="0"/>
                        </a:rPr>
                        <a:t>mais</a:t>
                      </a:r>
                      <a:r>
                        <a:rPr lang="en-GB" sz="2000" baseline="0" dirty="0" smtClean="0">
                          <a:latin typeface="Arial" panose="020B0604020202020204" pitchFamily="34" charset="0"/>
                          <a:cs typeface="Arial" panose="020B0604020202020204" pitchFamily="34" charset="0"/>
                        </a:rPr>
                        <a:t>  </a:t>
                      </a:r>
                      <a:r>
                        <a:rPr lang="en-GB" sz="2000" baseline="0" dirty="0" err="1" smtClean="0">
                          <a:latin typeface="Arial" panose="020B0604020202020204" pitchFamily="34" charset="0"/>
                          <a:cs typeface="Arial" panose="020B0604020202020204" pitchFamily="34" charset="0"/>
                        </a:rPr>
                        <a:t>j’aime</a:t>
                      </a:r>
                      <a:r>
                        <a:rPr lang="en-GB" sz="2000" baseline="0" dirty="0" smtClean="0">
                          <a:latin typeface="Arial" panose="020B0604020202020204" pitchFamily="34" charset="0"/>
                          <a:cs typeface="Arial" panose="020B0604020202020204" pitchFamily="34" charset="0"/>
                        </a:rPr>
                        <a:t>  ____  jus </a:t>
                      </a:r>
                      <a:r>
                        <a:rPr lang="en-GB" sz="2000" baseline="0" dirty="0" err="1" smtClean="0">
                          <a:latin typeface="Arial" panose="020B0604020202020204" pitchFamily="34" charset="0"/>
                          <a:cs typeface="Arial" panose="020B0604020202020204" pitchFamily="34" charset="0"/>
                        </a:rPr>
                        <a:t>d’orange</a:t>
                      </a:r>
                      <a:r>
                        <a:rPr lang="en-GB" sz="2000" baseline="0" dirty="0" smtClean="0">
                          <a:latin typeface="Arial" panose="020B0604020202020204" pitchFamily="34" charset="0"/>
                          <a:cs typeface="Arial" panose="020B0604020202020204" pitchFamily="34" charset="0"/>
                        </a:rPr>
                        <a:t>.</a:t>
                      </a:r>
                      <a:endParaRPr lang="en-GB" sz="2000" dirty="0">
                        <a:latin typeface="Arial" panose="020B0604020202020204" pitchFamily="34" charset="0"/>
                        <a:cs typeface="Arial" panose="020B0604020202020204" pitchFamily="34" charset="0"/>
                      </a:endParaRPr>
                    </a:p>
                  </a:txBody>
                  <a:tcPr marL="91445" marR="91445" marT="45732" marB="45732"/>
                </a:tc>
                <a:extLst>
                  <a:ext uri="{0D108BD9-81ED-4DB2-BD59-A6C34878D82A}"/>
                </a:extLst>
              </a:tr>
              <a:tr h="396346">
                <a:tc>
                  <a:txBody>
                    <a:bodyPr/>
                    <a:lstStyle/>
                    <a:p>
                      <a:pPr algn="ctr"/>
                      <a:r>
                        <a:rPr lang="en-GB" sz="2000" dirty="0" smtClean="0">
                          <a:latin typeface="Arial" panose="020B0604020202020204" pitchFamily="34" charset="0"/>
                          <a:cs typeface="Arial" panose="020B0604020202020204" pitchFamily="34" charset="0"/>
                        </a:rPr>
                        <a:t>3</a:t>
                      </a:r>
                      <a:endParaRPr lang="en-GB" sz="2000" dirty="0">
                        <a:latin typeface="Arial" panose="020B0604020202020204" pitchFamily="34" charset="0"/>
                        <a:cs typeface="Arial" panose="020B0604020202020204" pitchFamily="34" charset="0"/>
                      </a:endParaRPr>
                    </a:p>
                  </a:txBody>
                  <a:tcPr marL="91445" marR="91445" marT="45732" marB="45732"/>
                </a:tc>
                <a:tc>
                  <a:txBody>
                    <a:bodyPr/>
                    <a:lstStyle/>
                    <a:p>
                      <a:pPr algn="l"/>
                      <a:r>
                        <a:rPr lang="en-GB" sz="2000" dirty="0" err="1" smtClean="0">
                          <a:latin typeface="Arial" panose="020B0604020202020204" pitchFamily="34" charset="0"/>
                          <a:cs typeface="Arial" panose="020B0604020202020204" pitchFamily="34" charset="0"/>
                        </a:rPr>
                        <a:t>J’adore</a:t>
                      </a:r>
                      <a:r>
                        <a:rPr lang="en-GB" sz="2000" dirty="0" smtClean="0">
                          <a:latin typeface="Arial" panose="020B0604020202020204" pitchFamily="34" charset="0"/>
                          <a:cs typeface="Arial" panose="020B0604020202020204" pitchFamily="34" charset="0"/>
                        </a:rPr>
                        <a:t> ________ hamburgers</a:t>
                      </a:r>
                      <a:r>
                        <a:rPr lang="en-GB" sz="2000" baseline="0" dirty="0" smtClean="0">
                          <a:latin typeface="Arial" panose="020B0604020202020204" pitchFamily="34" charset="0"/>
                          <a:cs typeface="Arial" panose="020B0604020202020204" pitchFamily="34" charset="0"/>
                        </a:rPr>
                        <a:t> et </a:t>
                      </a:r>
                      <a:r>
                        <a:rPr lang="en-GB" sz="2000" baseline="0" dirty="0" err="1" smtClean="0">
                          <a:latin typeface="Arial" panose="020B0604020202020204" pitchFamily="34" charset="0"/>
                          <a:cs typeface="Arial" panose="020B0604020202020204" pitchFamily="34" charset="0"/>
                        </a:rPr>
                        <a:t>aussi</a:t>
                      </a:r>
                      <a:r>
                        <a:rPr lang="en-GB" sz="2000" baseline="0" dirty="0" smtClean="0">
                          <a:latin typeface="Arial" panose="020B0604020202020204" pitchFamily="34" charset="0"/>
                          <a:cs typeface="Arial" panose="020B0604020202020204" pitchFamily="34" charset="0"/>
                        </a:rPr>
                        <a:t> </a:t>
                      </a:r>
                      <a:r>
                        <a:rPr lang="en-GB" sz="2000" baseline="0" dirty="0" err="1" smtClean="0">
                          <a:latin typeface="Arial" panose="020B0604020202020204" pitchFamily="34" charset="0"/>
                          <a:cs typeface="Arial" panose="020B0604020202020204" pitchFamily="34" charset="0"/>
                        </a:rPr>
                        <a:t>j’aime</a:t>
                      </a:r>
                      <a:r>
                        <a:rPr lang="en-GB" sz="2000" baseline="0" dirty="0" smtClean="0">
                          <a:latin typeface="Arial" panose="020B0604020202020204" pitchFamily="34" charset="0"/>
                          <a:cs typeface="Arial" panose="020B0604020202020204" pitchFamily="34" charset="0"/>
                        </a:rPr>
                        <a:t> </a:t>
                      </a:r>
                      <a:r>
                        <a:rPr lang="en-GB" sz="2000" dirty="0" smtClean="0">
                          <a:latin typeface="Arial" panose="020B0604020202020204" pitchFamily="34" charset="0"/>
                          <a:cs typeface="Arial" panose="020B0604020202020204" pitchFamily="34" charset="0"/>
                        </a:rPr>
                        <a:t> ______ frites.</a:t>
                      </a:r>
                      <a:endParaRPr lang="en-GB" sz="2000" dirty="0">
                        <a:latin typeface="Arial" panose="020B0604020202020204" pitchFamily="34" charset="0"/>
                        <a:cs typeface="Arial" panose="020B0604020202020204" pitchFamily="34" charset="0"/>
                      </a:endParaRPr>
                    </a:p>
                  </a:txBody>
                  <a:tcPr marL="91445" marR="91445" marT="45732" marB="45732"/>
                </a:tc>
                <a:extLst>
                  <a:ext uri="{0D108BD9-81ED-4DB2-BD59-A6C34878D82A}"/>
                </a:extLst>
              </a:tr>
            </a:tbl>
          </a:graphicData>
        </a:graphic>
      </p:graphicFrame>
      <p:sp>
        <p:nvSpPr>
          <p:cNvPr id="19504" name="Text Box 75"/>
          <p:cNvSpPr txBox="1">
            <a:spLocks noChangeArrowheads="1"/>
          </p:cNvSpPr>
          <p:nvPr/>
        </p:nvSpPr>
        <p:spPr bwMode="auto">
          <a:xfrm>
            <a:off x="234950" y="4057650"/>
            <a:ext cx="89090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GB" altLang="en-US" sz="2000" b="1">
                <a:latin typeface="Arial" panose="020B0604020202020204" pitchFamily="34" charset="0"/>
              </a:rPr>
              <a:t>Fill in the correct article (word for ‘the’)</a:t>
            </a:r>
            <a:endParaRPr lang="en-GB" altLang="en-US" sz="2000">
              <a:latin typeface="Arial" panose="020B0604020202020204" pitchFamily="34" charset="0"/>
            </a:endParaRPr>
          </a:p>
        </p:txBody>
      </p:sp>
      <p:pic>
        <p:nvPicPr>
          <p:cNvPr id="19505" name="Picture 56" descr="bread.svg.me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04825" y="6088063"/>
            <a:ext cx="792163" cy="61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506" name="Picture 2" descr="j029021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73225" y="6003925"/>
            <a:ext cx="661988"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507" name="Picture 9" descr="C:\Users\Antonio\320,000 Imágenes\Content - 25KV1\Food\Food 4\OJUICEL.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4591050" y="6067425"/>
            <a:ext cx="704850"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508" name="Picture 82" descr="fd00516_"/>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03913" y="5986463"/>
            <a:ext cx="952500"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509" name="Picture 82" descr="fd00516_"/>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78575" y="6092825"/>
            <a:ext cx="952500"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p:cNvSpPr txBox="1">
            <a:spLocks noChangeArrowheads="1"/>
          </p:cNvSpPr>
          <p:nvPr/>
        </p:nvSpPr>
        <p:spPr bwMode="auto">
          <a:xfrm>
            <a:off x="1744663" y="4416425"/>
            <a:ext cx="7397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GB" altLang="en-US" sz="2400" b="1">
                <a:solidFill>
                  <a:srgbClr val="0070C0"/>
                </a:solidFill>
                <a:latin typeface="Arial" panose="020B0604020202020204" pitchFamily="34" charset="0"/>
              </a:rPr>
              <a:t>le</a:t>
            </a:r>
          </a:p>
        </p:txBody>
      </p:sp>
      <p:sp>
        <p:nvSpPr>
          <p:cNvPr id="23" name="TextBox 22"/>
          <p:cNvSpPr txBox="1">
            <a:spLocks noChangeArrowheads="1"/>
          </p:cNvSpPr>
          <p:nvPr/>
        </p:nvSpPr>
        <p:spPr bwMode="auto">
          <a:xfrm>
            <a:off x="4332288" y="4441825"/>
            <a:ext cx="7381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GB" altLang="en-US" sz="2400" b="1">
                <a:solidFill>
                  <a:srgbClr val="0070C0"/>
                </a:solidFill>
                <a:latin typeface="Arial" panose="020B0604020202020204" pitchFamily="34" charset="0"/>
              </a:rPr>
              <a:t>les</a:t>
            </a:r>
          </a:p>
        </p:txBody>
      </p:sp>
      <p:sp>
        <p:nvSpPr>
          <p:cNvPr id="24" name="TextBox 23"/>
          <p:cNvSpPr txBox="1">
            <a:spLocks noChangeArrowheads="1"/>
          </p:cNvSpPr>
          <p:nvPr/>
        </p:nvSpPr>
        <p:spPr bwMode="auto">
          <a:xfrm>
            <a:off x="2546350" y="4813300"/>
            <a:ext cx="7397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GB" altLang="en-US" sz="2400" b="1">
                <a:solidFill>
                  <a:srgbClr val="FF0000"/>
                </a:solidFill>
                <a:latin typeface="Arial" panose="020B0604020202020204" pitchFamily="34" charset="0"/>
              </a:rPr>
              <a:t>la</a:t>
            </a:r>
          </a:p>
        </p:txBody>
      </p:sp>
      <p:sp>
        <p:nvSpPr>
          <p:cNvPr id="25" name="TextBox 24"/>
          <p:cNvSpPr txBox="1">
            <a:spLocks noChangeArrowheads="1"/>
          </p:cNvSpPr>
          <p:nvPr/>
        </p:nvSpPr>
        <p:spPr bwMode="auto">
          <a:xfrm>
            <a:off x="5951538" y="4811713"/>
            <a:ext cx="7397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GB" altLang="en-US" sz="2400" b="1">
                <a:solidFill>
                  <a:srgbClr val="0070C0"/>
                </a:solidFill>
                <a:latin typeface="Arial" panose="020B0604020202020204" pitchFamily="34" charset="0"/>
              </a:rPr>
              <a:t>le</a:t>
            </a:r>
          </a:p>
        </p:txBody>
      </p:sp>
      <p:sp>
        <p:nvSpPr>
          <p:cNvPr id="26" name="TextBox 25"/>
          <p:cNvSpPr txBox="1">
            <a:spLocks noChangeArrowheads="1"/>
          </p:cNvSpPr>
          <p:nvPr/>
        </p:nvSpPr>
        <p:spPr bwMode="auto">
          <a:xfrm>
            <a:off x="2017713" y="5218113"/>
            <a:ext cx="7397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GB" altLang="en-US" sz="2400" b="1">
                <a:solidFill>
                  <a:srgbClr val="0070C0"/>
                </a:solidFill>
                <a:latin typeface="Arial" panose="020B0604020202020204" pitchFamily="34" charset="0"/>
              </a:rPr>
              <a:t>les</a:t>
            </a:r>
          </a:p>
        </p:txBody>
      </p:sp>
      <p:sp>
        <p:nvSpPr>
          <p:cNvPr id="27" name="TextBox 26"/>
          <p:cNvSpPr txBox="1">
            <a:spLocks noChangeArrowheads="1"/>
          </p:cNvSpPr>
          <p:nvPr/>
        </p:nvSpPr>
        <p:spPr bwMode="auto">
          <a:xfrm>
            <a:off x="6289675" y="5224463"/>
            <a:ext cx="7397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GB" altLang="en-US" sz="2400" b="1">
                <a:solidFill>
                  <a:srgbClr val="FF0000"/>
                </a:solidFill>
                <a:latin typeface="Arial" panose="020B0604020202020204" pitchFamily="34" charset="0"/>
              </a:rPr>
              <a:t>les</a:t>
            </a:r>
          </a:p>
        </p:txBody>
      </p:sp>
      <p:pic>
        <p:nvPicPr>
          <p:cNvPr id="28" name="Picture 8" descr="C:\Users\Antonio\320,000 Imágenes\Content - 25KV1\Food\Food 4\LEMONADJ.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171825" y="5741988"/>
            <a:ext cx="676275" cy="1042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5" descr="C:\Users\Antonio\320,000 Imágenes\Content - 25KV1\Food\Food 3\FRFRIESF.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939088" y="5732463"/>
            <a:ext cx="846137" cy="106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518" name="Rectangle 1"/>
          <p:cNvSpPr>
            <a:spLocks noChangeArrowheads="1"/>
          </p:cNvSpPr>
          <p:nvPr/>
        </p:nvSpPr>
        <p:spPr bwMode="auto">
          <a:xfrm>
            <a:off x="2706688" y="3344863"/>
            <a:ext cx="38401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altLang="en-US" sz="2800" b="1"/>
              <a:t>j’aime</a:t>
            </a:r>
            <a:r>
              <a:rPr lang="en-GB" altLang="en-US" sz="2800" b="1">
                <a:solidFill>
                  <a:srgbClr val="FF0000"/>
                </a:solidFill>
              </a:rPr>
              <a:t> </a:t>
            </a:r>
            <a:r>
              <a:rPr lang="en-GB" altLang="en-US" sz="2800" b="1" u="sng">
                <a:solidFill>
                  <a:srgbClr val="FF0000"/>
                </a:solidFill>
              </a:rPr>
              <a:t>les</a:t>
            </a:r>
            <a:r>
              <a:rPr lang="en-GB" altLang="en-US" sz="2800" b="1">
                <a:solidFill>
                  <a:srgbClr val="FF0000"/>
                </a:solidFill>
              </a:rPr>
              <a:t> </a:t>
            </a:r>
            <a:r>
              <a:rPr lang="en-GB" altLang="en-US" sz="2800" b="1"/>
              <a:t>sandwichs.</a:t>
            </a:r>
            <a:endParaRPr lang="en-GB" altLang="en-US" sz="2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500"/>
                                        <p:tgtEl>
                                          <p:spTgt spid="2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500"/>
                                        <p:tgtEl>
                                          <p:spTgt spid="2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fade">
                                      <p:cBhvr>
                                        <p:cTn id="32" dur="500"/>
                                        <p:tgtEl>
                                          <p:spTgt spid="27"/>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fade">
                                      <p:cBhvr>
                                        <p:cTn id="37" dur="500"/>
                                        <p:tgtEl>
                                          <p:spTgt spid="28"/>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nodeType="click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3" grpId="0"/>
      <p:bldP spid="24" grpId="0"/>
      <p:bldP spid="25" grpId="0"/>
      <p:bldP spid="26" grpId="0"/>
      <p:bldP spid="27"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518</TotalTime>
  <Words>456</Words>
  <Application>Microsoft Office PowerPoint</Application>
  <PresentationFormat>On-screen Show (4:3)</PresentationFormat>
  <Paragraphs>74</Paragraphs>
  <Slides>9</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 Light</vt:lpstr>
      <vt:lpstr>Calibri</vt:lpstr>
      <vt:lpstr>Tw Cen MT</vt:lpstr>
      <vt:lpstr>Office Theme</vt:lpstr>
      <vt:lpstr>Quelle est la date aujourd’hui?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55WD</dc:creator>
  <cp:lastModifiedBy>Study</cp:lastModifiedBy>
  <cp:revision>21</cp:revision>
  <dcterms:created xsi:type="dcterms:W3CDTF">2014-08-14T17:29:38Z</dcterms:created>
  <dcterms:modified xsi:type="dcterms:W3CDTF">2018-08-02T09:32:54Z</dcterms:modified>
</cp:coreProperties>
</file>