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5" r:id="rId2"/>
    <p:sldId id="284" r:id="rId3"/>
    <p:sldId id="276" r:id="rId4"/>
    <p:sldId id="257" r:id="rId5"/>
    <p:sldId id="258" r:id="rId6"/>
    <p:sldId id="259" r:id="rId7"/>
    <p:sldId id="260" r:id="rId8"/>
    <p:sldId id="261" r:id="rId9"/>
    <p:sldId id="262" r:id="rId10"/>
    <p:sldId id="263" r:id="rId11"/>
    <p:sldId id="264" r:id="rId12"/>
    <p:sldId id="265" r:id="rId13"/>
    <p:sldId id="266" r:id="rId14"/>
    <p:sldId id="267" r:id="rId15"/>
    <p:sldId id="268" r:id="rId16"/>
    <p:sldId id="280" r:id="rId17"/>
    <p:sldId id="273" r:id="rId18"/>
    <p:sldId id="281" r:id="rId19"/>
    <p:sldId id="282" r:id="rId20"/>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34" autoAdjust="0"/>
  </p:normalViewPr>
  <p:slideViewPr>
    <p:cSldViewPr>
      <p:cViewPr varScale="1">
        <p:scale>
          <a:sx n="89" d="100"/>
          <a:sy n="89" d="100"/>
        </p:scale>
        <p:origin x="6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2662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578ED83-450D-4D9E-A4B8-43C0110751A1}" type="slidenum">
              <a:rPr lang="en-GB" altLang="en-US"/>
              <a:pPr>
                <a:defRPr/>
              </a:pPr>
              <a:t>‹#›</a:t>
            </a:fld>
            <a:endParaRPr lang="en-GB" altLang="en-US"/>
          </a:p>
        </p:txBody>
      </p:sp>
    </p:spTree>
    <p:extLst>
      <p:ext uri="{BB962C8B-B14F-4D97-AF65-F5344CB8AC3E}">
        <p14:creationId xmlns:p14="http://schemas.microsoft.com/office/powerpoint/2010/main" val="2859561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Pupils were introduced to this routine in the summer term of Y3 and in Y4 but may need reminding.</a:t>
            </a:r>
          </a:p>
          <a:p>
            <a:pPr eaLnBrk="1" hangingPunct="1"/>
            <a:r>
              <a:rPr lang="en-GB" altLang="en-US" smtClean="0">
                <a:latin typeface="Arial" panose="020B0604020202020204" pitchFamily="34" charset="0"/>
              </a:rPr>
              <a:t>This will help remind them of the days of the week, keep working the numbers and help them remember some essential vocabulary e.g. day / month etc.</a:t>
            </a:r>
            <a:br>
              <a:rPr lang="en-GB" altLang="en-US" smtClean="0">
                <a:latin typeface="Arial" panose="020B0604020202020204" pitchFamily="34" charset="0"/>
              </a:rPr>
            </a:br>
            <a:r>
              <a:rPr lang="en-GB" altLang="en-US" smtClean="0">
                <a:latin typeface="Arial" panose="020B0604020202020204" pitchFamily="34" charset="0"/>
              </a:rPr>
              <a:t>This slide can be adapted obviously to fit the day of the week / month.</a:t>
            </a: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6639EE-2FFB-4381-A4CA-F1FF4238F998}" type="slidenum">
              <a:rPr lang="en-GB" altLang="en-US" smtClean="0">
                <a:latin typeface="Calibri" panose="020F0502020204030204" pitchFamily="34" charset="0"/>
              </a:rPr>
              <a:pPr>
                <a:spcBef>
                  <a:spcPct val="0"/>
                </a:spcBef>
              </a:pPr>
              <a:t>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563471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seven o’clock.</a:t>
            </a:r>
          </a:p>
        </p:txBody>
      </p:sp>
      <p:sp>
        <p:nvSpPr>
          <p:cNvPr id="22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8091B0-FA16-47ED-A11A-E473E19BBB26}" type="slidenum">
              <a:rPr lang="en-GB" altLang="en-US" smtClean="0"/>
              <a:pPr>
                <a:spcBef>
                  <a:spcPct val="0"/>
                </a:spcBef>
              </a:pPr>
              <a:t>10</a:t>
            </a:fld>
            <a:endParaRPr lang="en-GB" altLang="en-US" smtClean="0"/>
          </a:p>
        </p:txBody>
      </p:sp>
    </p:spTree>
    <p:extLst>
      <p:ext uri="{BB962C8B-B14F-4D97-AF65-F5344CB8AC3E}">
        <p14:creationId xmlns:p14="http://schemas.microsoft.com/office/powerpoint/2010/main" val="3477985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eight o’clock.</a:t>
            </a: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FF35C9-D0DA-4E70-B83E-1A23A228351E}" type="slidenum">
              <a:rPr lang="en-GB" altLang="en-US" smtClean="0"/>
              <a:pPr>
                <a:spcBef>
                  <a:spcPct val="0"/>
                </a:spcBef>
              </a:pPr>
              <a:t>11</a:t>
            </a:fld>
            <a:endParaRPr lang="en-GB" altLang="en-US" smtClean="0"/>
          </a:p>
        </p:txBody>
      </p:sp>
    </p:spTree>
    <p:extLst>
      <p:ext uri="{BB962C8B-B14F-4D97-AF65-F5344CB8AC3E}">
        <p14:creationId xmlns:p14="http://schemas.microsoft.com/office/powerpoint/2010/main" val="101917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nine o’clock.</a:t>
            </a: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9A230F-681D-4F03-945C-487345B436AA}" type="slidenum">
              <a:rPr lang="en-GB" altLang="en-US" smtClean="0"/>
              <a:pPr>
                <a:spcBef>
                  <a:spcPct val="0"/>
                </a:spcBef>
              </a:pPr>
              <a:t>12</a:t>
            </a:fld>
            <a:endParaRPr lang="en-GB" altLang="en-US" smtClean="0"/>
          </a:p>
        </p:txBody>
      </p:sp>
    </p:spTree>
    <p:extLst>
      <p:ext uri="{BB962C8B-B14F-4D97-AF65-F5344CB8AC3E}">
        <p14:creationId xmlns:p14="http://schemas.microsoft.com/office/powerpoint/2010/main" val="623484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ten o’clock.</a:t>
            </a: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CF2364-B812-4C82-9A84-FF3A0A95CAE6}" type="slidenum">
              <a:rPr lang="en-GB" altLang="en-US" smtClean="0"/>
              <a:pPr>
                <a:spcBef>
                  <a:spcPct val="0"/>
                </a:spcBef>
              </a:pPr>
              <a:t>13</a:t>
            </a:fld>
            <a:endParaRPr lang="en-GB" altLang="en-US" smtClean="0"/>
          </a:p>
        </p:txBody>
      </p:sp>
    </p:spTree>
    <p:extLst>
      <p:ext uri="{BB962C8B-B14F-4D97-AF65-F5344CB8AC3E}">
        <p14:creationId xmlns:p14="http://schemas.microsoft.com/office/powerpoint/2010/main" val="532193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eleven o’clock.</a:t>
            </a: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7B0648-B1BD-4420-8090-18CEDC27E398}" type="slidenum">
              <a:rPr lang="en-GB" altLang="en-US" smtClean="0"/>
              <a:pPr>
                <a:spcBef>
                  <a:spcPct val="0"/>
                </a:spcBef>
              </a:pPr>
              <a:t>14</a:t>
            </a:fld>
            <a:endParaRPr lang="en-GB" altLang="en-US" smtClean="0"/>
          </a:p>
        </p:txBody>
      </p:sp>
    </p:spTree>
    <p:extLst>
      <p:ext uri="{BB962C8B-B14F-4D97-AF65-F5344CB8AC3E}">
        <p14:creationId xmlns:p14="http://schemas.microsoft.com/office/powerpoint/2010/main" val="4054954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F116BC-FED0-4D09-A255-195AC60C1E67}" type="slidenum">
              <a:rPr lang="en-GB" altLang="en-US" smtClean="0"/>
              <a:pPr>
                <a:spcBef>
                  <a:spcPct val="0"/>
                </a:spcBef>
              </a:pPr>
              <a:t>16</a:t>
            </a:fld>
            <a:endParaRPr lang="en-GB"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Partner work: Pupils must say out loud to a partner what time it is as the Countdown clock ticks away (click on the COUNTDOWN icon to activate). You may have to click it again as it’s only 30 seconds long – depends how fast the class are! </a:t>
            </a:r>
          </a:p>
          <a:p>
            <a:pPr eaLnBrk="1" hangingPunct="1"/>
            <a:r>
              <a:rPr lang="en-GB" altLang="en-US" smtClean="0">
                <a:latin typeface="Arial" panose="020B0604020202020204" pitchFamily="34" charset="0"/>
              </a:rPr>
              <a:t>The answers are not on the slide, but they are straightforward as they are just the ‘on the hour’ times.</a:t>
            </a:r>
          </a:p>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rPr>
              <a:t>When they feed back they should do it in pairs with question and answer.</a:t>
            </a:r>
            <a:br>
              <a:rPr lang="en-GB" altLang="en-US" smtClean="0">
                <a:latin typeface="Arial" panose="020B0604020202020204" pitchFamily="34" charset="0"/>
              </a:rPr>
            </a:br>
            <a:r>
              <a:rPr lang="en-GB" altLang="en-US" smtClean="0">
                <a:latin typeface="Arial" panose="020B0604020202020204" pitchFamily="34" charset="0"/>
              </a:rPr>
              <a:t>Qué hora es?</a:t>
            </a:r>
            <a:br>
              <a:rPr lang="en-GB" altLang="en-US" smtClean="0">
                <a:latin typeface="Arial" panose="020B0604020202020204" pitchFamily="34" charset="0"/>
              </a:rPr>
            </a:br>
            <a:r>
              <a:rPr lang="en-GB" altLang="en-US" smtClean="0">
                <a:latin typeface="Arial" panose="020B0604020202020204" pitchFamily="34" charset="0"/>
              </a:rPr>
              <a:t>Son las dos</a:t>
            </a:r>
          </a:p>
          <a:p>
            <a:pPr eaLnBrk="1" hangingPunct="1"/>
            <a:r>
              <a:rPr lang="en-GB" altLang="en-US" smtClean="0">
                <a:latin typeface="Arial" panose="020B0604020202020204" pitchFamily="34" charset="0"/>
              </a:rPr>
              <a:t>Etc…</a:t>
            </a:r>
          </a:p>
        </p:txBody>
      </p:sp>
    </p:spTree>
    <p:extLst>
      <p:ext uri="{BB962C8B-B14F-4D97-AF65-F5344CB8AC3E}">
        <p14:creationId xmlns:p14="http://schemas.microsoft.com/office/powerpoint/2010/main" val="1452063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twelve o’clock. It’s a quarter past twelve. </a:t>
            </a:r>
          </a:p>
          <a:p>
            <a:pPr eaLnBrk="1" hangingPunct="1"/>
            <a:r>
              <a:rPr lang="en-GB" altLang="en-US" smtClean="0">
                <a:latin typeface="Arial" panose="020B0604020202020204" pitchFamily="34" charset="0"/>
              </a:rPr>
              <a:t>It’s half past twelve. It’s a quarter to one.</a:t>
            </a: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BF0054-B0E6-45D6-A2AD-5ED78B742690}" type="slidenum">
              <a:rPr lang="en-GB" altLang="en-US" smtClean="0"/>
              <a:pPr>
                <a:spcBef>
                  <a:spcPct val="0"/>
                </a:spcBef>
              </a:pPr>
              <a:t>17</a:t>
            </a:fld>
            <a:endParaRPr lang="en-GB" altLang="en-US" smtClean="0"/>
          </a:p>
        </p:txBody>
      </p:sp>
    </p:spTree>
    <p:extLst>
      <p:ext uri="{BB962C8B-B14F-4D97-AF65-F5344CB8AC3E}">
        <p14:creationId xmlns:p14="http://schemas.microsoft.com/office/powerpoint/2010/main" val="2676422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DB0E86-8BAA-4606-A19A-7AA4DC02F1A8}" type="slidenum">
              <a:rPr lang="en-GB" altLang="en-US" smtClean="0"/>
              <a:pPr>
                <a:spcBef>
                  <a:spcPct val="0"/>
                </a:spcBef>
              </a:pPr>
              <a:t>18</a:t>
            </a:fld>
            <a:endParaRPr lang="en-GB"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Photocopy these for pupils to make their own clock. Pupils will need a butterfly clip to attach the hands so that they can adjust the time according to what they hear on the next slide.</a:t>
            </a:r>
          </a:p>
        </p:txBody>
      </p:sp>
    </p:spTree>
    <p:extLst>
      <p:ext uri="{BB962C8B-B14F-4D97-AF65-F5344CB8AC3E}">
        <p14:creationId xmlns:p14="http://schemas.microsoft.com/office/powerpoint/2010/main" val="3275276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Encourage pupils to practise the quarter and half-past times.</a:t>
            </a: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816690-5454-4612-B749-D8ED6C079ECE}" type="slidenum">
              <a:rPr lang="en-GB" altLang="en-US" smtClean="0"/>
              <a:pPr>
                <a:spcBef>
                  <a:spcPct val="0"/>
                </a:spcBef>
              </a:pPr>
              <a:t>19</a:t>
            </a:fld>
            <a:endParaRPr lang="en-GB" altLang="en-US" smtClean="0"/>
          </a:p>
        </p:txBody>
      </p:sp>
    </p:spTree>
    <p:extLst>
      <p:ext uri="{BB962C8B-B14F-4D97-AF65-F5344CB8AC3E}">
        <p14:creationId xmlns:p14="http://schemas.microsoft.com/office/powerpoint/2010/main" val="333924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noFill/>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latin typeface="Arial" panose="020B0604020202020204" pitchFamily="34" charset="0"/>
              </a:rPr>
              <a:t>https://www.youtube.com/watch?v=ZZQxAVtOg94</a:t>
            </a:r>
            <a:br>
              <a:rPr lang="en-GB" altLang="en-US" smtClean="0">
                <a:latin typeface="Arial" panose="020B0604020202020204" pitchFamily="34" charset="0"/>
              </a:rPr>
            </a:br>
            <a:r>
              <a:rPr lang="en-GB" altLang="en-US" smtClean="0">
                <a:latin typeface="Arial" panose="020B0604020202020204" pitchFamily="34" charset="0"/>
              </a:rPr>
              <a:t>This link is the question words  set to Jingle bells not as good as the Spanish !</a:t>
            </a:r>
          </a:p>
          <a:p>
            <a:pPr eaLnBrk="1" hangingPunct="1">
              <a:spcBef>
                <a:spcPct val="0"/>
              </a:spcBef>
            </a:pPr>
            <a:endParaRPr lang="en-GB" altLang="en-US" smtClean="0">
              <a:latin typeface="Arial" panose="020B0604020202020204" pitchFamily="34" charset="0"/>
            </a:endParaRPr>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F0CE51-9825-46DF-89D6-E96CF1505ECB}" type="slidenum">
              <a:rPr lang="en-GB" altLang="en-US" smtClean="0"/>
              <a:pPr>
                <a:spcBef>
                  <a:spcPct val="0"/>
                </a:spcBef>
              </a:pPr>
              <a:t>2</a:t>
            </a:fld>
            <a:endParaRPr lang="en-GB" altLang="en-US" smtClean="0"/>
          </a:p>
        </p:txBody>
      </p:sp>
    </p:spTree>
    <p:extLst>
      <p:ext uri="{BB962C8B-B14F-4D97-AF65-F5344CB8AC3E}">
        <p14:creationId xmlns:p14="http://schemas.microsoft.com/office/powerpoint/2010/main" val="115891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‘What time is it?’</a:t>
            </a:r>
          </a:p>
        </p:txBody>
      </p:sp>
      <p:sp>
        <p:nvSpPr>
          <p:cNvPr id="8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D48477-6DA9-4547-9C3E-EACEF3B9633C}" type="slidenum">
              <a:rPr lang="en-GB" altLang="en-US" smtClean="0"/>
              <a:pPr>
                <a:spcBef>
                  <a:spcPct val="0"/>
                </a:spcBef>
              </a:pPr>
              <a:t>3</a:t>
            </a:fld>
            <a:endParaRPr lang="en-GB" altLang="en-US" smtClean="0"/>
          </a:p>
        </p:txBody>
      </p:sp>
    </p:spTree>
    <p:extLst>
      <p:ext uri="{BB962C8B-B14F-4D97-AF65-F5344CB8AC3E}">
        <p14:creationId xmlns:p14="http://schemas.microsoft.com/office/powerpoint/2010/main" val="210529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Click if you want to hear the question (on</a:t>
            </a:r>
            <a:r>
              <a:rPr lang="en-GB" altLang="en-US" baseline="0" dirty="0" smtClean="0">
                <a:latin typeface="Arial" panose="020B0604020202020204" pitchFamily="34" charset="0"/>
              </a:rPr>
              <a:t> all of the subsequent slides)</a:t>
            </a:r>
          </a:p>
          <a:p>
            <a:pPr eaLnBrk="1" hangingPunct="1"/>
            <a:r>
              <a:rPr lang="en-GB" altLang="en-US" baseline="0" dirty="0" smtClean="0">
                <a:latin typeface="Arial" panose="020B0604020202020204" pitchFamily="34" charset="0"/>
              </a:rPr>
              <a:t>The time appears on click, with audio, on each of </a:t>
            </a:r>
            <a:r>
              <a:rPr lang="en-GB" altLang="en-US" baseline="0" smtClean="0">
                <a:latin typeface="Arial" panose="020B0604020202020204" pitchFamily="34" charset="0"/>
              </a:rPr>
              <a:t>the slides.</a:t>
            </a:r>
            <a:br>
              <a:rPr lang="en-GB" altLang="en-US" baseline="0" smtClean="0">
                <a:latin typeface="Arial" panose="020B0604020202020204" pitchFamily="34" charset="0"/>
              </a:rPr>
            </a:br>
            <a:endParaRPr lang="en-GB" altLang="en-US" smtClean="0">
              <a:latin typeface="Arial" panose="020B0604020202020204" pitchFamily="34" charset="0"/>
            </a:endParaRPr>
          </a:p>
          <a:p>
            <a:pPr eaLnBrk="1" hangingPunct="1"/>
            <a:r>
              <a:rPr lang="en-GB" altLang="en-US" dirty="0" smtClean="0">
                <a:latin typeface="Arial" panose="020B0604020202020204" pitchFamily="34" charset="0"/>
              </a:rPr>
              <a:t>It’s </a:t>
            </a:r>
            <a:r>
              <a:rPr lang="en-GB" altLang="en-US" dirty="0" smtClean="0">
                <a:latin typeface="Arial" panose="020B0604020202020204" pitchFamily="34" charset="0"/>
              </a:rPr>
              <a:t>one o’clock</a:t>
            </a:r>
            <a:r>
              <a:rPr lang="en-GB" altLang="en-US" dirty="0" smtClean="0">
                <a:latin typeface="Arial" panose="020B0604020202020204" pitchFamily="34" charset="0"/>
              </a:rPr>
              <a:t>.</a:t>
            </a:r>
          </a:p>
          <a:p>
            <a:pPr eaLnBrk="1" hangingPunct="1"/>
            <a:endParaRPr lang="en-GB" altLang="en-US" dirty="0" smtClean="0">
              <a:latin typeface="Arial" panose="020B0604020202020204" pitchFamily="34" charset="0"/>
            </a:endParaRPr>
          </a:p>
        </p:txBody>
      </p:sp>
      <p:sp>
        <p:nvSpPr>
          <p:cNvPr id="10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AB125C-A99C-469C-9B94-06A4922D7270}" type="slidenum">
              <a:rPr lang="en-GB" altLang="en-US" smtClean="0"/>
              <a:pPr>
                <a:spcBef>
                  <a:spcPct val="0"/>
                </a:spcBef>
              </a:pPr>
              <a:t>4</a:t>
            </a:fld>
            <a:endParaRPr lang="en-GB" altLang="en-US" smtClean="0"/>
          </a:p>
        </p:txBody>
      </p:sp>
    </p:spTree>
    <p:extLst>
      <p:ext uri="{BB962C8B-B14F-4D97-AF65-F5344CB8AC3E}">
        <p14:creationId xmlns:p14="http://schemas.microsoft.com/office/powerpoint/2010/main" val="9965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two o’clock.</a:t>
            </a: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43EFE6-2A86-4F56-8C1C-366389A2F7E0}" type="slidenum">
              <a:rPr lang="en-GB" altLang="en-US" smtClean="0"/>
              <a:pPr>
                <a:spcBef>
                  <a:spcPct val="0"/>
                </a:spcBef>
              </a:pPr>
              <a:t>5</a:t>
            </a:fld>
            <a:endParaRPr lang="en-GB" altLang="en-US" smtClean="0"/>
          </a:p>
        </p:txBody>
      </p:sp>
    </p:spTree>
    <p:extLst>
      <p:ext uri="{BB962C8B-B14F-4D97-AF65-F5344CB8AC3E}">
        <p14:creationId xmlns:p14="http://schemas.microsoft.com/office/powerpoint/2010/main" val="371993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three o’clock.</a:t>
            </a: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2D731B-6524-4186-8F7D-4C4BF5297E42}" type="slidenum">
              <a:rPr lang="en-GB" altLang="en-US" smtClean="0"/>
              <a:pPr>
                <a:spcBef>
                  <a:spcPct val="0"/>
                </a:spcBef>
              </a:pPr>
              <a:t>6</a:t>
            </a:fld>
            <a:endParaRPr lang="en-GB" altLang="en-US" smtClean="0"/>
          </a:p>
        </p:txBody>
      </p:sp>
    </p:spTree>
    <p:extLst>
      <p:ext uri="{BB962C8B-B14F-4D97-AF65-F5344CB8AC3E}">
        <p14:creationId xmlns:p14="http://schemas.microsoft.com/office/powerpoint/2010/main" val="192544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four o’clock.</a:t>
            </a: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2878F8-6B0B-4581-A68B-DD2A5F6B5FD9}" type="slidenum">
              <a:rPr lang="en-GB" altLang="en-US" smtClean="0"/>
              <a:pPr>
                <a:spcBef>
                  <a:spcPct val="0"/>
                </a:spcBef>
              </a:pPr>
              <a:t>7</a:t>
            </a:fld>
            <a:endParaRPr lang="en-GB" altLang="en-US" smtClean="0"/>
          </a:p>
        </p:txBody>
      </p:sp>
    </p:spTree>
    <p:extLst>
      <p:ext uri="{BB962C8B-B14F-4D97-AF65-F5344CB8AC3E}">
        <p14:creationId xmlns:p14="http://schemas.microsoft.com/office/powerpoint/2010/main" val="368789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five o’clock.</a:t>
            </a: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BB86A7-BBDB-4BA8-9E23-E222638598BF}" type="slidenum">
              <a:rPr lang="en-GB" altLang="en-US" smtClean="0"/>
              <a:pPr>
                <a:spcBef>
                  <a:spcPct val="0"/>
                </a:spcBef>
              </a:pPr>
              <a:t>8</a:t>
            </a:fld>
            <a:endParaRPr lang="en-GB" altLang="en-US" smtClean="0"/>
          </a:p>
        </p:txBody>
      </p:sp>
    </p:spTree>
    <p:extLst>
      <p:ext uri="{BB962C8B-B14F-4D97-AF65-F5344CB8AC3E}">
        <p14:creationId xmlns:p14="http://schemas.microsoft.com/office/powerpoint/2010/main" val="367199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six o’clock.</a:t>
            </a:r>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FDCD68-3D63-4C78-9EFF-02AFCE37ED1C}" type="slidenum">
              <a:rPr lang="en-GB" altLang="en-US" smtClean="0"/>
              <a:pPr>
                <a:spcBef>
                  <a:spcPct val="0"/>
                </a:spcBef>
              </a:pPr>
              <a:t>9</a:t>
            </a:fld>
            <a:endParaRPr lang="en-GB" altLang="en-US" smtClean="0"/>
          </a:p>
        </p:txBody>
      </p:sp>
    </p:spTree>
    <p:extLst>
      <p:ext uri="{BB962C8B-B14F-4D97-AF65-F5344CB8AC3E}">
        <p14:creationId xmlns:p14="http://schemas.microsoft.com/office/powerpoint/2010/main" val="36295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2F0690-E9D0-47D7-8DFB-DCAF2011361C}" type="slidenum">
              <a:rPr lang="en-GB" altLang="en-US"/>
              <a:pPr>
                <a:defRPr/>
              </a:pPr>
              <a:t>‹#›</a:t>
            </a:fld>
            <a:endParaRPr lang="en-GB" altLang="en-US"/>
          </a:p>
        </p:txBody>
      </p:sp>
    </p:spTree>
    <p:extLst>
      <p:ext uri="{BB962C8B-B14F-4D97-AF65-F5344CB8AC3E}">
        <p14:creationId xmlns:p14="http://schemas.microsoft.com/office/powerpoint/2010/main" val="362152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E226C9-3C3D-43BF-97C2-A1A465B65A1E}" type="slidenum">
              <a:rPr lang="en-GB" altLang="en-US"/>
              <a:pPr>
                <a:defRPr/>
              </a:pPr>
              <a:t>‹#›</a:t>
            </a:fld>
            <a:endParaRPr lang="en-GB" altLang="en-US"/>
          </a:p>
        </p:txBody>
      </p:sp>
    </p:spTree>
    <p:extLst>
      <p:ext uri="{BB962C8B-B14F-4D97-AF65-F5344CB8AC3E}">
        <p14:creationId xmlns:p14="http://schemas.microsoft.com/office/powerpoint/2010/main" val="405497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99727C9-FC21-471E-B254-158175D8F7F9}" type="slidenum">
              <a:rPr lang="en-GB" altLang="en-US"/>
              <a:pPr>
                <a:defRPr/>
              </a:pPr>
              <a:t>‹#›</a:t>
            </a:fld>
            <a:endParaRPr lang="en-GB" altLang="en-US"/>
          </a:p>
        </p:txBody>
      </p:sp>
    </p:spTree>
    <p:extLst>
      <p:ext uri="{BB962C8B-B14F-4D97-AF65-F5344CB8AC3E}">
        <p14:creationId xmlns:p14="http://schemas.microsoft.com/office/powerpoint/2010/main" val="222148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48DF79-100A-48ED-9A4F-B572D993CFFE}" type="slidenum">
              <a:rPr lang="en-GB" altLang="en-US"/>
              <a:pPr>
                <a:defRPr/>
              </a:pPr>
              <a:t>‹#›</a:t>
            </a:fld>
            <a:endParaRPr lang="en-GB" altLang="en-US"/>
          </a:p>
        </p:txBody>
      </p:sp>
    </p:spTree>
    <p:extLst>
      <p:ext uri="{BB962C8B-B14F-4D97-AF65-F5344CB8AC3E}">
        <p14:creationId xmlns:p14="http://schemas.microsoft.com/office/powerpoint/2010/main" val="83787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39747C-C9D5-4829-ACDF-624BC3007030}" type="slidenum">
              <a:rPr lang="en-GB" altLang="en-US"/>
              <a:pPr>
                <a:defRPr/>
              </a:pPr>
              <a:t>‹#›</a:t>
            </a:fld>
            <a:endParaRPr lang="en-GB" altLang="en-US"/>
          </a:p>
        </p:txBody>
      </p:sp>
    </p:spTree>
    <p:extLst>
      <p:ext uri="{BB962C8B-B14F-4D97-AF65-F5344CB8AC3E}">
        <p14:creationId xmlns:p14="http://schemas.microsoft.com/office/powerpoint/2010/main" val="106249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F20380D-5334-4EE9-B8EF-B221969EC076}" type="slidenum">
              <a:rPr lang="en-GB" altLang="en-US"/>
              <a:pPr>
                <a:defRPr/>
              </a:pPr>
              <a:t>‹#›</a:t>
            </a:fld>
            <a:endParaRPr lang="en-GB" altLang="en-US"/>
          </a:p>
        </p:txBody>
      </p:sp>
    </p:spTree>
    <p:extLst>
      <p:ext uri="{BB962C8B-B14F-4D97-AF65-F5344CB8AC3E}">
        <p14:creationId xmlns:p14="http://schemas.microsoft.com/office/powerpoint/2010/main" val="277446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2C1BD42-4BF7-448B-B711-E7A217EF9A9B}" type="slidenum">
              <a:rPr lang="en-GB" altLang="en-US"/>
              <a:pPr>
                <a:defRPr/>
              </a:pPr>
              <a:t>‹#›</a:t>
            </a:fld>
            <a:endParaRPr lang="en-GB" altLang="en-US"/>
          </a:p>
        </p:txBody>
      </p:sp>
    </p:spTree>
    <p:extLst>
      <p:ext uri="{BB962C8B-B14F-4D97-AF65-F5344CB8AC3E}">
        <p14:creationId xmlns:p14="http://schemas.microsoft.com/office/powerpoint/2010/main" val="180039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486B191-9D8C-4579-B11C-989A8F423059}" type="slidenum">
              <a:rPr lang="en-GB" altLang="en-US"/>
              <a:pPr>
                <a:defRPr/>
              </a:pPr>
              <a:t>‹#›</a:t>
            </a:fld>
            <a:endParaRPr lang="en-GB" altLang="en-US"/>
          </a:p>
        </p:txBody>
      </p:sp>
    </p:spTree>
    <p:extLst>
      <p:ext uri="{BB962C8B-B14F-4D97-AF65-F5344CB8AC3E}">
        <p14:creationId xmlns:p14="http://schemas.microsoft.com/office/powerpoint/2010/main" val="353392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EE57E36-24C4-4CE6-BFAF-94352630396D}" type="slidenum">
              <a:rPr lang="en-GB" altLang="en-US"/>
              <a:pPr>
                <a:defRPr/>
              </a:pPr>
              <a:t>‹#›</a:t>
            </a:fld>
            <a:endParaRPr lang="en-GB" altLang="en-US"/>
          </a:p>
        </p:txBody>
      </p:sp>
    </p:spTree>
    <p:extLst>
      <p:ext uri="{BB962C8B-B14F-4D97-AF65-F5344CB8AC3E}">
        <p14:creationId xmlns:p14="http://schemas.microsoft.com/office/powerpoint/2010/main" val="419821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C7E43D8-5470-4B5A-9946-F624E74778C1}" type="slidenum">
              <a:rPr lang="en-GB" altLang="en-US"/>
              <a:pPr>
                <a:defRPr/>
              </a:pPr>
              <a:t>‹#›</a:t>
            </a:fld>
            <a:endParaRPr lang="en-GB" altLang="en-US"/>
          </a:p>
        </p:txBody>
      </p:sp>
    </p:spTree>
    <p:extLst>
      <p:ext uri="{BB962C8B-B14F-4D97-AF65-F5344CB8AC3E}">
        <p14:creationId xmlns:p14="http://schemas.microsoft.com/office/powerpoint/2010/main" val="143989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29D8B36-AFB3-4113-B207-1B844B4098B5}" type="slidenum">
              <a:rPr lang="en-GB" altLang="en-US"/>
              <a:pPr>
                <a:defRPr/>
              </a:pPr>
              <a:t>‹#›</a:t>
            </a:fld>
            <a:endParaRPr lang="en-GB" altLang="en-US"/>
          </a:p>
        </p:txBody>
      </p:sp>
    </p:spTree>
    <p:extLst>
      <p:ext uri="{BB962C8B-B14F-4D97-AF65-F5344CB8AC3E}">
        <p14:creationId xmlns:p14="http://schemas.microsoft.com/office/powerpoint/2010/main" val="33531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BEC5E91-7205-48F9-B6F7-72BEC5F9081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3.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14.wav"/><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audio" Target="../media/audio1.wav"/><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3.wav"/><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audio" Target="../media/audio17.wav"/><Relationship Id="rId11" Type="http://schemas.openxmlformats.org/officeDocument/2006/relationships/audio" Target="../media/audio1.wav"/><Relationship Id="rId5" Type="http://schemas.openxmlformats.org/officeDocument/2006/relationships/audio" Target="../media/audio16.wav"/><Relationship Id="rId10" Type="http://schemas.openxmlformats.org/officeDocument/2006/relationships/image" Target="../media/image24.png"/><Relationship Id="rId4" Type="http://schemas.openxmlformats.org/officeDocument/2006/relationships/audio" Target="../media/audio15.wav"/><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60350"/>
            <a:ext cx="8229600" cy="1143000"/>
          </a:xfrm>
        </p:spPr>
        <p:txBody>
          <a:bodyPr/>
          <a:lstStyle/>
          <a:p>
            <a:pPr eaLnBrk="1" hangingPunct="1"/>
            <a:r>
              <a:rPr lang="en-GB" altLang="en-US" sz="4800" b="1" smtClean="0">
                <a:latin typeface="Tw Cen MT" panose="020B0602020104020603" pitchFamily="34" charset="0"/>
              </a:rPr>
              <a:t>Quelle est la date aujourd’hui?</a:t>
            </a:r>
          </a:p>
        </p:txBody>
      </p:sp>
      <p:sp>
        <p:nvSpPr>
          <p:cNvPr id="5" name="TextBox 4"/>
          <p:cNvSpPr txBox="1">
            <a:spLocks noChangeArrowheads="1"/>
          </p:cNvSpPr>
          <p:nvPr/>
        </p:nvSpPr>
        <p:spPr bwMode="auto">
          <a:xfrm>
            <a:off x="304800" y="1484313"/>
            <a:ext cx="8659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3600" b="1">
              <a:solidFill>
                <a:srgbClr val="000000"/>
              </a:solidFill>
            </a:endParaRPr>
          </a:p>
          <a:p>
            <a:pPr eaLnBrk="1" hangingPunct="1">
              <a:spcBef>
                <a:spcPct val="0"/>
              </a:spcBef>
              <a:buFontTx/>
              <a:buNone/>
            </a:pPr>
            <a:r>
              <a:rPr lang="en-GB" altLang="en-US" sz="3600" b="1">
                <a:solidFill>
                  <a:srgbClr val="FF0000"/>
                </a:solidFill>
              </a:rPr>
              <a:t>mardi</a:t>
            </a:r>
            <a:r>
              <a:rPr lang="en-GB" altLang="en-US" sz="3600" b="1">
                <a:solidFill>
                  <a:srgbClr val="000000"/>
                </a:solidFill>
              </a:rPr>
              <a:t>,</a:t>
            </a:r>
          </a:p>
        </p:txBody>
      </p:sp>
      <p:sp>
        <p:nvSpPr>
          <p:cNvPr id="8" name="TextBox 7"/>
          <p:cNvSpPr txBox="1">
            <a:spLocks noChangeArrowheads="1"/>
          </p:cNvSpPr>
          <p:nvPr/>
        </p:nvSpPr>
        <p:spPr bwMode="auto">
          <a:xfrm>
            <a:off x="1835150" y="2025650"/>
            <a:ext cx="8569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3600" b="1">
                <a:solidFill>
                  <a:srgbClr val="00B0F0"/>
                </a:solidFill>
              </a:rPr>
              <a:t>le vingt-sept </a:t>
            </a:r>
            <a:r>
              <a:rPr lang="en-GB" altLang="en-US" sz="3600" b="1">
                <a:solidFill>
                  <a:srgbClr val="7030A0"/>
                </a:solidFill>
              </a:rPr>
              <a:t>septembre</a:t>
            </a:r>
          </a:p>
        </p:txBody>
      </p:sp>
      <p:sp>
        <p:nvSpPr>
          <p:cNvPr id="6" name="TextBox 5"/>
          <p:cNvSpPr txBox="1">
            <a:spLocks noChangeArrowheads="1"/>
          </p:cNvSpPr>
          <p:nvPr/>
        </p:nvSpPr>
        <p:spPr bwMode="auto">
          <a:xfrm>
            <a:off x="323850" y="5572125"/>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000000"/>
                </a:solidFill>
              </a:rPr>
              <a:t>jour = ?</a:t>
            </a:r>
          </a:p>
        </p:txBody>
      </p:sp>
      <p:sp>
        <p:nvSpPr>
          <p:cNvPr id="13" name="TextBox 12"/>
          <p:cNvSpPr txBox="1">
            <a:spLocks noChangeArrowheads="1"/>
          </p:cNvSpPr>
          <p:nvPr/>
        </p:nvSpPr>
        <p:spPr bwMode="auto">
          <a:xfrm>
            <a:off x="323850" y="6148388"/>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000000"/>
                </a:solidFill>
              </a:rPr>
              <a:t>date = ?</a:t>
            </a:r>
          </a:p>
        </p:txBody>
      </p:sp>
      <p:sp>
        <p:nvSpPr>
          <p:cNvPr id="15" name="TextBox 14"/>
          <p:cNvSpPr txBox="1">
            <a:spLocks noChangeArrowheads="1"/>
          </p:cNvSpPr>
          <p:nvPr/>
        </p:nvSpPr>
        <p:spPr bwMode="auto">
          <a:xfrm>
            <a:off x="2798763" y="5508625"/>
            <a:ext cx="4221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000000"/>
                </a:solidFill>
              </a:rPr>
              <a:t>mois = ?</a:t>
            </a:r>
          </a:p>
        </p:txBody>
      </p:sp>
      <p:sp>
        <p:nvSpPr>
          <p:cNvPr id="17" name="TextBox 16"/>
          <p:cNvSpPr txBox="1">
            <a:spLocks noChangeArrowheads="1"/>
          </p:cNvSpPr>
          <p:nvPr/>
        </p:nvSpPr>
        <p:spPr bwMode="auto">
          <a:xfrm>
            <a:off x="2843213" y="6075363"/>
            <a:ext cx="422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000000"/>
                </a:solidFill>
              </a:rPr>
              <a:t>aujourd’hui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3" grpId="0"/>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700_17512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488" y="549275"/>
            <a:ext cx="51530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sept heures.</a:t>
            </a:r>
          </a:p>
        </p:txBody>
      </p:sp>
      <p:sp>
        <p:nvSpPr>
          <p:cNvPr id="5" name="Text Box 7">
            <a:hlinkClick r:id="" action="ppaction://noaction">
              <a:snd r:embed="rId5" name="3.3_quelle_heure_est_il.wav"/>
            </a:hlinkClick>
          </p:cNvPr>
          <p:cNvSpPr txBox="1">
            <a:spLocks noChangeArrowheads="1"/>
          </p:cNvSpPr>
          <p:nvPr/>
        </p:nvSpPr>
        <p:spPr bwMode="auto">
          <a:xfrm>
            <a:off x="0" y="-15875"/>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subTnLst>
                                    <p:audio>
                                      <p:cMediaNode>
                                        <p:cTn display="0" masterRel="sameClick">
                                          <p:stCondLst>
                                            <p:cond evt="begin" delay="0">
                                              <p:tn val="5"/>
                                            </p:cond>
                                          </p:stCondLst>
                                          <p:endCondLst>
                                            <p:cond evt="onStopAudio" delay="0">
                                              <p:tgtEl>
                                                <p:sldTgt/>
                                              </p:tgtEl>
                                            </p:cond>
                                          </p:endCondLst>
                                        </p:cTn>
                                        <p:tgtEl>
                                          <p:sndTgt r:embed="rId3" name="3.10_il_est_sept_heur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800_17513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775" y="549275"/>
            <a:ext cx="5124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huit heures.</a:t>
            </a:r>
          </a:p>
        </p:txBody>
      </p:sp>
      <p:sp>
        <p:nvSpPr>
          <p:cNvPr id="5" name="Text Box 7">
            <a:hlinkClick r:id="" action="ppaction://noaction">
              <a:snd r:embed="rId5" name="3.3_quelle_heure_est_il.wav"/>
            </a:hlinkClick>
          </p:cNvPr>
          <p:cNvSpPr txBox="1">
            <a:spLocks noChangeArrowheads="1"/>
          </p:cNvSpPr>
          <p:nvPr/>
        </p:nvSpPr>
        <p:spPr bwMode="auto">
          <a:xfrm>
            <a:off x="0" y="-15875"/>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500"/>
                                        <p:tgtEl>
                                          <p:spTgt spid="23555"/>
                                        </p:tgtEl>
                                      </p:cBhvr>
                                    </p:animEffect>
                                  </p:childTnLst>
                                  <p:subTnLst>
                                    <p:audio>
                                      <p:cMediaNode>
                                        <p:cTn display="0" masterRel="sameClick">
                                          <p:stCondLst>
                                            <p:cond evt="begin" delay="0">
                                              <p:tn val="5"/>
                                            </p:cond>
                                          </p:stCondLst>
                                          <p:endCondLst>
                                            <p:cond evt="onStopAudio" delay="0">
                                              <p:tgtEl>
                                                <p:sldTgt/>
                                              </p:tgtEl>
                                            </p:cond>
                                          </p:endCondLst>
                                        </p:cTn>
                                        <p:tgtEl>
                                          <p:sndTgt r:embed="rId3" name="3.11_il_est_huit_heur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900_17514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549275"/>
            <a:ext cx="50673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a:solidFill>
                  <a:schemeClr val="bg1"/>
                </a:solidFill>
                <a:latin typeface="Calibri" panose="020F0502020204030204" pitchFamily="34" charset="0"/>
              </a:rPr>
              <a:t>Il </a:t>
            </a:r>
            <a:r>
              <a:rPr lang="en-GB" altLang="en-US" dirty="0" err="1">
                <a:solidFill>
                  <a:schemeClr val="bg1"/>
                </a:solidFill>
                <a:latin typeface="Calibri" panose="020F0502020204030204" pitchFamily="34" charset="0"/>
              </a:rPr>
              <a:t>est</a:t>
            </a:r>
            <a:r>
              <a:rPr lang="en-GB" altLang="en-US" dirty="0">
                <a:solidFill>
                  <a:schemeClr val="bg1"/>
                </a:solidFill>
                <a:latin typeface="Calibri" panose="020F0502020204030204" pitchFamily="34" charset="0"/>
              </a:rPr>
              <a:t> </a:t>
            </a:r>
            <a:r>
              <a:rPr lang="en-GB" altLang="en-US" dirty="0" err="1">
                <a:solidFill>
                  <a:schemeClr val="bg1"/>
                </a:solidFill>
                <a:latin typeface="Calibri" panose="020F0502020204030204" pitchFamily="34" charset="0"/>
              </a:rPr>
              <a:t>neuf</a:t>
            </a:r>
            <a:r>
              <a:rPr lang="en-GB" altLang="en-US" dirty="0">
                <a:solidFill>
                  <a:schemeClr val="bg1"/>
                </a:solidFill>
                <a:latin typeface="Calibri" panose="020F0502020204030204" pitchFamily="34" charset="0"/>
              </a:rPr>
              <a:t> </a:t>
            </a:r>
            <a:r>
              <a:rPr lang="en-GB" altLang="en-US" dirty="0" err="1">
                <a:solidFill>
                  <a:schemeClr val="bg1"/>
                </a:solidFill>
                <a:latin typeface="Calibri" panose="020F0502020204030204" pitchFamily="34" charset="0"/>
              </a:rPr>
              <a:t>heures</a:t>
            </a:r>
            <a:r>
              <a:rPr lang="en-GB" altLang="en-US" dirty="0">
                <a:solidFill>
                  <a:schemeClr val="bg1"/>
                </a:solidFill>
                <a:latin typeface="Calibri" panose="020F0502020204030204" pitchFamily="34" charset="0"/>
              </a:rPr>
              <a:t>.</a:t>
            </a:r>
          </a:p>
        </p:txBody>
      </p:sp>
      <p:sp>
        <p:nvSpPr>
          <p:cNvPr id="5" name="Text Box 7">
            <a:hlinkClick r:id="" action="ppaction://noaction">
              <a:snd r:embed="rId5" name="3.3_quelle_heure_est_il.wav"/>
            </a:hlinkClick>
          </p:cNvPr>
          <p:cNvSpPr txBox="1">
            <a:spLocks noChangeArrowheads="1"/>
          </p:cNvSpPr>
          <p:nvPr/>
        </p:nvSpPr>
        <p:spPr bwMode="auto">
          <a:xfrm>
            <a:off x="0" y="-15875"/>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500"/>
                                        <p:tgtEl>
                                          <p:spTgt spid="25603"/>
                                        </p:tgtEl>
                                      </p:cBhvr>
                                    </p:animEffect>
                                  </p:childTnLst>
                                  <p:subTnLst>
                                    <p:audio>
                                      <p:cMediaNode>
                                        <p:cTn display="0" masterRel="sameClick">
                                          <p:stCondLst>
                                            <p:cond evt="begin" delay="0">
                                              <p:tn val="5"/>
                                            </p:cond>
                                          </p:stCondLst>
                                          <p:endCondLst>
                                            <p:cond evt="onStopAudio" delay="0">
                                              <p:tgtEl>
                                                <p:sldTgt/>
                                              </p:tgtEl>
                                            </p:cond>
                                          </p:endCondLst>
                                        </p:cTn>
                                        <p:tgtEl>
                                          <p:sndTgt r:embed="rId3" name="3.12_il_est_neuf_heur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1000_17515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63" y="476250"/>
            <a:ext cx="50958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a:solidFill>
                  <a:schemeClr val="bg1"/>
                </a:solidFill>
                <a:latin typeface="Calibri" panose="020F0502020204030204" pitchFamily="34" charset="0"/>
              </a:rPr>
              <a:t>Il </a:t>
            </a:r>
            <a:r>
              <a:rPr lang="en-GB" altLang="en-US" dirty="0" err="1">
                <a:solidFill>
                  <a:schemeClr val="bg1"/>
                </a:solidFill>
                <a:latin typeface="Calibri" panose="020F0502020204030204" pitchFamily="34" charset="0"/>
              </a:rPr>
              <a:t>est</a:t>
            </a:r>
            <a:r>
              <a:rPr lang="en-GB" altLang="en-US" dirty="0">
                <a:solidFill>
                  <a:schemeClr val="bg1"/>
                </a:solidFill>
                <a:latin typeface="Calibri" panose="020F0502020204030204" pitchFamily="34" charset="0"/>
              </a:rPr>
              <a:t> dix </a:t>
            </a:r>
            <a:r>
              <a:rPr lang="en-GB" altLang="en-US" dirty="0" err="1">
                <a:solidFill>
                  <a:schemeClr val="bg1"/>
                </a:solidFill>
                <a:latin typeface="Calibri" panose="020F0502020204030204" pitchFamily="34" charset="0"/>
              </a:rPr>
              <a:t>heures</a:t>
            </a:r>
            <a:r>
              <a:rPr lang="en-GB" altLang="en-US" dirty="0">
                <a:solidFill>
                  <a:schemeClr val="bg1"/>
                </a:solidFill>
                <a:latin typeface="Calibri" panose="020F0502020204030204" pitchFamily="34" charset="0"/>
              </a:rPr>
              <a:t>.</a:t>
            </a:r>
          </a:p>
        </p:txBody>
      </p:sp>
      <p:sp>
        <p:nvSpPr>
          <p:cNvPr id="5" name="Text Box 7">
            <a:hlinkClick r:id="" action="ppaction://noaction">
              <a:snd r:embed="rId5" name="3.3_quelle_heure_est_il.wav"/>
            </a:hlinkClick>
          </p:cNvPr>
          <p:cNvSpPr txBox="1">
            <a:spLocks noChangeArrowheads="1"/>
          </p:cNvSpPr>
          <p:nvPr/>
        </p:nvSpPr>
        <p:spPr bwMode="auto">
          <a:xfrm>
            <a:off x="0" y="-15875"/>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500"/>
                                        <p:tgtEl>
                                          <p:spTgt spid="27651"/>
                                        </p:tgtEl>
                                      </p:cBhvr>
                                    </p:animEffect>
                                  </p:childTnLst>
                                  <p:subTnLst>
                                    <p:audio>
                                      <p:cMediaNode>
                                        <p:cTn display="0" masterRel="sameClick">
                                          <p:stCondLst>
                                            <p:cond evt="begin" delay="0">
                                              <p:tn val="5"/>
                                            </p:cond>
                                          </p:stCondLst>
                                          <p:endCondLst>
                                            <p:cond evt="onStopAudio" delay="0">
                                              <p:tgtEl>
                                                <p:sldTgt/>
                                              </p:tgtEl>
                                            </p:cond>
                                          </p:endCondLst>
                                        </p:cTn>
                                        <p:tgtEl>
                                          <p:sndTgt r:embed="rId3" name="3.13_il_est_dix_heur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1100_17516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775" y="476250"/>
            <a:ext cx="5124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a:solidFill>
                  <a:schemeClr val="bg1"/>
                </a:solidFill>
                <a:latin typeface="Calibri" panose="020F0502020204030204" pitchFamily="34" charset="0"/>
              </a:rPr>
              <a:t>Il </a:t>
            </a:r>
            <a:r>
              <a:rPr lang="en-GB" altLang="en-US" dirty="0" err="1">
                <a:solidFill>
                  <a:schemeClr val="bg1"/>
                </a:solidFill>
                <a:latin typeface="Calibri" panose="020F0502020204030204" pitchFamily="34" charset="0"/>
              </a:rPr>
              <a:t>est</a:t>
            </a:r>
            <a:r>
              <a:rPr lang="en-GB" altLang="en-US" dirty="0">
                <a:solidFill>
                  <a:schemeClr val="bg1"/>
                </a:solidFill>
                <a:latin typeface="Calibri" panose="020F0502020204030204" pitchFamily="34" charset="0"/>
              </a:rPr>
              <a:t> </a:t>
            </a:r>
            <a:r>
              <a:rPr lang="en-GB" altLang="en-US" dirty="0" err="1">
                <a:solidFill>
                  <a:schemeClr val="bg1"/>
                </a:solidFill>
                <a:latin typeface="Calibri" panose="020F0502020204030204" pitchFamily="34" charset="0"/>
              </a:rPr>
              <a:t>onze</a:t>
            </a:r>
            <a:r>
              <a:rPr lang="en-GB" altLang="en-US" dirty="0">
                <a:solidFill>
                  <a:schemeClr val="bg1"/>
                </a:solidFill>
                <a:latin typeface="Calibri" panose="020F0502020204030204" pitchFamily="34" charset="0"/>
              </a:rPr>
              <a:t> </a:t>
            </a:r>
            <a:r>
              <a:rPr lang="en-GB" altLang="en-US" dirty="0" err="1" smtClean="0">
                <a:solidFill>
                  <a:schemeClr val="bg1"/>
                </a:solidFill>
                <a:latin typeface="Calibri" panose="020F0502020204030204" pitchFamily="34" charset="0"/>
              </a:rPr>
              <a:t>heures</a:t>
            </a:r>
            <a:r>
              <a:rPr lang="en-GB" altLang="en-US" dirty="0" smtClean="0">
                <a:solidFill>
                  <a:schemeClr val="bg1"/>
                </a:solidFill>
                <a:latin typeface="Calibri" panose="020F0502020204030204" pitchFamily="34" charset="0"/>
              </a:rPr>
              <a:t>.</a:t>
            </a:r>
            <a:endParaRPr lang="en-GB" altLang="en-US" dirty="0">
              <a:solidFill>
                <a:schemeClr val="bg1"/>
              </a:solidFill>
              <a:latin typeface="Calibri" panose="020F0502020204030204" pitchFamily="34" charset="0"/>
            </a:endParaRPr>
          </a:p>
        </p:txBody>
      </p:sp>
      <p:sp>
        <p:nvSpPr>
          <p:cNvPr id="5" name="Text Box 7">
            <a:hlinkClick r:id="" action="ppaction://noaction">
              <a:snd r:embed="rId5" name="3.3_quelle_heure_est_il.wav"/>
            </a:hlinkClick>
          </p:cNvPr>
          <p:cNvSpPr txBox="1">
            <a:spLocks noChangeArrowheads="1"/>
          </p:cNvSpPr>
          <p:nvPr/>
        </p:nvSpPr>
        <p:spPr bwMode="auto">
          <a:xfrm>
            <a:off x="0" y="-15875"/>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500"/>
                                        <p:tgtEl>
                                          <p:spTgt spid="29699"/>
                                        </p:tgtEl>
                                      </p:cBhvr>
                                    </p:animEffect>
                                  </p:childTnLst>
                                  <p:subTnLst>
                                    <p:audio>
                                      <p:cMediaNode>
                                        <p:cTn display="0" masterRel="sameClick">
                                          <p:stCondLst>
                                            <p:cond evt="begin" delay="0">
                                              <p:tn val="5"/>
                                            </p:cond>
                                          </p:stCondLst>
                                          <p:endCondLst>
                                            <p:cond evt="onStopAudio" delay="0">
                                              <p:tgtEl>
                                                <p:sldTgt/>
                                              </p:tgtEl>
                                            </p:cond>
                                          </p:endCondLst>
                                        </p:cTn>
                                        <p:tgtEl>
                                          <p:sndTgt r:embed="rId3" name="3.14_il_est_dix_heur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12oclock_17494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549275"/>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a:solidFill>
                  <a:schemeClr val="bg1"/>
                </a:solidFill>
                <a:latin typeface="Calibri" panose="020F0502020204030204" pitchFamily="34" charset="0"/>
              </a:rPr>
              <a:t>Il </a:t>
            </a:r>
            <a:r>
              <a:rPr lang="en-GB" altLang="en-US" dirty="0" err="1">
                <a:solidFill>
                  <a:schemeClr val="bg1"/>
                </a:solidFill>
                <a:latin typeface="Calibri" panose="020F0502020204030204" pitchFamily="34" charset="0"/>
              </a:rPr>
              <a:t>est</a:t>
            </a:r>
            <a:r>
              <a:rPr lang="en-GB" altLang="en-US" dirty="0">
                <a:solidFill>
                  <a:schemeClr val="bg1"/>
                </a:solidFill>
                <a:latin typeface="Calibri" panose="020F0502020204030204" pitchFamily="34" charset="0"/>
              </a:rPr>
              <a:t> midi.</a:t>
            </a:r>
          </a:p>
        </p:txBody>
      </p:sp>
      <p:sp>
        <p:nvSpPr>
          <p:cNvPr id="5" name="Text Box 7">
            <a:hlinkClick r:id="" action="ppaction://noaction">
              <a:snd r:embed="rId4" name="3.3_quelle_heure_est_il.wav"/>
            </a:hlinkClick>
          </p:cNvPr>
          <p:cNvSpPr txBox="1">
            <a:spLocks noChangeArrowheads="1"/>
          </p:cNvSpPr>
          <p:nvPr/>
        </p:nvSpPr>
        <p:spPr bwMode="auto">
          <a:xfrm>
            <a:off x="0" y="-15875"/>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subTnLst>
                                    <p:audio>
                                      <p:cMediaNode>
                                        <p:cTn display="0" masterRel="sameClick">
                                          <p:stCondLst>
                                            <p:cond evt="begin" delay="0">
                                              <p:tn val="5"/>
                                            </p:cond>
                                          </p:stCondLst>
                                          <p:endCondLst>
                                            <p:cond evt="onStopAudio" delay="0">
                                              <p:tgtEl>
                                                <p:sldTgt/>
                                              </p:tgtEl>
                                            </p:cond>
                                          </p:endCondLst>
                                        </p:cTn>
                                        <p:tgtEl>
                                          <p:sndTgt r:embed="rId2" name="3.15_il_est_mid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6"/>
          <p:cNvSpPr txBox="1">
            <a:spLocks noChangeArrowheads="1"/>
          </p:cNvSpPr>
          <p:nvPr/>
        </p:nvSpPr>
        <p:spPr bwMode="auto">
          <a:xfrm>
            <a:off x="323850" y="27797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1.</a:t>
            </a:r>
            <a:r>
              <a:rPr lang="en-GB" altLang="en-US" sz="1800"/>
              <a:t> </a:t>
            </a:r>
          </a:p>
        </p:txBody>
      </p:sp>
      <p:sp>
        <p:nvSpPr>
          <p:cNvPr id="32771" name="Text Box 17"/>
          <p:cNvSpPr txBox="1">
            <a:spLocks noChangeArrowheads="1"/>
          </p:cNvSpPr>
          <p:nvPr/>
        </p:nvSpPr>
        <p:spPr bwMode="auto">
          <a:xfrm>
            <a:off x="3348038" y="27797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2.</a:t>
            </a:r>
            <a:r>
              <a:rPr lang="en-GB" altLang="en-US" sz="1800"/>
              <a:t> </a:t>
            </a:r>
          </a:p>
        </p:txBody>
      </p:sp>
      <p:sp>
        <p:nvSpPr>
          <p:cNvPr id="32772" name="Text Box 18"/>
          <p:cNvSpPr txBox="1">
            <a:spLocks noChangeArrowheads="1"/>
          </p:cNvSpPr>
          <p:nvPr/>
        </p:nvSpPr>
        <p:spPr bwMode="auto">
          <a:xfrm>
            <a:off x="6445250" y="27797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3.</a:t>
            </a:r>
            <a:r>
              <a:rPr lang="en-GB" altLang="en-US" sz="1800"/>
              <a:t> </a:t>
            </a:r>
          </a:p>
        </p:txBody>
      </p:sp>
      <p:sp>
        <p:nvSpPr>
          <p:cNvPr id="32773" name="Text Box 19"/>
          <p:cNvSpPr txBox="1">
            <a:spLocks noChangeArrowheads="1"/>
          </p:cNvSpPr>
          <p:nvPr/>
        </p:nvSpPr>
        <p:spPr bwMode="auto">
          <a:xfrm>
            <a:off x="323850" y="612775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4.</a:t>
            </a:r>
            <a:r>
              <a:rPr lang="en-GB" altLang="en-US" sz="1800"/>
              <a:t> </a:t>
            </a:r>
          </a:p>
        </p:txBody>
      </p:sp>
      <p:sp>
        <p:nvSpPr>
          <p:cNvPr id="32774" name="Text Box 20"/>
          <p:cNvSpPr txBox="1">
            <a:spLocks noChangeArrowheads="1"/>
          </p:cNvSpPr>
          <p:nvPr/>
        </p:nvSpPr>
        <p:spPr bwMode="auto">
          <a:xfrm>
            <a:off x="3348038" y="612775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5.</a:t>
            </a:r>
            <a:r>
              <a:rPr lang="en-GB" altLang="en-US" sz="1800"/>
              <a:t> </a:t>
            </a:r>
          </a:p>
        </p:txBody>
      </p:sp>
      <p:sp>
        <p:nvSpPr>
          <p:cNvPr id="32775" name="Text Box 21"/>
          <p:cNvSpPr txBox="1">
            <a:spLocks noChangeArrowheads="1"/>
          </p:cNvSpPr>
          <p:nvPr/>
        </p:nvSpPr>
        <p:spPr bwMode="auto">
          <a:xfrm>
            <a:off x="6445250" y="612775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6.</a:t>
            </a:r>
            <a:r>
              <a:rPr lang="en-GB" altLang="en-US" sz="1800"/>
              <a:t> </a:t>
            </a:r>
          </a:p>
        </p:txBody>
      </p:sp>
      <p:pic>
        <p:nvPicPr>
          <p:cNvPr id="32777" name="Picture 23" descr="countdown logo.gif">
            <a:hlinkClick r:id="" action="ppaction://noaction">
              <a:snd r:embed="rId3" name="Countdownclock[1].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44450"/>
            <a:ext cx="41036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0725" y="1316038"/>
            <a:ext cx="223202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1300163"/>
            <a:ext cx="205263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3"/>
          <p:cNvPicPr>
            <a:picLocks noChangeAspect="1"/>
          </p:cNvPicPr>
          <p:nvPr/>
        </p:nvPicPr>
        <p:blipFill>
          <a:blip r:embed="rId7">
            <a:extLst>
              <a:ext uri="{28A0092B-C50C-407E-A947-70E740481C1C}">
                <a14:useLocalDpi xmlns:a14="http://schemas.microsoft.com/office/drawing/2010/main" val="0"/>
              </a:ext>
            </a:extLst>
          </a:blip>
          <a:srcRect l="14095" t="16222" r="12607" b="18941"/>
          <a:stretch>
            <a:fillRect/>
          </a:stretch>
        </p:blipFill>
        <p:spPr bwMode="auto">
          <a:xfrm>
            <a:off x="6732588" y="1125538"/>
            <a:ext cx="187166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0988" y="3798888"/>
            <a:ext cx="2671762"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82975" y="38766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6"/>
          <p:cNvPicPr>
            <a:picLocks noChangeAspect="1"/>
          </p:cNvPicPr>
          <p:nvPr/>
        </p:nvPicPr>
        <p:blipFill>
          <a:blip r:embed="rId10">
            <a:extLst>
              <a:ext uri="{28A0092B-C50C-407E-A947-70E740481C1C}">
                <a14:useLocalDpi xmlns:a14="http://schemas.microsoft.com/office/drawing/2010/main" val="0"/>
              </a:ext>
            </a:extLst>
          </a:blip>
          <a:srcRect l="16927" t="10310" r="6531" b="8893"/>
          <a:stretch>
            <a:fillRect/>
          </a:stretch>
        </p:blipFill>
        <p:spPr bwMode="auto">
          <a:xfrm>
            <a:off x="6227763" y="3876675"/>
            <a:ext cx="2506662"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a:hlinkClick r:id="" action="ppaction://noaction">
              <a:snd r:embed="rId11" name="3.3_quelle_heure_est_il.wav"/>
            </a:hlinkClick>
          </p:cNvPr>
          <p:cNvSpPr txBox="1">
            <a:spLocks noChangeArrowheads="1"/>
          </p:cNvSpPr>
          <p:nvPr/>
        </p:nvSpPr>
        <p:spPr bwMode="auto">
          <a:xfrm>
            <a:off x="5003799" y="98426"/>
            <a:ext cx="72009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3600" b="1" dirty="0" err="1">
                <a:latin typeface="Calibri" panose="020F0502020204030204" pitchFamily="34" charset="0"/>
              </a:rPr>
              <a:t>Quelle</a:t>
            </a:r>
            <a:r>
              <a:rPr lang="en-GB" altLang="en-US" sz="3600" b="1" dirty="0">
                <a:latin typeface="Calibri" panose="020F0502020204030204" pitchFamily="34" charset="0"/>
              </a:rPr>
              <a:t> </a:t>
            </a:r>
            <a:r>
              <a:rPr lang="en-GB" altLang="en-US" sz="3600" b="1" dirty="0" err="1">
                <a:latin typeface="Calibri" panose="020F0502020204030204" pitchFamily="34" charset="0"/>
              </a:rPr>
              <a:t>heure</a:t>
            </a:r>
            <a:r>
              <a:rPr lang="en-GB" altLang="en-US" sz="3600" b="1" dirty="0">
                <a:latin typeface="Calibri" panose="020F0502020204030204" pitchFamily="34" charset="0"/>
              </a:rPr>
              <a:t> </a:t>
            </a:r>
            <a:r>
              <a:rPr lang="en-GB" altLang="en-US" sz="3600" b="1" dirty="0" err="1">
                <a:latin typeface="Calibri" panose="020F0502020204030204" pitchFamily="34" charset="0"/>
              </a:rPr>
              <a:t>est-il</a:t>
            </a:r>
            <a:r>
              <a:rPr lang="en-GB" altLang="en-US" sz="3600"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1138" y="966788"/>
            <a:ext cx="18669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l="374"/>
          <a:stretch>
            <a:fillRect/>
          </a:stretch>
        </p:blipFill>
        <p:spPr bwMode="auto">
          <a:xfrm>
            <a:off x="5795963" y="998538"/>
            <a:ext cx="191611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l="984" t="1862" r="394"/>
          <a:stretch>
            <a:fillRect/>
          </a:stretch>
        </p:blipFill>
        <p:spPr bwMode="auto">
          <a:xfrm>
            <a:off x="1471613" y="3773488"/>
            <a:ext cx="1804987"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10">
            <a:extLst>
              <a:ext uri="{28A0092B-C50C-407E-A947-70E740481C1C}">
                <a14:useLocalDpi xmlns:a14="http://schemas.microsoft.com/office/drawing/2010/main" val="0"/>
              </a:ext>
            </a:extLst>
          </a:blip>
          <a:srcRect l="984"/>
          <a:stretch>
            <a:fillRect/>
          </a:stretch>
        </p:blipFill>
        <p:spPr bwMode="auto">
          <a:xfrm>
            <a:off x="5810250" y="3787775"/>
            <a:ext cx="18097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636588" y="2908300"/>
            <a:ext cx="3600450" cy="5191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Calibri" panose="020F0502020204030204" pitchFamily="34" charset="0"/>
              </a:rPr>
              <a:t>Il est midi.</a:t>
            </a:r>
          </a:p>
        </p:txBody>
      </p:sp>
      <p:sp>
        <p:nvSpPr>
          <p:cNvPr id="19466" name="Text Box 10"/>
          <p:cNvSpPr txBox="1">
            <a:spLocks noChangeArrowheads="1"/>
          </p:cNvSpPr>
          <p:nvPr/>
        </p:nvSpPr>
        <p:spPr bwMode="auto">
          <a:xfrm>
            <a:off x="4932363" y="2908300"/>
            <a:ext cx="3600450" cy="5191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Calibri" panose="020F0502020204030204" pitchFamily="34" charset="0"/>
              </a:rPr>
              <a:t>Il est midi et quart.   </a:t>
            </a:r>
          </a:p>
        </p:txBody>
      </p:sp>
      <p:sp>
        <p:nvSpPr>
          <p:cNvPr id="19467" name="Text Box 11"/>
          <p:cNvSpPr txBox="1">
            <a:spLocks noChangeArrowheads="1"/>
          </p:cNvSpPr>
          <p:nvPr/>
        </p:nvSpPr>
        <p:spPr bwMode="auto">
          <a:xfrm>
            <a:off x="684213" y="5789613"/>
            <a:ext cx="3600450" cy="51911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Calibri" panose="020F0502020204030204" pitchFamily="34" charset="0"/>
              </a:rPr>
              <a:t>Il est midi et demie.</a:t>
            </a:r>
          </a:p>
        </p:txBody>
      </p:sp>
      <p:sp>
        <p:nvSpPr>
          <p:cNvPr id="19468" name="Text Box 12"/>
          <p:cNvSpPr txBox="1">
            <a:spLocks noChangeArrowheads="1"/>
          </p:cNvSpPr>
          <p:nvPr/>
        </p:nvSpPr>
        <p:spPr bwMode="auto">
          <a:xfrm>
            <a:off x="4979988" y="5789613"/>
            <a:ext cx="3624262" cy="95408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dirty="0">
                <a:solidFill>
                  <a:schemeClr val="bg1"/>
                </a:solidFill>
                <a:latin typeface="Calibri" panose="020F0502020204030204" pitchFamily="34" charset="0"/>
              </a:rPr>
              <a:t>Il </a:t>
            </a:r>
            <a:r>
              <a:rPr lang="en-GB" altLang="en-US" sz="2800" dirty="0" err="1">
                <a:solidFill>
                  <a:schemeClr val="bg1"/>
                </a:solidFill>
                <a:latin typeface="Calibri" panose="020F0502020204030204" pitchFamily="34" charset="0"/>
              </a:rPr>
              <a:t>est</a:t>
            </a:r>
            <a:r>
              <a:rPr lang="en-GB" altLang="en-US" sz="2800" dirty="0">
                <a:solidFill>
                  <a:schemeClr val="bg1"/>
                </a:solidFill>
                <a:latin typeface="Calibri" panose="020F0502020204030204" pitchFamily="34" charset="0"/>
              </a:rPr>
              <a:t> </a:t>
            </a:r>
            <a:r>
              <a:rPr lang="en-GB" altLang="en-US" sz="2800" dirty="0" err="1">
                <a:solidFill>
                  <a:schemeClr val="bg1"/>
                </a:solidFill>
                <a:latin typeface="Calibri" panose="020F0502020204030204" pitchFamily="34" charset="0"/>
              </a:rPr>
              <a:t>une</a:t>
            </a:r>
            <a:r>
              <a:rPr lang="en-GB" altLang="en-US" sz="2800" dirty="0">
                <a:solidFill>
                  <a:schemeClr val="bg1"/>
                </a:solidFill>
                <a:latin typeface="Calibri" panose="020F0502020204030204" pitchFamily="34" charset="0"/>
              </a:rPr>
              <a:t> </a:t>
            </a:r>
            <a:r>
              <a:rPr lang="en-GB" altLang="en-US" sz="2800" dirty="0" err="1">
                <a:solidFill>
                  <a:schemeClr val="bg1"/>
                </a:solidFill>
                <a:latin typeface="Calibri" panose="020F0502020204030204" pitchFamily="34" charset="0"/>
              </a:rPr>
              <a:t>heure</a:t>
            </a:r>
            <a:r>
              <a:rPr lang="en-GB" altLang="en-US" sz="2800" dirty="0">
                <a:solidFill>
                  <a:schemeClr val="bg1"/>
                </a:solidFill>
                <a:latin typeface="Calibri" panose="020F0502020204030204" pitchFamily="34" charset="0"/>
              </a:rPr>
              <a:t> </a:t>
            </a:r>
            <a:r>
              <a:rPr lang="en-GB" altLang="en-US" sz="2800" dirty="0" err="1">
                <a:solidFill>
                  <a:schemeClr val="bg1"/>
                </a:solidFill>
                <a:latin typeface="Calibri" panose="020F0502020204030204" pitchFamily="34" charset="0"/>
              </a:rPr>
              <a:t>moins</a:t>
            </a:r>
            <a:r>
              <a:rPr lang="en-GB" altLang="en-US" sz="2800" dirty="0">
                <a:solidFill>
                  <a:schemeClr val="bg1"/>
                </a:solidFill>
                <a:latin typeface="Calibri" panose="020F0502020204030204" pitchFamily="34" charset="0"/>
              </a:rPr>
              <a:t> le quart. </a:t>
            </a:r>
          </a:p>
        </p:txBody>
      </p:sp>
      <p:sp>
        <p:nvSpPr>
          <p:cNvPr id="11" name="Text Box 7">
            <a:hlinkClick r:id="" action="ppaction://noaction">
              <a:snd r:embed="rId11" name="3.3_quelle_heure_est_il.wav"/>
            </a:hlinkClick>
          </p:cNvPr>
          <p:cNvSpPr txBox="1">
            <a:spLocks noChangeArrowheads="1"/>
          </p:cNvSpPr>
          <p:nvPr/>
        </p:nvSpPr>
        <p:spPr bwMode="auto">
          <a:xfrm>
            <a:off x="0" y="-15875"/>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3.15_il_est_midi.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3.17_il_est_midi_et_quar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7"/>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3.17_il_est_midi_et_demi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46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6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6" name="3.17_il_est_une_heure_moins_le_qua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19466" grpId="0" animBg="1"/>
      <p:bldP spid="19467" grpId="0" animBg="1"/>
      <p:bldP spid="194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03"/>
          <p:cNvPicPr>
            <a:picLocks noChangeAspect="1" noChangeArrowheads="1"/>
          </p:cNvPicPr>
          <p:nvPr/>
        </p:nvPicPr>
        <p:blipFill>
          <a:blip r:embed="rId3">
            <a:extLst>
              <a:ext uri="{28A0092B-C50C-407E-A947-70E740481C1C}">
                <a14:useLocalDpi xmlns:a14="http://schemas.microsoft.com/office/drawing/2010/main" val="0"/>
              </a:ext>
            </a:extLst>
          </a:blip>
          <a:srcRect t="7275" b="4042"/>
          <a:stretch>
            <a:fillRect/>
          </a:stretch>
        </p:blipFill>
        <p:spPr bwMode="auto">
          <a:xfrm>
            <a:off x="-280988" y="498475"/>
            <a:ext cx="4838701"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6" descr="03"/>
          <p:cNvPicPr>
            <a:picLocks noChangeAspect="1" noChangeArrowheads="1"/>
          </p:cNvPicPr>
          <p:nvPr/>
        </p:nvPicPr>
        <p:blipFill>
          <a:blip r:embed="rId3">
            <a:extLst>
              <a:ext uri="{28A0092B-C50C-407E-A947-70E740481C1C}">
                <a14:useLocalDpi xmlns:a14="http://schemas.microsoft.com/office/drawing/2010/main" val="0"/>
              </a:ext>
            </a:extLst>
          </a:blip>
          <a:srcRect t="7275" b="4042"/>
          <a:stretch>
            <a:fillRect/>
          </a:stretch>
        </p:blipFill>
        <p:spPr bwMode="auto">
          <a:xfrm>
            <a:off x="4730750" y="498475"/>
            <a:ext cx="48387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7"/>
          <p:cNvSpPr>
            <a:spLocks noChangeArrowheads="1"/>
          </p:cNvSpPr>
          <p:nvPr/>
        </p:nvSpPr>
        <p:spPr bwMode="auto">
          <a:xfrm>
            <a:off x="684213" y="4868863"/>
            <a:ext cx="792162"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69" name="Rectangle 8"/>
          <p:cNvSpPr>
            <a:spLocks noChangeArrowheads="1"/>
          </p:cNvSpPr>
          <p:nvPr/>
        </p:nvSpPr>
        <p:spPr bwMode="auto">
          <a:xfrm>
            <a:off x="684213" y="5661025"/>
            <a:ext cx="792162"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0" name="Rectangle 9"/>
          <p:cNvSpPr>
            <a:spLocks noChangeArrowheads="1"/>
          </p:cNvSpPr>
          <p:nvPr/>
        </p:nvSpPr>
        <p:spPr bwMode="auto">
          <a:xfrm>
            <a:off x="5651500" y="4868863"/>
            <a:ext cx="792163"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1" name="Rectangle 10"/>
          <p:cNvSpPr>
            <a:spLocks noChangeArrowheads="1"/>
          </p:cNvSpPr>
          <p:nvPr/>
        </p:nvSpPr>
        <p:spPr bwMode="auto">
          <a:xfrm>
            <a:off x="5651500" y="5661025"/>
            <a:ext cx="792163"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2" name="Rectangle 11"/>
          <p:cNvSpPr>
            <a:spLocks noChangeArrowheads="1"/>
          </p:cNvSpPr>
          <p:nvPr/>
        </p:nvSpPr>
        <p:spPr bwMode="auto">
          <a:xfrm>
            <a:off x="1331913" y="4221163"/>
            <a:ext cx="1655762"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3" name="Rectangle 12"/>
          <p:cNvSpPr>
            <a:spLocks noChangeArrowheads="1"/>
          </p:cNvSpPr>
          <p:nvPr/>
        </p:nvSpPr>
        <p:spPr bwMode="auto">
          <a:xfrm>
            <a:off x="6300788" y="4221163"/>
            <a:ext cx="1655762"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Pentagon 1"/>
          <p:cNvSpPr/>
          <p:nvPr/>
        </p:nvSpPr>
        <p:spPr>
          <a:xfrm>
            <a:off x="1835150" y="4808538"/>
            <a:ext cx="1368425" cy="565150"/>
          </a:xfrm>
          <a:prstGeom prst="homePlate">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GB"/>
          </a:p>
        </p:txBody>
      </p:sp>
      <p:sp>
        <p:nvSpPr>
          <p:cNvPr id="3" name="Oval 2"/>
          <p:cNvSpPr/>
          <p:nvPr/>
        </p:nvSpPr>
        <p:spPr>
          <a:xfrm>
            <a:off x="2051050" y="5013325"/>
            <a:ext cx="144463" cy="144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Pentagon 11"/>
          <p:cNvSpPr/>
          <p:nvPr/>
        </p:nvSpPr>
        <p:spPr>
          <a:xfrm>
            <a:off x="6804025" y="4797425"/>
            <a:ext cx="1365250" cy="565150"/>
          </a:xfrm>
          <a:prstGeom prst="homePlate">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GB"/>
          </a:p>
        </p:txBody>
      </p:sp>
      <p:sp>
        <p:nvSpPr>
          <p:cNvPr id="13" name="Oval 12"/>
          <p:cNvSpPr/>
          <p:nvPr/>
        </p:nvSpPr>
        <p:spPr>
          <a:xfrm>
            <a:off x="7019925" y="5002213"/>
            <a:ext cx="144463" cy="144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Pentagon 13"/>
          <p:cNvSpPr/>
          <p:nvPr/>
        </p:nvSpPr>
        <p:spPr>
          <a:xfrm>
            <a:off x="1835150" y="5672138"/>
            <a:ext cx="1800225" cy="565150"/>
          </a:xfrm>
          <a:prstGeom prst="homePlate">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GB"/>
          </a:p>
        </p:txBody>
      </p:sp>
      <p:sp>
        <p:nvSpPr>
          <p:cNvPr id="16" name="Oval 15"/>
          <p:cNvSpPr/>
          <p:nvPr/>
        </p:nvSpPr>
        <p:spPr>
          <a:xfrm>
            <a:off x="2051050" y="5876925"/>
            <a:ext cx="144463" cy="144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Pentagon 16"/>
          <p:cNvSpPr/>
          <p:nvPr/>
        </p:nvSpPr>
        <p:spPr>
          <a:xfrm>
            <a:off x="6804025" y="5672138"/>
            <a:ext cx="1871663" cy="565150"/>
          </a:xfrm>
          <a:prstGeom prst="homePlate">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GB"/>
          </a:p>
        </p:txBody>
      </p:sp>
      <p:sp>
        <p:nvSpPr>
          <p:cNvPr id="18" name="Oval 17"/>
          <p:cNvSpPr/>
          <p:nvPr/>
        </p:nvSpPr>
        <p:spPr>
          <a:xfrm>
            <a:off x="7019925" y="5865813"/>
            <a:ext cx="144463" cy="144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9"/>
          <p:cNvSpPr txBox="1">
            <a:spLocks noChangeArrowheads="1"/>
          </p:cNvSpPr>
          <p:nvPr/>
        </p:nvSpPr>
        <p:spPr bwMode="auto">
          <a:xfrm>
            <a:off x="-1588" y="107950"/>
            <a:ext cx="93614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GB" altLang="en-US" sz="3200" b="1" dirty="0" err="1" smtClean="0">
                <a:latin typeface="Calibri" panose="020F0502020204030204" pitchFamily="34" charset="0"/>
              </a:rPr>
              <a:t>Quelle</a:t>
            </a:r>
            <a:r>
              <a:rPr lang="en-GB" altLang="en-US" sz="3200" b="1" dirty="0" smtClean="0">
                <a:latin typeface="Calibri" panose="020F0502020204030204" pitchFamily="34" charset="0"/>
              </a:rPr>
              <a:t> </a:t>
            </a:r>
            <a:r>
              <a:rPr lang="en-GB" altLang="en-US" sz="3200" b="1" dirty="0" err="1" smtClean="0">
                <a:latin typeface="Calibri" panose="020F0502020204030204" pitchFamily="34" charset="0"/>
              </a:rPr>
              <a:t>heure</a:t>
            </a:r>
            <a:r>
              <a:rPr lang="en-GB" altLang="en-US" sz="3200" b="1" dirty="0" smtClean="0">
                <a:latin typeface="Calibri" panose="020F0502020204030204" pitchFamily="34" charset="0"/>
              </a:rPr>
              <a:t> </a:t>
            </a:r>
            <a:r>
              <a:rPr lang="en-GB" altLang="en-US" sz="3200" b="1" dirty="0" err="1" smtClean="0">
                <a:latin typeface="Calibri" panose="020F0502020204030204" pitchFamily="34" charset="0"/>
              </a:rPr>
              <a:t>est-il</a:t>
            </a:r>
            <a:r>
              <a:rPr lang="en-GB" altLang="en-US" sz="3200" b="1" dirty="0" smtClean="0">
                <a:latin typeface="Calibri" panose="020F0502020204030204" pitchFamily="34" charset="0"/>
              </a:rPr>
              <a:t> ?</a:t>
            </a:r>
          </a:p>
          <a:p>
            <a:pPr algn="ctr" eaLnBrk="1" hangingPunct="1">
              <a:spcBef>
                <a:spcPct val="50000"/>
              </a:spcBef>
              <a:defRPr/>
            </a:pPr>
            <a:r>
              <a:rPr lang="en-GB" altLang="en-US" sz="3200" b="1" dirty="0" err="1" smtClean="0">
                <a:latin typeface="Calibri" panose="020F0502020204030204" pitchFamily="34" charset="0"/>
              </a:rPr>
              <a:t>Travaille</a:t>
            </a:r>
            <a:r>
              <a:rPr lang="en-GB" altLang="en-US" sz="3200" b="1" dirty="0" smtClean="0">
                <a:latin typeface="Calibri" panose="020F0502020204030204" pitchFamily="34" charset="0"/>
              </a:rPr>
              <a:t> avec un </a:t>
            </a:r>
            <a:r>
              <a:rPr lang="en-GB" altLang="en-US" sz="3200" b="1" dirty="0" err="1" smtClean="0">
                <a:latin typeface="Calibri" panose="020F0502020204030204" pitchFamily="34" charset="0"/>
              </a:rPr>
              <a:t>ami</a:t>
            </a:r>
            <a:r>
              <a:rPr lang="en-GB" altLang="en-US" sz="3200" b="1" dirty="0" smtClean="0">
                <a:latin typeface="+mn-lt"/>
              </a:rPr>
              <a:t> / </a:t>
            </a:r>
            <a:r>
              <a:rPr lang="en-GB" altLang="en-US" sz="3200" b="1" dirty="0" err="1" smtClean="0">
                <a:latin typeface="+mn-lt"/>
              </a:rPr>
              <a:t>une</a:t>
            </a:r>
            <a:r>
              <a:rPr lang="en-GB" altLang="en-US" sz="3200" b="1" dirty="0" smtClean="0">
                <a:latin typeface="+mn-lt"/>
              </a:rPr>
              <a:t> </a:t>
            </a:r>
            <a:r>
              <a:rPr lang="en-GB" altLang="en-US" sz="3200" b="1" dirty="0" err="1" smtClean="0">
                <a:latin typeface="+mn-lt"/>
              </a:rPr>
              <a:t>amie</a:t>
            </a:r>
            <a:r>
              <a:rPr lang="en-GB" altLang="en-US" sz="3200" b="1" dirty="0" smtClean="0">
                <a:latin typeface="+mn-lt"/>
              </a:rPr>
              <a:t>.</a:t>
            </a:r>
          </a:p>
        </p:txBody>
      </p:sp>
      <p:sp>
        <p:nvSpPr>
          <p:cNvPr id="20483" name="Text Box 20"/>
          <p:cNvSpPr txBox="1">
            <a:spLocks noChangeArrowheads="1"/>
          </p:cNvSpPr>
          <p:nvPr/>
        </p:nvSpPr>
        <p:spPr bwMode="auto">
          <a:xfrm>
            <a:off x="107950" y="1331913"/>
            <a:ext cx="80645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GB" altLang="en-US" sz="2800" dirty="0" err="1" smtClean="0"/>
              <a:t>Exemple</a:t>
            </a:r>
            <a:r>
              <a:rPr lang="en-GB" altLang="en-US" sz="2800" dirty="0" smtClean="0"/>
              <a:t>: </a:t>
            </a:r>
          </a:p>
          <a:p>
            <a:pPr eaLnBrk="1" hangingPunct="1">
              <a:spcBef>
                <a:spcPct val="50000"/>
              </a:spcBef>
              <a:defRPr/>
            </a:pPr>
            <a:r>
              <a:rPr lang="en-GB" altLang="en-US" sz="2800" dirty="0" err="1" smtClean="0"/>
              <a:t>Personne</a:t>
            </a:r>
            <a:r>
              <a:rPr lang="en-GB" altLang="en-US" sz="2800" dirty="0" smtClean="0"/>
              <a:t> A - </a:t>
            </a:r>
            <a:r>
              <a:rPr lang="en-GB" altLang="en-US" sz="2800" dirty="0" err="1" smtClean="0">
                <a:latin typeface="+mn-lt"/>
              </a:rPr>
              <a:t>Quelle</a:t>
            </a:r>
            <a:r>
              <a:rPr lang="en-GB" altLang="en-US" sz="2800" dirty="0" smtClean="0">
                <a:latin typeface="+mn-lt"/>
              </a:rPr>
              <a:t> </a:t>
            </a:r>
            <a:r>
              <a:rPr lang="en-GB" altLang="en-US" sz="2800" dirty="0" err="1" smtClean="0">
                <a:latin typeface="+mn-lt"/>
              </a:rPr>
              <a:t>heure</a:t>
            </a:r>
            <a:r>
              <a:rPr lang="en-GB" altLang="en-US" sz="2800" dirty="0" smtClean="0">
                <a:latin typeface="+mn-lt"/>
              </a:rPr>
              <a:t> </a:t>
            </a:r>
            <a:r>
              <a:rPr lang="en-GB" altLang="en-US" sz="2800" dirty="0" err="1" smtClean="0">
                <a:latin typeface="+mn-lt"/>
              </a:rPr>
              <a:t>est-il</a:t>
            </a:r>
            <a:r>
              <a:rPr lang="en-GB" altLang="en-US" sz="2800" dirty="0" smtClean="0">
                <a:latin typeface="+mn-lt"/>
              </a:rPr>
              <a:t> ?</a:t>
            </a:r>
          </a:p>
          <a:p>
            <a:pPr eaLnBrk="1" hangingPunct="1">
              <a:spcBef>
                <a:spcPct val="50000"/>
              </a:spcBef>
              <a:defRPr/>
            </a:pPr>
            <a:r>
              <a:rPr lang="en-GB" altLang="en-US" sz="2800" dirty="0" smtClean="0"/>
              <a:t/>
            </a:r>
            <a:br>
              <a:rPr lang="en-GB" altLang="en-US" sz="2800" dirty="0" smtClean="0"/>
            </a:br>
            <a:r>
              <a:rPr lang="en-GB" altLang="en-US" sz="2800" dirty="0" smtClean="0"/>
              <a:t>                </a:t>
            </a:r>
            <a:br>
              <a:rPr lang="en-GB" altLang="en-US" sz="2800" dirty="0" smtClean="0"/>
            </a:br>
            <a:r>
              <a:rPr lang="en-GB" altLang="en-US" sz="2800" dirty="0" smtClean="0"/>
              <a:t> </a:t>
            </a:r>
            <a:r>
              <a:rPr lang="en-GB" altLang="en-US" sz="2800" dirty="0" err="1" smtClean="0"/>
              <a:t>Personne</a:t>
            </a:r>
            <a:r>
              <a:rPr lang="en-GB" altLang="en-US" sz="2800" dirty="0" smtClean="0"/>
              <a:t> B – Il </a:t>
            </a:r>
            <a:r>
              <a:rPr lang="en-GB" altLang="en-US" sz="2800" dirty="0" err="1" smtClean="0"/>
              <a:t>est</a:t>
            </a:r>
            <a:r>
              <a:rPr lang="en-GB" altLang="en-US" sz="2800" dirty="0" smtClean="0"/>
              <a:t> </a:t>
            </a:r>
            <a:r>
              <a:rPr lang="en-GB" altLang="en-US" sz="2800" dirty="0" err="1" smtClean="0"/>
              <a:t>neuf</a:t>
            </a:r>
            <a:r>
              <a:rPr lang="en-GB" altLang="en-US" sz="2800" dirty="0" smtClean="0"/>
              <a:t> </a:t>
            </a:r>
            <a:r>
              <a:rPr lang="en-GB" altLang="en-US" sz="2800" dirty="0" err="1" smtClean="0"/>
              <a:t>heures</a:t>
            </a:r>
            <a:r>
              <a:rPr lang="en-GB" altLang="en-US" sz="2800" dirty="0" smtClean="0"/>
              <a:t>.</a:t>
            </a:r>
            <a:br>
              <a:rPr lang="en-GB" altLang="en-US" sz="2800" dirty="0" smtClean="0"/>
            </a:br>
            <a:r>
              <a:rPr lang="en-GB" altLang="en-US" sz="2800" dirty="0" smtClean="0"/>
              <a:t/>
            </a:r>
            <a:br>
              <a:rPr lang="en-GB" altLang="en-US" sz="2800" dirty="0" smtClean="0"/>
            </a:br>
            <a:r>
              <a:rPr lang="en-GB" altLang="en-US" sz="2800" dirty="0" smtClean="0"/>
              <a:t/>
            </a:r>
            <a:br>
              <a:rPr lang="en-GB" altLang="en-US" sz="2800" dirty="0" smtClean="0"/>
            </a:br>
            <a:r>
              <a:rPr lang="en-GB" altLang="en-US" sz="2800" dirty="0" smtClean="0"/>
              <a:t>	 </a:t>
            </a:r>
          </a:p>
          <a:p>
            <a:pPr eaLnBrk="1" hangingPunct="1">
              <a:spcBef>
                <a:spcPct val="50000"/>
              </a:spcBef>
              <a:defRPr/>
            </a:pPr>
            <a:r>
              <a:rPr lang="en-GB" altLang="en-US" sz="2800" dirty="0" err="1" smtClean="0"/>
              <a:t>Personne</a:t>
            </a:r>
            <a:r>
              <a:rPr lang="en-GB" altLang="en-US" sz="2800" dirty="0" smtClean="0"/>
              <a:t> A -</a:t>
            </a:r>
          </a:p>
        </p:txBody>
      </p:sp>
      <p:pic>
        <p:nvPicPr>
          <p:cNvPr id="38916" name="Picture 5" descr="clock_face_blan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7013" y="4275138"/>
            <a:ext cx="21494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2"/>
          <p:cNvGrpSpPr>
            <a:grpSpLocks/>
          </p:cNvGrpSpPr>
          <p:nvPr/>
        </p:nvGrpSpPr>
        <p:grpSpPr bwMode="auto">
          <a:xfrm>
            <a:off x="3252788" y="4562475"/>
            <a:ext cx="588962" cy="792163"/>
            <a:chOff x="3053" y="3113"/>
            <a:chExt cx="371" cy="499"/>
          </a:xfrm>
        </p:grpSpPr>
        <p:sp>
          <p:nvSpPr>
            <p:cNvPr id="38918" name="Line 60"/>
            <p:cNvSpPr>
              <a:spLocks noChangeShapeType="1"/>
            </p:cNvSpPr>
            <p:nvPr/>
          </p:nvSpPr>
          <p:spPr bwMode="auto">
            <a:xfrm flipH="1">
              <a:off x="3053" y="3612"/>
              <a:ext cx="318" cy="0"/>
            </a:xfrm>
            <a:prstGeom prst="line">
              <a:avLst/>
            </a:prstGeom>
            <a:noFill/>
            <a:ln w="6350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19" name="Line 61"/>
            <p:cNvSpPr>
              <a:spLocks noChangeShapeType="1"/>
            </p:cNvSpPr>
            <p:nvPr/>
          </p:nvSpPr>
          <p:spPr bwMode="auto">
            <a:xfrm flipV="1">
              <a:off x="3424" y="3113"/>
              <a:ext cx="0" cy="453"/>
            </a:xfrm>
            <a:prstGeom prst="line">
              <a:avLst/>
            </a:prstGeom>
            <a:noFill/>
            <a:ln w="6350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smtClean="0"/>
              <a:t>Question words to Jingle bells </a:t>
            </a:r>
          </a:p>
        </p:txBody>
      </p:sp>
      <p:sp>
        <p:nvSpPr>
          <p:cNvPr id="5123" name="Content Placeholder 2"/>
          <p:cNvSpPr>
            <a:spLocks noGrp="1"/>
          </p:cNvSpPr>
          <p:nvPr>
            <p:ph idx="1"/>
          </p:nvPr>
        </p:nvSpPr>
        <p:spPr/>
        <p:txBody>
          <a:bodyPr/>
          <a:lstStyle/>
          <a:p>
            <a:pPr eaLnBrk="1" hangingPunct="1"/>
            <a:r>
              <a:rPr lang="en-GB" altLang="en-US" smtClean="0"/>
              <a:t>https://www.youtube.com/watch?v=ZZQxAVtOg94</a:t>
            </a:r>
            <a:br>
              <a:rPr lang="en-GB" altLang="en-US" smtClean="0"/>
            </a:br>
            <a:endParaRPr lang="en-GB" altLang="en-US" smtClean="0"/>
          </a:p>
          <a:p>
            <a:pPr eaLnBrk="1" hangingPunct="1"/>
            <a:endParaRPr lang="en-GB"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324659432_3789a82f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738" y="549275"/>
            <a:ext cx="6953250"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
            <a:hlinkClick r:id="" action="ppaction://noaction">
              <a:snd r:embed="rId3" name="3.3_quelle_heure_est_il.wav"/>
            </a:hlinkClick>
          </p:cNvPr>
          <p:cNvSpPr txBox="1">
            <a:spLocks noChangeArrowheads="1"/>
          </p:cNvSpPr>
          <p:nvPr/>
        </p:nvSpPr>
        <p:spPr bwMode="auto">
          <a:xfrm>
            <a:off x="1258888" y="5300663"/>
            <a:ext cx="6626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subTnLst>
                                    <p:audio>
                                      <p:cMediaNode>
                                        <p:cTn display="0" masterRel="sameClick">
                                          <p:stCondLst>
                                            <p:cond evt="begin" delay="0">
                                              <p:tn val="5"/>
                                            </p:cond>
                                          </p:stCondLst>
                                          <p:endCondLst>
                                            <p:cond evt="onStopAudio" delay="0">
                                              <p:tgtEl>
                                                <p:sldTgt/>
                                              </p:tgtEl>
                                            </p:cond>
                                          </p:endCondLst>
                                        </p:cTn>
                                        <p:tgtEl>
                                          <p:sndTgt r:embed="rId3" name="3.3_quelle_heure_est_i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100_17506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25" y="685800"/>
            <a:ext cx="5164138"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p:cNvSpPr txBox="1">
            <a:spLocks noChangeArrowheads="1"/>
          </p:cNvSpPr>
          <p:nvPr/>
        </p:nvSpPr>
        <p:spPr bwMode="auto">
          <a:xfrm>
            <a:off x="1403350" y="6092825"/>
            <a:ext cx="6337300" cy="579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une heure.</a:t>
            </a:r>
          </a:p>
        </p:txBody>
      </p:sp>
      <p:sp>
        <p:nvSpPr>
          <p:cNvPr id="9220" name="Text Box 7">
            <a:hlinkClick r:id="" action="ppaction://noaction">
              <a:snd r:embed="rId5" name="3.3_quelle_heure_est_il.wav"/>
            </a:hlinkClick>
          </p:cNvPr>
          <p:cNvSpPr txBox="1">
            <a:spLocks noChangeArrowheads="1"/>
          </p:cNvSpPr>
          <p:nvPr/>
        </p:nvSpPr>
        <p:spPr bwMode="auto">
          <a:xfrm>
            <a:off x="0" y="-15875"/>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subTnLst>
                                    <p:audio>
                                      <p:cMediaNode>
                                        <p:cTn display="0" masterRel="sameClick">
                                          <p:stCondLst>
                                            <p:cond evt="begin" delay="0">
                                              <p:tn val="5"/>
                                            </p:cond>
                                          </p:stCondLst>
                                          <p:endCondLst>
                                            <p:cond evt="onStopAudio" delay="0">
                                              <p:tgtEl>
                                                <p:sldTgt/>
                                              </p:tgtEl>
                                            </p:cond>
                                          </p:endCondLst>
                                        </p:cTn>
                                        <p:tgtEl>
                                          <p:sndTgt r:embed="rId3" name="3.4_il_est_une_heu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200_17507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549275"/>
            <a:ext cx="51054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6"/>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deux heures.</a:t>
            </a:r>
          </a:p>
        </p:txBody>
      </p:sp>
      <p:sp>
        <p:nvSpPr>
          <p:cNvPr id="5" name="Text Box 7">
            <a:hlinkClick r:id="" action="ppaction://noaction">
              <a:snd r:embed="rId5" name="3.3_quelle_heure_est_il.wav"/>
            </a:hlinkClick>
          </p:cNvPr>
          <p:cNvSpPr txBox="1">
            <a:spLocks noChangeArrowheads="1"/>
          </p:cNvSpPr>
          <p:nvPr/>
        </p:nvSpPr>
        <p:spPr bwMode="auto">
          <a:xfrm>
            <a:off x="0" y="-15875"/>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subTnLst>
                                    <p:audio>
                                      <p:cMediaNode>
                                        <p:cTn display="0" masterRel="sameClick">
                                          <p:stCondLst>
                                            <p:cond evt="begin" delay="0">
                                              <p:tn val="5"/>
                                            </p:cond>
                                          </p:stCondLst>
                                          <p:endCondLst>
                                            <p:cond evt="onStopAudio" delay="0">
                                              <p:tgtEl>
                                                <p:sldTgt/>
                                              </p:tgtEl>
                                            </p:cond>
                                          </p:endCondLst>
                                        </p:cTn>
                                        <p:tgtEl>
                                          <p:sndTgt r:embed="rId3" name="3.5_il_est_deux_heur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300_17508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700" y="527050"/>
            <a:ext cx="5119688"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6"/>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trois heures.</a:t>
            </a:r>
          </a:p>
        </p:txBody>
      </p:sp>
      <p:sp>
        <p:nvSpPr>
          <p:cNvPr id="5" name="Text Box 7">
            <a:hlinkClick r:id="" action="ppaction://noaction">
              <a:snd r:embed="rId5" name="3.3_quelle_heure_est_il.wav"/>
            </a:hlinkClick>
          </p:cNvPr>
          <p:cNvSpPr txBox="1">
            <a:spLocks noChangeArrowheads="1"/>
          </p:cNvSpPr>
          <p:nvPr/>
        </p:nvSpPr>
        <p:spPr bwMode="auto">
          <a:xfrm>
            <a:off x="0" y="-15875"/>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500"/>
                                        <p:tgtEl>
                                          <p:spTgt spid="13315"/>
                                        </p:tgtEl>
                                      </p:cBhvr>
                                    </p:animEffect>
                                  </p:childTnLst>
                                  <p:subTnLst>
                                    <p:audio>
                                      <p:cMediaNode>
                                        <p:cTn display="0" masterRel="sameClick">
                                          <p:stCondLst>
                                            <p:cond evt="begin" delay="0">
                                              <p:tn val="5"/>
                                            </p:cond>
                                          </p:stCondLst>
                                          <p:endCondLst>
                                            <p:cond evt="onStopAudio" delay="0">
                                              <p:tgtEl>
                                                <p:sldTgt/>
                                              </p:tgtEl>
                                            </p:cond>
                                          </p:endCondLst>
                                        </p:cTn>
                                        <p:tgtEl>
                                          <p:sndTgt r:embed="rId3" name="3.6_il_est_trois_heur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400_17509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775" y="549275"/>
            <a:ext cx="5124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a:solidFill>
                  <a:schemeClr val="bg1"/>
                </a:solidFill>
                <a:latin typeface="Calibri" panose="020F0502020204030204" pitchFamily="34" charset="0"/>
              </a:rPr>
              <a:t>Il </a:t>
            </a:r>
            <a:r>
              <a:rPr lang="en-GB" altLang="en-US" dirty="0" err="1">
                <a:solidFill>
                  <a:schemeClr val="bg1"/>
                </a:solidFill>
                <a:latin typeface="Calibri" panose="020F0502020204030204" pitchFamily="34" charset="0"/>
              </a:rPr>
              <a:t>est</a:t>
            </a:r>
            <a:r>
              <a:rPr lang="en-GB" altLang="en-US" dirty="0">
                <a:solidFill>
                  <a:schemeClr val="bg1"/>
                </a:solidFill>
                <a:latin typeface="Calibri" panose="020F0502020204030204" pitchFamily="34" charset="0"/>
              </a:rPr>
              <a:t> </a:t>
            </a:r>
            <a:r>
              <a:rPr lang="en-GB" altLang="en-US" dirty="0" err="1">
                <a:solidFill>
                  <a:schemeClr val="bg1"/>
                </a:solidFill>
                <a:latin typeface="Calibri" panose="020F0502020204030204" pitchFamily="34" charset="0"/>
              </a:rPr>
              <a:t>quatre</a:t>
            </a:r>
            <a:r>
              <a:rPr lang="en-GB" altLang="en-US" dirty="0">
                <a:solidFill>
                  <a:schemeClr val="bg1"/>
                </a:solidFill>
                <a:latin typeface="Calibri" panose="020F0502020204030204" pitchFamily="34" charset="0"/>
              </a:rPr>
              <a:t> </a:t>
            </a:r>
            <a:r>
              <a:rPr lang="en-GB" altLang="en-US" dirty="0" err="1" smtClean="0">
                <a:solidFill>
                  <a:schemeClr val="bg1"/>
                </a:solidFill>
                <a:latin typeface="Calibri" panose="020F0502020204030204" pitchFamily="34" charset="0"/>
              </a:rPr>
              <a:t>heures</a:t>
            </a:r>
            <a:r>
              <a:rPr lang="en-GB" altLang="en-US" dirty="0" smtClean="0">
                <a:solidFill>
                  <a:schemeClr val="bg1"/>
                </a:solidFill>
                <a:latin typeface="Calibri" panose="020F0502020204030204" pitchFamily="34" charset="0"/>
              </a:rPr>
              <a:t>.</a:t>
            </a:r>
            <a:endParaRPr lang="en-GB" altLang="en-US" dirty="0">
              <a:solidFill>
                <a:schemeClr val="bg1"/>
              </a:solidFill>
              <a:latin typeface="Calibri" panose="020F0502020204030204" pitchFamily="34" charset="0"/>
            </a:endParaRPr>
          </a:p>
        </p:txBody>
      </p:sp>
      <p:sp>
        <p:nvSpPr>
          <p:cNvPr id="5" name="Text Box 7">
            <a:hlinkClick r:id="" action="ppaction://noaction">
              <a:snd r:embed="rId5" name="3.3_quelle_heure_est_il.wav"/>
            </a:hlinkClick>
          </p:cNvPr>
          <p:cNvSpPr txBox="1">
            <a:spLocks noChangeArrowheads="1"/>
          </p:cNvSpPr>
          <p:nvPr/>
        </p:nvSpPr>
        <p:spPr bwMode="auto">
          <a:xfrm>
            <a:off x="0" y="-15875"/>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subTnLst>
                                    <p:audio>
                                      <p:cMediaNode>
                                        <p:cTn display="0" masterRel="sameClick">
                                          <p:stCondLst>
                                            <p:cond evt="begin" delay="0">
                                              <p:tn val="5"/>
                                            </p:cond>
                                          </p:stCondLst>
                                          <p:endCondLst>
                                            <p:cond evt="onStopAudio" delay="0">
                                              <p:tgtEl>
                                                <p:sldTgt/>
                                              </p:tgtEl>
                                            </p:cond>
                                          </p:endCondLst>
                                        </p:cTn>
                                        <p:tgtEl>
                                          <p:sndTgt r:embed="rId3" name="3.7_il_est_quatre_heur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500_17510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549275"/>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cinq heures.</a:t>
            </a:r>
          </a:p>
        </p:txBody>
      </p:sp>
      <p:sp>
        <p:nvSpPr>
          <p:cNvPr id="5" name="Text Box 7">
            <a:hlinkClick r:id="" action="ppaction://noaction">
              <a:snd r:embed="rId5" name="3.3_quelle_heure_est_il.wav"/>
            </a:hlinkClick>
          </p:cNvPr>
          <p:cNvSpPr txBox="1">
            <a:spLocks noChangeArrowheads="1"/>
          </p:cNvSpPr>
          <p:nvPr/>
        </p:nvSpPr>
        <p:spPr bwMode="auto">
          <a:xfrm>
            <a:off x="0" y="-15875"/>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subTnLst>
                                    <p:audio>
                                      <p:cMediaNode>
                                        <p:cTn display="0" masterRel="sameClick">
                                          <p:stCondLst>
                                            <p:cond evt="begin" delay="0">
                                              <p:tn val="5"/>
                                            </p:cond>
                                          </p:stCondLst>
                                          <p:endCondLst>
                                            <p:cond evt="onStopAudio" delay="0">
                                              <p:tgtEl>
                                                <p:sldTgt/>
                                              </p:tgtEl>
                                            </p:cond>
                                          </p:endCondLst>
                                        </p:cTn>
                                        <p:tgtEl>
                                          <p:sndTgt r:embed="rId3" name="3.8_il_est_cinq_heur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600_17511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913" y="517525"/>
            <a:ext cx="52101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six heures.</a:t>
            </a:r>
          </a:p>
        </p:txBody>
      </p:sp>
      <p:sp>
        <p:nvSpPr>
          <p:cNvPr id="5" name="Text Box 7">
            <a:hlinkClick r:id="" action="ppaction://noaction">
              <a:snd r:embed="rId5" name="3.3_quelle_heure_est_il.wav"/>
            </a:hlinkClick>
          </p:cNvPr>
          <p:cNvSpPr txBox="1">
            <a:spLocks noChangeArrowheads="1"/>
          </p:cNvSpPr>
          <p:nvPr/>
        </p:nvSpPr>
        <p:spPr bwMode="auto">
          <a:xfrm>
            <a:off x="0" y="-15875"/>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childTnLst>
                                  <p:subTnLst>
                                    <p:audio>
                                      <p:cMediaNode>
                                        <p:cTn display="0" masterRel="sameClick">
                                          <p:stCondLst>
                                            <p:cond evt="begin" delay="0">
                                              <p:tn val="5"/>
                                            </p:cond>
                                          </p:stCondLst>
                                          <p:endCondLst>
                                            <p:cond evt="onStopAudio" delay="0">
                                              <p:tgtEl>
                                                <p:sldTgt/>
                                              </p:tgtEl>
                                            </p:cond>
                                          </p:endCondLst>
                                        </p:cTn>
                                        <p:tgtEl>
                                          <p:sndTgt r:embed="rId3" name="3.9_il_est_six_heur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513</Words>
  <Application>Microsoft Office PowerPoint</Application>
  <PresentationFormat>On-screen Show (4:3)</PresentationFormat>
  <Paragraphs>97</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Tw Cen MT</vt:lpstr>
      <vt:lpstr>Default Design</vt:lpstr>
      <vt:lpstr>Quelle est la date aujourd’hui?</vt:lpstr>
      <vt:lpstr>Question words to Jingle bells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Study</cp:lastModifiedBy>
  <cp:revision>41</cp:revision>
  <dcterms:created xsi:type="dcterms:W3CDTF">2009-11-18T01:02:02Z</dcterms:created>
  <dcterms:modified xsi:type="dcterms:W3CDTF">2018-10-02T07:20:39Z</dcterms:modified>
</cp:coreProperties>
</file>