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5" r:id="rId2"/>
    <p:sldId id="284" r:id="rId3"/>
    <p:sldId id="276" r:id="rId4"/>
    <p:sldId id="257" r:id="rId5"/>
    <p:sldId id="258" r:id="rId6"/>
    <p:sldId id="259" r:id="rId7"/>
    <p:sldId id="260" r:id="rId8"/>
    <p:sldId id="261" r:id="rId9"/>
    <p:sldId id="262" r:id="rId10"/>
    <p:sldId id="263" r:id="rId11"/>
    <p:sldId id="264" r:id="rId12"/>
    <p:sldId id="265" r:id="rId13"/>
    <p:sldId id="266" r:id="rId14"/>
    <p:sldId id="267" r:id="rId15"/>
    <p:sldId id="268" r:id="rId16"/>
    <p:sldId id="280" r:id="rId17"/>
    <p:sldId id="273" r:id="rId18"/>
    <p:sldId id="281" r:id="rId19"/>
    <p:sldId id="282" r:id="rId20"/>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34" autoAdjust="0"/>
  </p:normalViewPr>
  <p:slideViewPr>
    <p:cSldViewPr>
      <p:cViewPr varScale="1">
        <p:scale>
          <a:sx n="89" d="100"/>
          <a:sy n="89" d="100"/>
        </p:scale>
        <p:origin x="21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26627"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GB"/>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578ED83-450D-4D9E-A4B8-43C0110751A1}" type="slidenum">
              <a:rPr lang="en-GB" altLang="en-US"/>
              <a:pPr>
                <a:defRPr/>
              </a:pPr>
              <a:t>‹#›</a:t>
            </a:fld>
            <a:endParaRPr lang="en-GB" altLang="en-US"/>
          </a:p>
        </p:txBody>
      </p:sp>
    </p:spTree>
    <p:extLst>
      <p:ext uri="{BB962C8B-B14F-4D97-AF65-F5344CB8AC3E}">
        <p14:creationId xmlns:p14="http://schemas.microsoft.com/office/powerpoint/2010/main" val="28595616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Pupils were introduced to this routine in the summer term of Y3 and in Y4 but may need reminding.</a:t>
            </a:r>
          </a:p>
          <a:p>
            <a:pPr eaLnBrk="1" hangingPunct="1"/>
            <a:r>
              <a:rPr lang="en-GB" altLang="en-US" smtClean="0">
                <a:latin typeface="Arial" panose="020B0604020202020204" pitchFamily="34" charset="0"/>
              </a:rPr>
              <a:t>This will help remind them of the days of the week, keep working the numbers and help them remember some essential vocabulary e.g. day / month etc.</a:t>
            </a:r>
            <a:br>
              <a:rPr lang="en-GB" altLang="en-US" smtClean="0">
                <a:latin typeface="Arial" panose="020B0604020202020204" pitchFamily="34" charset="0"/>
              </a:rPr>
            </a:br>
            <a:r>
              <a:rPr lang="en-GB" altLang="en-US" smtClean="0">
                <a:latin typeface="Arial" panose="020B0604020202020204" pitchFamily="34" charset="0"/>
              </a:rPr>
              <a:t>This slide can be adapted obviously to fit the day of the week / month.</a:t>
            </a:r>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6639EE-2FFB-4381-A4CA-F1FF4238F998}" type="slidenum">
              <a:rPr lang="en-GB" altLang="en-US" smtClean="0">
                <a:latin typeface="Calibri" panose="020F0502020204030204" pitchFamily="34" charset="0"/>
              </a:rPr>
              <a:pPr>
                <a:spcBef>
                  <a:spcPct val="0"/>
                </a:spcBef>
              </a:pPr>
              <a:t>1</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563471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seven o’clock.</a:t>
            </a:r>
          </a:p>
        </p:txBody>
      </p:sp>
      <p:sp>
        <p:nvSpPr>
          <p:cNvPr id="225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8091B0-FA16-47ED-A11A-E473E19BBB26}" type="slidenum">
              <a:rPr lang="en-GB" altLang="en-US" smtClean="0"/>
              <a:pPr>
                <a:spcBef>
                  <a:spcPct val="0"/>
                </a:spcBef>
              </a:pPr>
              <a:t>10</a:t>
            </a:fld>
            <a:endParaRPr lang="en-GB" altLang="en-US" smtClean="0"/>
          </a:p>
        </p:txBody>
      </p:sp>
    </p:spTree>
    <p:extLst>
      <p:ext uri="{BB962C8B-B14F-4D97-AF65-F5344CB8AC3E}">
        <p14:creationId xmlns:p14="http://schemas.microsoft.com/office/powerpoint/2010/main" val="3477985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eight o’clock.</a:t>
            </a: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FF35C9-D0DA-4E70-B83E-1A23A228351E}" type="slidenum">
              <a:rPr lang="en-GB" altLang="en-US" smtClean="0"/>
              <a:pPr>
                <a:spcBef>
                  <a:spcPct val="0"/>
                </a:spcBef>
              </a:pPr>
              <a:t>11</a:t>
            </a:fld>
            <a:endParaRPr lang="en-GB" altLang="en-US" smtClean="0"/>
          </a:p>
        </p:txBody>
      </p:sp>
    </p:spTree>
    <p:extLst>
      <p:ext uri="{BB962C8B-B14F-4D97-AF65-F5344CB8AC3E}">
        <p14:creationId xmlns:p14="http://schemas.microsoft.com/office/powerpoint/2010/main" val="1019172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nine o’clock.</a:t>
            </a: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9A230F-681D-4F03-945C-487345B436AA}" type="slidenum">
              <a:rPr lang="en-GB" altLang="en-US" smtClean="0"/>
              <a:pPr>
                <a:spcBef>
                  <a:spcPct val="0"/>
                </a:spcBef>
              </a:pPr>
              <a:t>12</a:t>
            </a:fld>
            <a:endParaRPr lang="en-GB" altLang="en-US" smtClean="0"/>
          </a:p>
        </p:txBody>
      </p:sp>
    </p:spTree>
    <p:extLst>
      <p:ext uri="{BB962C8B-B14F-4D97-AF65-F5344CB8AC3E}">
        <p14:creationId xmlns:p14="http://schemas.microsoft.com/office/powerpoint/2010/main" val="623484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ten o’clock.</a:t>
            </a: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CF2364-B812-4C82-9A84-FF3A0A95CAE6}" type="slidenum">
              <a:rPr lang="en-GB" altLang="en-US" smtClean="0"/>
              <a:pPr>
                <a:spcBef>
                  <a:spcPct val="0"/>
                </a:spcBef>
              </a:pPr>
              <a:t>13</a:t>
            </a:fld>
            <a:endParaRPr lang="en-GB" altLang="en-US" smtClean="0"/>
          </a:p>
        </p:txBody>
      </p:sp>
    </p:spTree>
    <p:extLst>
      <p:ext uri="{BB962C8B-B14F-4D97-AF65-F5344CB8AC3E}">
        <p14:creationId xmlns:p14="http://schemas.microsoft.com/office/powerpoint/2010/main" val="532193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eleven o’clock.</a:t>
            </a: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7B0648-B1BD-4420-8090-18CEDC27E398}" type="slidenum">
              <a:rPr lang="en-GB" altLang="en-US" smtClean="0"/>
              <a:pPr>
                <a:spcBef>
                  <a:spcPct val="0"/>
                </a:spcBef>
              </a:pPr>
              <a:t>14</a:t>
            </a:fld>
            <a:endParaRPr lang="en-GB" altLang="en-US" smtClean="0"/>
          </a:p>
        </p:txBody>
      </p:sp>
    </p:spTree>
    <p:extLst>
      <p:ext uri="{BB962C8B-B14F-4D97-AF65-F5344CB8AC3E}">
        <p14:creationId xmlns:p14="http://schemas.microsoft.com/office/powerpoint/2010/main" val="4054954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F116BC-FED0-4D09-A255-195AC60C1E67}" type="slidenum">
              <a:rPr lang="en-GB" altLang="en-US" smtClean="0"/>
              <a:pPr>
                <a:spcBef>
                  <a:spcPct val="0"/>
                </a:spcBef>
              </a:pPr>
              <a:t>16</a:t>
            </a:fld>
            <a:endParaRPr lang="en-GB" alt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Partner work: Pupils must say out loud to a partner what time it is as the Countdown clock ticks away (click on the COUNTDOWN icon to activate). You may have to click it again as it’s only 30 seconds long – depends how fast the class are! </a:t>
            </a:r>
          </a:p>
          <a:p>
            <a:pPr eaLnBrk="1" hangingPunct="1"/>
            <a:r>
              <a:rPr lang="en-GB" altLang="en-US" smtClean="0">
                <a:latin typeface="Arial" panose="020B0604020202020204" pitchFamily="34" charset="0"/>
              </a:rPr>
              <a:t>The answers are not on the slide, but they are straightforward as they are just the ‘on the hour’ times.</a:t>
            </a:r>
          </a:p>
          <a:p>
            <a:pPr eaLnBrk="1" hangingPunct="1"/>
            <a:endParaRPr lang="en-GB" altLang="en-US" smtClean="0">
              <a:latin typeface="Arial" panose="020B0604020202020204" pitchFamily="34" charset="0"/>
            </a:endParaRPr>
          </a:p>
          <a:p>
            <a:pPr eaLnBrk="1" hangingPunct="1"/>
            <a:r>
              <a:rPr lang="en-GB" altLang="en-US" smtClean="0">
                <a:latin typeface="Arial" panose="020B0604020202020204" pitchFamily="34" charset="0"/>
              </a:rPr>
              <a:t>When they feed back they should do it in pairs with question and answer.</a:t>
            </a:r>
            <a:br>
              <a:rPr lang="en-GB" altLang="en-US" smtClean="0">
                <a:latin typeface="Arial" panose="020B0604020202020204" pitchFamily="34" charset="0"/>
              </a:rPr>
            </a:br>
            <a:r>
              <a:rPr lang="en-GB" altLang="en-US" smtClean="0">
                <a:latin typeface="Arial" panose="020B0604020202020204" pitchFamily="34" charset="0"/>
              </a:rPr>
              <a:t>Qué hora es?</a:t>
            </a:r>
            <a:br>
              <a:rPr lang="en-GB" altLang="en-US" smtClean="0">
                <a:latin typeface="Arial" panose="020B0604020202020204" pitchFamily="34" charset="0"/>
              </a:rPr>
            </a:br>
            <a:r>
              <a:rPr lang="en-GB" altLang="en-US" smtClean="0">
                <a:latin typeface="Arial" panose="020B0604020202020204" pitchFamily="34" charset="0"/>
              </a:rPr>
              <a:t>Son las dos</a:t>
            </a:r>
          </a:p>
          <a:p>
            <a:pPr eaLnBrk="1" hangingPunct="1"/>
            <a:r>
              <a:rPr lang="en-GB" altLang="en-US" smtClean="0">
                <a:latin typeface="Arial" panose="020B0604020202020204" pitchFamily="34" charset="0"/>
              </a:rPr>
              <a:t>Etc…</a:t>
            </a:r>
          </a:p>
        </p:txBody>
      </p:sp>
    </p:spTree>
    <p:extLst>
      <p:ext uri="{BB962C8B-B14F-4D97-AF65-F5344CB8AC3E}">
        <p14:creationId xmlns:p14="http://schemas.microsoft.com/office/powerpoint/2010/main" val="1452063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twelve o’clock. It’s a quarter past twelve. </a:t>
            </a:r>
          </a:p>
          <a:p>
            <a:pPr eaLnBrk="1" hangingPunct="1"/>
            <a:r>
              <a:rPr lang="en-GB" altLang="en-US" smtClean="0">
                <a:latin typeface="Arial" panose="020B0604020202020204" pitchFamily="34" charset="0"/>
              </a:rPr>
              <a:t>It’s half past twelve. It’s a quarter to one.</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BF0054-B0E6-45D6-A2AD-5ED78B742690}" type="slidenum">
              <a:rPr lang="en-GB" altLang="en-US" smtClean="0"/>
              <a:pPr>
                <a:spcBef>
                  <a:spcPct val="0"/>
                </a:spcBef>
              </a:pPr>
              <a:t>17</a:t>
            </a:fld>
            <a:endParaRPr lang="en-GB" altLang="en-US" smtClean="0"/>
          </a:p>
        </p:txBody>
      </p:sp>
    </p:spTree>
    <p:extLst>
      <p:ext uri="{BB962C8B-B14F-4D97-AF65-F5344CB8AC3E}">
        <p14:creationId xmlns:p14="http://schemas.microsoft.com/office/powerpoint/2010/main" val="2676422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DB0E86-8BAA-4606-A19A-7AA4DC02F1A8}" type="slidenum">
              <a:rPr lang="en-GB" altLang="en-US" smtClean="0"/>
              <a:pPr>
                <a:spcBef>
                  <a:spcPct val="0"/>
                </a:spcBef>
              </a:pPr>
              <a:t>18</a:t>
            </a:fld>
            <a:endParaRPr lang="en-GB"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Photocopy these for pupils to make their own clock. Pupils will need a butterfly clip to attach the hands so that they can adjust the time according to what they hear on the next slide.</a:t>
            </a:r>
          </a:p>
        </p:txBody>
      </p:sp>
    </p:spTree>
    <p:extLst>
      <p:ext uri="{BB962C8B-B14F-4D97-AF65-F5344CB8AC3E}">
        <p14:creationId xmlns:p14="http://schemas.microsoft.com/office/powerpoint/2010/main" val="3275276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Encourage pupils to practise the quarter and half-past times.</a:t>
            </a: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816690-5454-4612-B749-D8ED6C079ECE}" type="slidenum">
              <a:rPr lang="en-GB" altLang="en-US" smtClean="0"/>
              <a:pPr>
                <a:spcBef>
                  <a:spcPct val="0"/>
                </a:spcBef>
              </a:pPr>
              <a:t>19</a:t>
            </a:fld>
            <a:endParaRPr lang="en-GB" altLang="en-US" smtClean="0"/>
          </a:p>
        </p:txBody>
      </p:sp>
    </p:spTree>
    <p:extLst>
      <p:ext uri="{BB962C8B-B14F-4D97-AF65-F5344CB8AC3E}">
        <p14:creationId xmlns:p14="http://schemas.microsoft.com/office/powerpoint/2010/main" val="333924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noFill/>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smtClean="0">
                <a:latin typeface="Arial" panose="020B0604020202020204" pitchFamily="34" charset="0"/>
              </a:rPr>
              <a:t>https://www.youtube.com/watch?v=ZZQxAVtOg94</a:t>
            </a:r>
            <a:br>
              <a:rPr lang="en-GB" altLang="en-US" smtClean="0">
                <a:latin typeface="Arial" panose="020B0604020202020204" pitchFamily="34" charset="0"/>
              </a:rPr>
            </a:br>
            <a:r>
              <a:rPr lang="en-GB" altLang="en-US" smtClean="0">
                <a:latin typeface="Arial" panose="020B0604020202020204" pitchFamily="34" charset="0"/>
              </a:rPr>
              <a:t>This link is the question words  set to Jingle bells not as good as the Spanish !</a:t>
            </a:r>
          </a:p>
          <a:p>
            <a:pPr eaLnBrk="1" hangingPunct="1">
              <a:spcBef>
                <a:spcPct val="0"/>
              </a:spcBef>
            </a:pPr>
            <a:endParaRPr lang="en-GB" altLang="en-US" smtClean="0">
              <a:latin typeface="Arial" panose="020B0604020202020204" pitchFamily="34" charset="0"/>
            </a:endParaRPr>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F0CE51-9825-46DF-89D6-E96CF1505ECB}" type="slidenum">
              <a:rPr lang="en-GB" altLang="en-US" smtClean="0"/>
              <a:pPr>
                <a:spcBef>
                  <a:spcPct val="0"/>
                </a:spcBef>
              </a:pPr>
              <a:t>2</a:t>
            </a:fld>
            <a:endParaRPr lang="en-GB" altLang="en-US" smtClean="0"/>
          </a:p>
        </p:txBody>
      </p:sp>
    </p:spTree>
    <p:extLst>
      <p:ext uri="{BB962C8B-B14F-4D97-AF65-F5344CB8AC3E}">
        <p14:creationId xmlns:p14="http://schemas.microsoft.com/office/powerpoint/2010/main" val="115891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‘What time is it?’</a:t>
            </a:r>
          </a:p>
        </p:txBody>
      </p:sp>
      <p:sp>
        <p:nvSpPr>
          <p:cNvPr id="81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D48477-6DA9-4547-9C3E-EACEF3B9633C}" type="slidenum">
              <a:rPr lang="en-GB" altLang="en-US" smtClean="0"/>
              <a:pPr>
                <a:spcBef>
                  <a:spcPct val="0"/>
                </a:spcBef>
              </a:pPr>
              <a:t>3</a:t>
            </a:fld>
            <a:endParaRPr lang="en-GB" altLang="en-US" smtClean="0"/>
          </a:p>
        </p:txBody>
      </p:sp>
    </p:spTree>
    <p:extLst>
      <p:ext uri="{BB962C8B-B14F-4D97-AF65-F5344CB8AC3E}">
        <p14:creationId xmlns:p14="http://schemas.microsoft.com/office/powerpoint/2010/main" val="2105291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one o’clock.</a:t>
            </a:r>
          </a:p>
        </p:txBody>
      </p:sp>
      <p:sp>
        <p:nvSpPr>
          <p:cNvPr id="102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AB125C-A99C-469C-9B94-06A4922D7270}" type="slidenum">
              <a:rPr lang="en-GB" altLang="en-US" smtClean="0"/>
              <a:pPr>
                <a:spcBef>
                  <a:spcPct val="0"/>
                </a:spcBef>
              </a:pPr>
              <a:t>4</a:t>
            </a:fld>
            <a:endParaRPr lang="en-GB" altLang="en-US" smtClean="0"/>
          </a:p>
        </p:txBody>
      </p:sp>
    </p:spTree>
    <p:extLst>
      <p:ext uri="{BB962C8B-B14F-4D97-AF65-F5344CB8AC3E}">
        <p14:creationId xmlns:p14="http://schemas.microsoft.com/office/powerpoint/2010/main" val="9965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two o’clock.</a:t>
            </a: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43EFE6-2A86-4F56-8C1C-366389A2F7E0}" type="slidenum">
              <a:rPr lang="en-GB" altLang="en-US" smtClean="0"/>
              <a:pPr>
                <a:spcBef>
                  <a:spcPct val="0"/>
                </a:spcBef>
              </a:pPr>
              <a:t>5</a:t>
            </a:fld>
            <a:endParaRPr lang="en-GB" altLang="en-US" smtClean="0"/>
          </a:p>
        </p:txBody>
      </p:sp>
    </p:spTree>
    <p:extLst>
      <p:ext uri="{BB962C8B-B14F-4D97-AF65-F5344CB8AC3E}">
        <p14:creationId xmlns:p14="http://schemas.microsoft.com/office/powerpoint/2010/main" val="3719930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three o’clock.</a:t>
            </a: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2D731B-6524-4186-8F7D-4C4BF5297E42}" type="slidenum">
              <a:rPr lang="en-GB" altLang="en-US" smtClean="0"/>
              <a:pPr>
                <a:spcBef>
                  <a:spcPct val="0"/>
                </a:spcBef>
              </a:pPr>
              <a:t>6</a:t>
            </a:fld>
            <a:endParaRPr lang="en-GB" altLang="en-US" smtClean="0"/>
          </a:p>
        </p:txBody>
      </p:sp>
    </p:spTree>
    <p:extLst>
      <p:ext uri="{BB962C8B-B14F-4D97-AF65-F5344CB8AC3E}">
        <p14:creationId xmlns:p14="http://schemas.microsoft.com/office/powerpoint/2010/main" val="192544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four o’clock.</a:t>
            </a:r>
          </a:p>
        </p:txBody>
      </p:sp>
      <p:sp>
        <p:nvSpPr>
          <p:cNvPr id="163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2878F8-6B0B-4581-A68B-DD2A5F6B5FD9}" type="slidenum">
              <a:rPr lang="en-GB" altLang="en-US" smtClean="0"/>
              <a:pPr>
                <a:spcBef>
                  <a:spcPct val="0"/>
                </a:spcBef>
              </a:pPr>
              <a:t>7</a:t>
            </a:fld>
            <a:endParaRPr lang="en-GB" altLang="en-US" smtClean="0"/>
          </a:p>
        </p:txBody>
      </p:sp>
    </p:spTree>
    <p:extLst>
      <p:ext uri="{BB962C8B-B14F-4D97-AF65-F5344CB8AC3E}">
        <p14:creationId xmlns:p14="http://schemas.microsoft.com/office/powerpoint/2010/main" val="3687894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five o’clock.</a:t>
            </a:r>
          </a:p>
        </p:txBody>
      </p:sp>
      <p:sp>
        <p:nvSpPr>
          <p:cNvPr id="184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BB86A7-BBDB-4BA8-9E23-E222638598BF}" type="slidenum">
              <a:rPr lang="en-GB" altLang="en-US" smtClean="0"/>
              <a:pPr>
                <a:spcBef>
                  <a:spcPct val="0"/>
                </a:spcBef>
              </a:pPr>
              <a:t>8</a:t>
            </a:fld>
            <a:endParaRPr lang="en-GB" altLang="en-US" smtClean="0"/>
          </a:p>
        </p:txBody>
      </p:sp>
    </p:spTree>
    <p:extLst>
      <p:ext uri="{BB962C8B-B14F-4D97-AF65-F5344CB8AC3E}">
        <p14:creationId xmlns:p14="http://schemas.microsoft.com/office/powerpoint/2010/main" val="3671995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panose="020B0604020202020204" pitchFamily="34" charset="0"/>
              </a:rPr>
              <a:t>It’s six o’clock.</a:t>
            </a: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BFDCD68-3D63-4C78-9EFF-02AFCE37ED1C}" type="slidenum">
              <a:rPr lang="en-GB" altLang="en-US" smtClean="0"/>
              <a:pPr>
                <a:spcBef>
                  <a:spcPct val="0"/>
                </a:spcBef>
              </a:pPr>
              <a:t>9</a:t>
            </a:fld>
            <a:endParaRPr lang="en-GB" altLang="en-US" smtClean="0"/>
          </a:p>
        </p:txBody>
      </p:sp>
    </p:spTree>
    <p:extLst>
      <p:ext uri="{BB962C8B-B14F-4D97-AF65-F5344CB8AC3E}">
        <p14:creationId xmlns:p14="http://schemas.microsoft.com/office/powerpoint/2010/main" val="36295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32F0690-E9D0-47D7-8DFB-DCAF2011361C}" type="slidenum">
              <a:rPr lang="en-GB" altLang="en-US"/>
              <a:pPr>
                <a:defRPr/>
              </a:pPr>
              <a:t>‹#›</a:t>
            </a:fld>
            <a:endParaRPr lang="en-GB" altLang="en-US"/>
          </a:p>
        </p:txBody>
      </p:sp>
    </p:spTree>
    <p:extLst>
      <p:ext uri="{BB962C8B-B14F-4D97-AF65-F5344CB8AC3E}">
        <p14:creationId xmlns:p14="http://schemas.microsoft.com/office/powerpoint/2010/main" val="3621523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8E226C9-3C3D-43BF-97C2-A1A465B65A1E}" type="slidenum">
              <a:rPr lang="en-GB" altLang="en-US"/>
              <a:pPr>
                <a:defRPr/>
              </a:pPr>
              <a:t>‹#›</a:t>
            </a:fld>
            <a:endParaRPr lang="en-GB" altLang="en-US"/>
          </a:p>
        </p:txBody>
      </p:sp>
    </p:spTree>
    <p:extLst>
      <p:ext uri="{BB962C8B-B14F-4D97-AF65-F5344CB8AC3E}">
        <p14:creationId xmlns:p14="http://schemas.microsoft.com/office/powerpoint/2010/main" val="4054971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99727C9-FC21-471E-B254-158175D8F7F9}" type="slidenum">
              <a:rPr lang="en-GB" altLang="en-US"/>
              <a:pPr>
                <a:defRPr/>
              </a:pPr>
              <a:t>‹#›</a:t>
            </a:fld>
            <a:endParaRPr lang="en-GB" altLang="en-US"/>
          </a:p>
        </p:txBody>
      </p:sp>
    </p:spTree>
    <p:extLst>
      <p:ext uri="{BB962C8B-B14F-4D97-AF65-F5344CB8AC3E}">
        <p14:creationId xmlns:p14="http://schemas.microsoft.com/office/powerpoint/2010/main" val="222148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48DF79-100A-48ED-9A4F-B572D993CFFE}" type="slidenum">
              <a:rPr lang="en-GB" altLang="en-US"/>
              <a:pPr>
                <a:defRPr/>
              </a:pPr>
              <a:t>‹#›</a:t>
            </a:fld>
            <a:endParaRPr lang="en-GB" altLang="en-US"/>
          </a:p>
        </p:txBody>
      </p:sp>
    </p:spTree>
    <p:extLst>
      <p:ext uri="{BB962C8B-B14F-4D97-AF65-F5344CB8AC3E}">
        <p14:creationId xmlns:p14="http://schemas.microsoft.com/office/powerpoint/2010/main" val="83787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339747C-C9D5-4829-ACDF-624BC3007030}" type="slidenum">
              <a:rPr lang="en-GB" altLang="en-US"/>
              <a:pPr>
                <a:defRPr/>
              </a:pPr>
              <a:t>‹#›</a:t>
            </a:fld>
            <a:endParaRPr lang="en-GB" altLang="en-US"/>
          </a:p>
        </p:txBody>
      </p:sp>
    </p:spTree>
    <p:extLst>
      <p:ext uri="{BB962C8B-B14F-4D97-AF65-F5344CB8AC3E}">
        <p14:creationId xmlns:p14="http://schemas.microsoft.com/office/powerpoint/2010/main" val="1062492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F20380D-5334-4EE9-B8EF-B221969EC076}" type="slidenum">
              <a:rPr lang="en-GB" altLang="en-US"/>
              <a:pPr>
                <a:defRPr/>
              </a:pPr>
              <a:t>‹#›</a:t>
            </a:fld>
            <a:endParaRPr lang="en-GB" altLang="en-US"/>
          </a:p>
        </p:txBody>
      </p:sp>
    </p:spTree>
    <p:extLst>
      <p:ext uri="{BB962C8B-B14F-4D97-AF65-F5344CB8AC3E}">
        <p14:creationId xmlns:p14="http://schemas.microsoft.com/office/powerpoint/2010/main" val="277446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2C1BD42-4BF7-448B-B711-E7A217EF9A9B}" type="slidenum">
              <a:rPr lang="en-GB" altLang="en-US"/>
              <a:pPr>
                <a:defRPr/>
              </a:pPr>
              <a:t>‹#›</a:t>
            </a:fld>
            <a:endParaRPr lang="en-GB" altLang="en-US"/>
          </a:p>
        </p:txBody>
      </p:sp>
    </p:spTree>
    <p:extLst>
      <p:ext uri="{BB962C8B-B14F-4D97-AF65-F5344CB8AC3E}">
        <p14:creationId xmlns:p14="http://schemas.microsoft.com/office/powerpoint/2010/main" val="180039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486B191-9D8C-4579-B11C-989A8F423059}" type="slidenum">
              <a:rPr lang="en-GB" altLang="en-US"/>
              <a:pPr>
                <a:defRPr/>
              </a:pPr>
              <a:t>‹#›</a:t>
            </a:fld>
            <a:endParaRPr lang="en-GB" altLang="en-US"/>
          </a:p>
        </p:txBody>
      </p:sp>
    </p:spTree>
    <p:extLst>
      <p:ext uri="{BB962C8B-B14F-4D97-AF65-F5344CB8AC3E}">
        <p14:creationId xmlns:p14="http://schemas.microsoft.com/office/powerpoint/2010/main" val="3533924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EE57E36-24C4-4CE6-BFAF-94352630396D}" type="slidenum">
              <a:rPr lang="en-GB" altLang="en-US"/>
              <a:pPr>
                <a:defRPr/>
              </a:pPr>
              <a:t>‹#›</a:t>
            </a:fld>
            <a:endParaRPr lang="en-GB" altLang="en-US"/>
          </a:p>
        </p:txBody>
      </p:sp>
    </p:spTree>
    <p:extLst>
      <p:ext uri="{BB962C8B-B14F-4D97-AF65-F5344CB8AC3E}">
        <p14:creationId xmlns:p14="http://schemas.microsoft.com/office/powerpoint/2010/main" val="4198210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C7E43D8-5470-4B5A-9946-F624E74778C1}" type="slidenum">
              <a:rPr lang="en-GB" altLang="en-US"/>
              <a:pPr>
                <a:defRPr/>
              </a:pPr>
              <a:t>‹#›</a:t>
            </a:fld>
            <a:endParaRPr lang="en-GB" altLang="en-US"/>
          </a:p>
        </p:txBody>
      </p:sp>
    </p:spTree>
    <p:extLst>
      <p:ext uri="{BB962C8B-B14F-4D97-AF65-F5344CB8AC3E}">
        <p14:creationId xmlns:p14="http://schemas.microsoft.com/office/powerpoint/2010/main" val="143989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29D8B36-AFB3-4113-B207-1B844B4098B5}" type="slidenum">
              <a:rPr lang="en-GB" altLang="en-US"/>
              <a:pPr>
                <a:defRPr/>
              </a:pPr>
              <a:t>‹#›</a:t>
            </a:fld>
            <a:endParaRPr lang="en-GB" altLang="en-US"/>
          </a:p>
        </p:txBody>
      </p:sp>
    </p:spTree>
    <p:extLst>
      <p:ext uri="{BB962C8B-B14F-4D97-AF65-F5344CB8AC3E}">
        <p14:creationId xmlns:p14="http://schemas.microsoft.com/office/powerpoint/2010/main" val="33531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BEC5E91-7205-48F9-B6F7-72BEC5F9081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60350"/>
            <a:ext cx="8229600" cy="1143000"/>
          </a:xfrm>
        </p:spPr>
        <p:txBody>
          <a:bodyPr/>
          <a:lstStyle/>
          <a:p>
            <a:pPr eaLnBrk="1" hangingPunct="1"/>
            <a:r>
              <a:rPr lang="en-GB" altLang="en-US" sz="4800"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304800" y="1484313"/>
            <a:ext cx="865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en-US" sz="3600" b="1">
              <a:solidFill>
                <a:srgbClr val="000000"/>
              </a:solidFill>
            </a:endParaRPr>
          </a:p>
          <a:p>
            <a:pPr eaLnBrk="1" hangingPunct="1">
              <a:spcBef>
                <a:spcPct val="0"/>
              </a:spcBef>
              <a:buFontTx/>
              <a:buNone/>
            </a:pPr>
            <a:r>
              <a:rPr lang="en-GB" altLang="en-US" sz="3600" b="1">
                <a:solidFill>
                  <a:srgbClr val="FF0000"/>
                </a:solidFill>
              </a:rPr>
              <a:t>mardi</a:t>
            </a:r>
            <a:r>
              <a:rPr lang="en-GB" altLang="en-US" sz="3600" b="1">
                <a:solidFill>
                  <a:srgbClr val="000000"/>
                </a:solidFill>
              </a:rPr>
              <a:t>,</a:t>
            </a:r>
          </a:p>
        </p:txBody>
      </p:sp>
      <p:sp>
        <p:nvSpPr>
          <p:cNvPr id="8" name="TextBox 7"/>
          <p:cNvSpPr txBox="1">
            <a:spLocks noChangeArrowheads="1"/>
          </p:cNvSpPr>
          <p:nvPr/>
        </p:nvSpPr>
        <p:spPr bwMode="auto">
          <a:xfrm>
            <a:off x="1835150" y="2025650"/>
            <a:ext cx="8569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3600" b="1">
                <a:solidFill>
                  <a:srgbClr val="00B0F0"/>
                </a:solidFill>
              </a:rPr>
              <a:t>le vingt-sept </a:t>
            </a:r>
            <a:r>
              <a:rPr lang="en-GB" altLang="en-US" sz="3600" b="1">
                <a:solidFill>
                  <a:srgbClr val="7030A0"/>
                </a:solidFill>
              </a:rPr>
              <a:t>septembre</a:t>
            </a: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00"/>
                </a:solidFill>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00"/>
                </a:solidFill>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00"/>
                </a:solidFill>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b="1">
                <a:solidFill>
                  <a:srgbClr val="000000"/>
                </a:solidFill>
              </a:rPr>
              <a:t>aujourd’hui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700_17512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488" y="549275"/>
            <a:ext cx="51530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sept heures.</a:t>
            </a:r>
          </a:p>
        </p:txBody>
      </p:sp>
      <p:sp>
        <p:nvSpPr>
          <p:cNvPr id="21508" name="Text Box 5"/>
          <p:cNvSpPr txBox="1">
            <a:spLocks noChangeArrowheads="1"/>
          </p:cNvSpPr>
          <p:nvPr/>
        </p:nvSpPr>
        <p:spPr bwMode="auto">
          <a:xfrm>
            <a:off x="0" y="0"/>
            <a:ext cx="500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800_17513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549275"/>
            <a:ext cx="5124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huit heures.</a:t>
            </a:r>
          </a:p>
        </p:txBody>
      </p:sp>
      <p:sp>
        <p:nvSpPr>
          <p:cNvPr id="23556" name="Text Box 5"/>
          <p:cNvSpPr txBox="1">
            <a:spLocks noChangeArrowheads="1"/>
          </p:cNvSpPr>
          <p:nvPr/>
        </p:nvSpPr>
        <p:spPr bwMode="auto">
          <a:xfrm>
            <a:off x="0" y="0"/>
            <a:ext cx="500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900_17514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549275"/>
            <a:ext cx="50673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neuf heures.</a:t>
            </a:r>
          </a:p>
        </p:txBody>
      </p:sp>
      <p:sp>
        <p:nvSpPr>
          <p:cNvPr id="25604" name="Text Box 5"/>
          <p:cNvSpPr txBox="1">
            <a:spLocks noChangeArrowheads="1"/>
          </p:cNvSpPr>
          <p:nvPr/>
        </p:nvSpPr>
        <p:spPr bwMode="auto">
          <a:xfrm>
            <a:off x="-180975" y="0"/>
            <a:ext cx="51847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1000_17515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476250"/>
            <a:ext cx="5095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dix heures.</a:t>
            </a:r>
          </a:p>
        </p:txBody>
      </p:sp>
      <p:sp>
        <p:nvSpPr>
          <p:cNvPr id="27652" name="Text Box 5"/>
          <p:cNvSpPr txBox="1">
            <a:spLocks noChangeArrowheads="1"/>
          </p:cNvSpPr>
          <p:nvPr/>
        </p:nvSpPr>
        <p:spPr bwMode="auto">
          <a:xfrm>
            <a:off x="0" y="0"/>
            <a:ext cx="500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1100_17516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476250"/>
            <a:ext cx="5124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onze heures</a:t>
            </a:r>
          </a:p>
        </p:txBody>
      </p:sp>
      <p:sp>
        <p:nvSpPr>
          <p:cNvPr id="29700" name="Text Box 5"/>
          <p:cNvSpPr txBox="1">
            <a:spLocks noChangeArrowheads="1"/>
          </p:cNvSpPr>
          <p:nvPr/>
        </p:nvSpPr>
        <p:spPr bwMode="auto">
          <a:xfrm>
            <a:off x="0" y="0"/>
            <a:ext cx="500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12oclock_17494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549275"/>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dirty="0">
                <a:solidFill>
                  <a:schemeClr val="bg1"/>
                </a:solidFill>
                <a:latin typeface="Calibri" panose="020F0502020204030204" pitchFamily="34" charset="0"/>
              </a:rPr>
              <a:t>Il </a:t>
            </a:r>
            <a:r>
              <a:rPr lang="en-GB" altLang="en-US" dirty="0" err="1">
                <a:solidFill>
                  <a:schemeClr val="bg1"/>
                </a:solidFill>
                <a:latin typeface="Calibri" panose="020F0502020204030204" pitchFamily="34" charset="0"/>
              </a:rPr>
              <a:t>est</a:t>
            </a:r>
            <a:r>
              <a:rPr lang="en-GB" altLang="en-US" dirty="0">
                <a:solidFill>
                  <a:schemeClr val="bg1"/>
                </a:solidFill>
                <a:latin typeface="Calibri" panose="020F0502020204030204" pitchFamily="34" charset="0"/>
              </a:rPr>
              <a:t> midi.</a:t>
            </a:r>
          </a:p>
        </p:txBody>
      </p:sp>
      <p:sp>
        <p:nvSpPr>
          <p:cNvPr id="31748" name="Text Box 5"/>
          <p:cNvSpPr txBox="1">
            <a:spLocks noChangeArrowheads="1"/>
          </p:cNvSpPr>
          <p:nvPr/>
        </p:nvSpPr>
        <p:spPr bwMode="auto">
          <a:xfrm>
            <a:off x="0" y="0"/>
            <a:ext cx="500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r>
              <a:rPr lang="en-GB" altLang="en-US" sz="4000" b="1" dirty="0" smtClean="0">
                <a:latin typeface="Calibri" panose="020F0502020204030204" pitchFamily="34" charset="0"/>
              </a:rPr>
              <a:t>?</a:t>
            </a:r>
            <a:endParaRPr lang="en-GB" altLang="en-US" sz="4000"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6"/>
          <p:cNvSpPr txBox="1">
            <a:spLocks noChangeArrowheads="1"/>
          </p:cNvSpPr>
          <p:nvPr/>
        </p:nvSpPr>
        <p:spPr bwMode="auto">
          <a:xfrm>
            <a:off x="323850"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1.</a:t>
            </a:r>
            <a:r>
              <a:rPr lang="en-GB" altLang="en-US" sz="1800"/>
              <a:t> </a:t>
            </a:r>
          </a:p>
        </p:txBody>
      </p:sp>
      <p:sp>
        <p:nvSpPr>
          <p:cNvPr id="32771" name="Text Box 17"/>
          <p:cNvSpPr txBox="1">
            <a:spLocks noChangeArrowheads="1"/>
          </p:cNvSpPr>
          <p:nvPr/>
        </p:nvSpPr>
        <p:spPr bwMode="auto">
          <a:xfrm>
            <a:off x="3348038"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2.</a:t>
            </a:r>
            <a:r>
              <a:rPr lang="en-GB" altLang="en-US" sz="1800"/>
              <a:t> </a:t>
            </a:r>
          </a:p>
        </p:txBody>
      </p:sp>
      <p:sp>
        <p:nvSpPr>
          <p:cNvPr id="32772" name="Text Box 18"/>
          <p:cNvSpPr txBox="1">
            <a:spLocks noChangeArrowheads="1"/>
          </p:cNvSpPr>
          <p:nvPr/>
        </p:nvSpPr>
        <p:spPr bwMode="auto">
          <a:xfrm>
            <a:off x="6445250"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3.</a:t>
            </a:r>
            <a:r>
              <a:rPr lang="en-GB" altLang="en-US" sz="1800"/>
              <a:t> </a:t>
            </a:r>
          </a:p>
        </p:txBody>
      </p:sp>
      <p:sp>
        <p:nvSpPr>
          <p:cNvPr id="32773" name="Text Box 19"/>
          <p:cNvSpPr txBox="1">
            <a:spLocks noChangeArrowheads="1"/>
          </p:cNvSpPr>
          <p:nvPr/>
        </p:nvSpPr>
        <p:spPr bwMode="auto">
          <a:xfrm>
            <a:off x="323850"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4.</a:t>
            </a:r>
            <a:r>
              <a:rPr lang="en-GB" altLang="en-US" sz="1800"/>
              <a:t> </a:t>
            </a:r>
          </a:p>
        </p:txBody>
      </p:sp>
      <p:sp>
        <p:nvSpPr>
          <p:cNvPr id="32774" name="Text Box 20"/>
          <p:cNvSpPr txBox="1">
            <a:spLocks noChangeArrowheads="1"/>
          </p:cNvSpPr>
          <p:nvPr/>
        </p:nvSpPr>
        <p:spPr bwMode="auto">
          <a:xfrm>
            <a:off x="3348038"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5.</a:t>
            </a:r>
            <a:r>
              <a:rPr lang="en-GB" altLang="en-US" sz="1800"/>
              <a:t> </a:t>
            </a:r>
          </a:p>
        </p:txBody>
      </p:sp>
      <p:sp>
        <p:nvSpPr>
          <p:cNvPr id="32775" name="Text Box 21"/>
          <p:cNvSpPr txBox="1">
            <a:spLocks noChangeArrowheads="1"/>
          </p:cNvSpPr>
          <p:nvPr/>
        </p:nvSpPr>
        <p:spPr bwMode="auto">
          <a:xfrm>
            <a:off x="6445250"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000"/>
              <a:t>6.</a:t>
            </a:r>
            <a:r>
              <a:rPr lang="en-GB" altLang="en-US" sz="1800"/>
              <a:t> </a:t>
            </a:r>
          </a:p>
        </p:txBody>
      </p:sp>
      <p:sp>
        <p:nvSpPr>
          <p:cNvPr id="32776" name="Text Box 22"/>
          <p:cNvSpPr txBox="1">
            <a:spLocks noChangeArrowheads="1"/>
          </p:cNvSpPr>
          <p:nvPr/>
        </p:nvSpPr>
        <p:spPr bwMode="auto">
          <a:xfrm>
            <a:off x="4859338" y="92075"/>
            <a:ext cx="3240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400" b="1" dirty="0" err="1">
                <a:latin typeface="Calibri" panose="020F0502020204030204" pitchFamily="34" charset="0"/>
              </a:rPr>
              <a:t>Quelle</a:t>
            </a:r>
            <a:r>
              <a:rPr lang="en-GB" altLang="en-US" sz="2400" b="1" dirty="0">
                <a:latin typeface="Calibri" panose="020F0502020204030204" pitchFamily="34" charset="0"/>
              </a:rPr>
              <a:t> </a:t>
            </a:r>
            <a:r>
              <a:rPr lang="en-GB" altLang="en-US" sz="2400" b="1" dirty="0" err="1">
                <a:latin typeface="Calibri" panose="020F0502020204030204" pitchFamily="34" charset="0"/>
              </a:rPr>
              <a:t>heure</a:t>
            </a:r>
            <a:r>
              <a:rPr lang="en-GB" altLang="en-US" sz="2400" b="1" dirty="0">
                <a:latin typeface="Calibri" panose="020F0502020204030204" pitchFamily="34" charset="0"/>
              </a:rPr>
              <a:t> </a:t>
            </a:r>
            <a:r>
              <a:rPr lang="en-GB" altLang="en-US" sz="2400" b="1" dirty="0" err="1">
                <a:latin typeface="Calibri" panose="020F0502020204030204" pitchFamily="34" charset="0"/>
              </a:rPr>
              <a:t>est-il</a:t>
            </a:r>
            <a:r>
              <a:rPr lang="en-GB" altLang="en-US" sz="2400" b="1" dirty="0">
                <a:latin typeface="Calibri" panose="020F0502020204030204" pitchFamily="34" charset="0"/>
              </a:rPr>
              <a:t> ?</a:t>
            </a:r>
          </a:p>
        </p:txBody>
      </p:sp>
      <p:pic>
        <p:nvPicPr>
          <p:cNvPr id="32777" name="Picture 23" descr="countdown logo.gif">
            <a:hlinkClick r:id="" action="ppaction://noaction">
              <a:snd r:embed="rId3" name="Countdownclock[1].wav"/>
            </a:hlinkClick>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44450"/>
            <a:ext cx="41036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725" y="1316038"/>
            <a:ext cx="2232025"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1300163"/>
            <a:ext cx="2052638"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3"/>
          <p:cNvPicPr>
            <a:picLocks noChangeAspect="1"/>
          </p:cNvPicPr>
          <p:nvPr/>
        </p:nvPicPr>
        <p:blipFill>
          <a:blip r:embed="rId7">
            <a:extLst>
              <a:ext uri="{28A0092B-C50C-407E-A947-70E740481C1C}">
                <a14:useLocalDpi xmlns:a14="http://schemas.microsoft.com/office/drawing/2010/main" val="0"/>
              </a:ext>
            </a:extLst>
          </a:blip>
          <a:srcRect l="14095" t="16222" r="12607" b="18941"/>
          <a:stretch>
            <a:fillRect/>
          </a:stretch>
        </p:blipFill>
        <p:spPr bwMode="auto">
          <a:xfrm>
            <a:off x="6732588" y="1125538"/>
            <a:ext cx="1871662"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0988" y="3798888"/>
            <a:ext cx="2671762"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82975" y="38766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Picture 6"/>
          <p:cNvPicPr>
            <a:picLocks noChangeAspect="1"/>
          </p:cNvPicPr>
          <p:nvPr/>
        </p:nvPicPr>
        <p:blipFill>
          <a:blip r:embed="rId10">
            <a:extLst>
              <a:ext uri="{28A0092B-C50C-407E-A947-70E740481C1C}">
                <a14:useLocalDpi xmlns:a14="http://schemas.microsoft.com/office/drawing/2010/main" val="0"/>
              </a:ext>
            </a:extLst>
          </a:blip>
          <a:srcRect l="16927" t="10310" r="6531" b="8893"/>
          <a:stretch>
            <a:fillRect/>
          </a:stretch>
        </p:blipFill>
        <p:spPr bwMode="auto">
          <a:xfrm>
            <a:off x="6227763" y="3876675"/>
            <a:ext cx="2506662"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966788"/>
            <a:ext cx="18669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374"/>
          <a:stretch>
            <a:fillRect/>
          </a:stretch>
        </p:blipFill>
        <p:spPr bwMode="auto">
          <a:xfrm>
            <a:off x="5795963" y="998538"/>
            <a:ext cx="1916112"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7"/>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984" t="1862" r="394"/>
          <a:stretch>
            <a:fillRect/>
          </a:stretch>
        </p:blipFill>
        <p:spPr bwMode="auto">
          <a:xfrm>
            <a:off x="1471613" y="3773488"/>
            <a:ext cx="1804987"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p:cNvPicPr>
            <a:picLocks noChangeAspect="1" noChangeArrowheads="1"/>
          </p:cNvPicPr>
          <p:nvPr/>
        </p:nvPicPr>
        <p:blipFill>
          <a:blip r:embed="rId6">
            <a:extLst>
              <a:ext uri="{28A0092B-C50C-407E-A947-70E740481C1C}">
                <a14:useLocalDpi xmlns:a14="http://schemas.microsoft.com/office/drawing/2010/main" val="0"/>
              </a:ext>
            </a:extLst>
          </a:blip>
          <a:srcRect l="984"/>
          <a:stretch>
            <a:fillRect/>
          </a:stretch>
        </p:blipFill>
        <p:spPr bwMode="auto">
          <a:xfrm>
            <a:off x="5810250" y="3787775"/>
            <a:ext cx="18097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9"/>
          <p:cNvSpPr txBox="1">
            <a:spLocks noChangeArrowheads="1"/>
          </p:cNvSpPr>
          <p:nvPr/>
        </p:nvSpPr>
        <p:spPr bwMode="auto">
          <a:xfrm>
            <a:off x="636588" y="2908300"/>
            <a:ext cx="3600450" cy="5191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Calibri" panose="020F0502020204030204" pitchFamily="34" charset="0"/>
              </a:rPr>
              <a:t>Il est midi.</a:t>
            </a:r>
          </a:p>
        </p:txBody>
      </p:sp>
      <p:sp>
        <p:nvSpPr>
          <p:cNvPr id="19466" name="Text Box 10"/>
          <p:cNvSpPr txBox="1">
            <a:spLocks noChangeArrowheads="1"/>
          </p:cNvSpPr>
          <p:nvPr/>
        </p:nvSpPr>
        <p:spPr bwMode="auto">
          <a:xfrm>
            <a:off x="4932363" y="2908300"/>
            <a:ext cx="3600450" cy="5191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Calibri" panose="020F0502020204030204" pitchFamily="34" charset="0"/>
              </a:rPr>
              <a:t>Il est midi et quart.   </a:t>
            </a:r>
          </a:p>
        </p:txBody>
      </p:sp>
      <p:sp>
        <p:nvSpPr>
          <p:cNvPr id="19467" name="Text Box 11"/>
          <p:cNvSpPr txBox="1">
            <a:spLocks noChangeArrowheads="1"/>
          </p:cNvSpPr>
          <p:nvPr/>
        </p:nvSpPr>
        <p:spPr bwMode="auto">
          <a:xfrm>
            <a:off x="684213" y="5789613"/>
            <a:ext cx="3600450" cy="5191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Calibri" panose="020F0502020204030204" pitchFamily="34" charset="0"/>
              </a:rPr>
              <a:t>Il est midi et demie.</a:t>
            </a:r>
          </a:p>
        </p:txBody>
      </p:sp>
      <p:sp>
        <p:nvSpPr>
          <p:cNvPr id="19468" name="Text Box 12"/>
          <p:cNvSpPr txBox="1">
            <a:spLocks noChangeArrowheads="1"/>
          </p:cNvSpPr>
          <p:nvPr/>
        </p:nvSpPr>
        <p:spPr bwMode="auto">
          <a:xfrm>
            <a:off x="4979988" y="5789613"/>
            <a:ext cx="3624262" cy="95408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2800">
                <a:solidFill>
                  <a:schemeClr val="bg1"/>
                </a:solidFill>
                <a:latin typeface="Calibri" panose="020F0502020204030204" pitchFamily="34" charset="0"/>
              </a:rPr>
              <a:t>Il est une heure moins le quart. </a:t>
            </a:r>
          </a:p>
        </p:txBody>
      </p:sp>
      <p:sp>
        <p:nvSpPr>
          <p:cNvPr id="34826" name="Text Box 13"/>
          <p:cNvSpPr txBox="1">
            <a:spLocks noChangeArrowheads="1"/>
          </p:cNvSpPr>
          <p:nvPr/>
        </p:nvSpPr>
        <p:spPr bwMode="auto">
          <a:xfrm>
            <a:off x="-252413" y="0"/>
            <a:ext cx="5256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a:latin typeface="Calibri" panose="020F0502020204030204" pitchFamily="34" charset="0"/>
              </a:rPr>
              <a:t>Quelle heure est-il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4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46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6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946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4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nimBg="1"/>
      <p:bldP spid="19466" grpId="0" animBg="1"/>
      <p:bldP spid="19467" grpId="0" animBg="1"/>
      <p:bldP spid="194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03"/>
          <p:cNvPicPr>
            <a:picLocks noChangeAspect="1" noChangeArrowheads="1"/>
          </p:cNvPicPr>
          <p:nvPr/>
        </p:nvPicPr>
        <p:blipFill>
          <a:blip r:embed="rId3">
            <a:extLst>
              <a:ext uri="{28A0092B-C50C-407E-A947-70E740481C1C}">
                <a14:useLocalDpi xmlns:a14="http://schemas.microsoft.com/office/drawing/2010/main" val="0"/>
              </a:ext>
            </a:extLst>
          </a:blip>
          <a:srcRect t="7275" b="4042"/>
          <a:stretch>
            <a:fillRect/>
          </a:stretch>
        </p:blipFill>
        <p:spPr bwMode="auto">
          <a:xfrm>
            <a:off x="-280988" y="498475"/>
            <a:ext cx="4838701"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descr="03"/>
          <p:cNvPicPr>
            <a:picLocks noChangeAspect="1" noChangeArrowheads="1"/>
          </p:cNvPicPr>
          <p:nvPr/>
        </p:nvPicPr>
        <p:blipFill>
          <a:blip r:embed="rId3">
            <a:extLst>
              <a:ext uri="{28A0092B-C50C-407E-A947-70E740481C1C}">
                <a14:useLocalDpi xmlns:a14="http://schemas.microsoft.com/office/drawing/2010/main" val="0"/>
              </a:ext>
            </a:extLst>
          </a:blip>
          <a:srcRect t="7275" b="4042"/>
          <a:stretch>
            <a:fillRect/>
          </a:stretch>
        </p:blipFill>
        <p:spPr bwMode="auto">
          <a:xfrm>
            <a:off x="4730750" y="498475"/>
            <a:ext cx="4838700" cy="608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7"/>
          <p:cNvSpPr>
            <a:spLocks noChangeArrowheads="1"/>
          </p:cNvSpPr>
          <p:nvPr/>
        </p:nvSpPr>
        <p:spPr bwMode="auto">
          <a:xfrm>
            <a:off x="684213" y="4868863"/>
            <a:ext cx="792162"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69" name="Rectangle 8"/>
          <p:cNvSpPr>
            <a:spLocks noChangeArrowheads="1"/>
          </p:cNvSpPr>
          <p:nvPr/>
        </p:nvSpPr>
        <p:spPr bwMode="auto">
          <a:xfrm>
            <a:off x="684213" y="5661025"/>
            <a:ext cx="792162"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0" name="Rectangle 9"/>
          <p:cNvSpPr>
            <a:spLocks noChangeArrowheads="1"/>
          </p:cNvSpPr>
          <p:nvPr/>
        </p:nvSpPr>
        <p:spPr bwMode="auto">
          <a:xfrm>
            <a:off x="5651500" y="4868863"/>
            <a:ext cx="792163"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1" name="Rectangle 10"/>
          <p:cNvSpPr>
            <a:spLocks noChangeArrowheads="1"/>
          </p:cNvSpPr>
          <p:nvPr/>
        </p:nvSpPr>
        <p:spPr bwMode="auto">
          <a:xfrm>
            <a:off x="5651500" y="5661025"/>
            <a:ext cx="792163"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2" name="Rectangle 11"/>
          <p:cNvSpPr>
            <a:spLocks noChangeArrowheads="1"/>
          </p:cNvSpPr>
          <p:nvPr/>
        </p:nvSpPr>
        <p:spPr bwMode="auto">
          <a:xfrm>
            <a:off x="1331913" y="4221163"/>
            <a:ext cx="1655762"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73" name="Rectangle 12"/>
          <p:cNvSpPr>
            <a:spLocks noChangeArrowheads="1"/>
          </p:cNvSpPr>
          <p:nvPr/>
        </p:nvSpPr>
        <p:spPr bwMode="auto">
          <a:xfrm>
            <a:off x="6300788" y="4221163"/>
            <a:ext cx="1655762" cy="504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Pentagon 1"/>
          <p:cNvSpPr/>
          <p:nvPr/>
        </p:nvSpPr>
        <p:spPr>
          <a:xfrm>
            <a:off x="1835150" y="4808538"/>
            <a:ext cx="1368425" cy="565150"/>
          </a:xfrm>
          <a:prstGeom prst="homePlat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GB"/>
          </a:p>
        </p:txBody>
      </p:sp>
      <p:sp>
        <p:nvSpPr>
          <p:cNvPr id="3" name="Oval 2"/>
          <p:cNvSpPr/>
          <p:nvPr/>
        </p:nvSpPr>
        <p:spPr>
          <a:xfrm>
            <a:off x="2051050" y="5013325"/>
            <a:ext cx="144463" cy="144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2" name="Pentagon 11"/>
          <p:cNvSpPr/>
          <p:nvPr/>
        </p:nvSpPr>
        <p:spPr>
          <a:xfrm>
            <a:off x="6804025" y="4797425"/>
            <a:ext cx="1365250" cy="565150"/>
          </a:xfrm>
          <a:prstGeom prst="homePlat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GB"/>
          </a:p>
        </p:txBody>
      </p:sp>
      <p:sp>
        <p:nvSpPr>
          <p:cNvPr id="13" name="Oval 12"/>
          <p:cNvSpPr/>
          <p:nvPr/>
        </p:nvSpPr>
        <p:spPr>
          <a:xfrm>
            <a:off x="7019925" y="5002213"/>
            <a:ext cx="144463" cy="144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4" name="Pentagon 13"/>
          <p:cNvSpPr/>
          <p:nvPr/>
        </p:nvSpPr>
        <p:spPr>
          <a:xfrm>
            <a:off x="1835150" y="5672138"/>
            <a:ext cx="1800225" cy="565150"/>
          </a:xfrm>
          <a:prstGeom prst="homePlat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GB"/>
          </a:p>
        </p:txBody>
      </p:sp>
      <p:sp>
        <p:nvSpPr>
          <p:cNvPr id="16" name="Oval 15"/>
          <p:cNvSpPr/>
          <p:nvPr/>
        </p:nvSpPr>
        <p:spPr>
          <a:xfrm>
            <a:off x="2051050" y="5876925"/>
            <a:ext cx="144463" cy="1444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17" name="Pentagon 16"/>
          <p:cNvSpPr/>
          <p:nvPr/>
        </p:nvSpPr>
        <p:spPr>
          <a:xfrm>
            <a:off x="6804025" y="5672138"/>
            <a:ext cx="1871663" cy="565150"/>
          </a:xfrm>
          <a:prstGeom prst="homePlate">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hangingPunct="1">
              <a:defRPr/>
            </a:pPr>
            <a:endParaRPr lang="en-GB"/>
          </a:p>
        </p:txBody>
      </p:sp>
      <p:sp>
        <p:nvSpPr>
          <p:cNvPr id="18" name="Oval 17"/>
          <p:cNvSpPr/>
          <p:nvPr/>
        </p:nvSpPr>
        <p:spPr>
          <a:xfrm>
            <a:off x="7019925" y="5865813"/>
            <a:ext cx="144463" cy="144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9"/>
          <p:cNvSpPr txBox="1">
            <a:spLocks noChangeArrowheads="1"/>
          </p:cNvSpPr>
          <p:nvPr/>
        </p:nvSpPr>
        <p:spPr bwMode="auto">
          <a:xfrm>
            <a:off x="-1588" y="107950"/>
            <a:ext cx="93614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en-GB" altLang="en-US" sz="3200" b="1" dirty="0" err="1" smtClean="0">
                <a:latin typeface="Calibri" panose="020F0502020204030204" pitchFamily="34" charset="0"/>
              </a:rPr>
              <a:t>Quelle</a:t>
            </a:r>
            <a:r>
              <a:rPr lang="en-GB" altLang="en-US" sz="3200" b="1" dirty="0" smtClean="0">
                <a:latin typeface="Calibri" panose="020F0502020204030204" pitchFamily="34" charset="0"/>
              </a:rPr>
              <a:t> </a:t>
            </a:r>
            <a:r>
              <a:rPr lang="en-GB" altLang="en-US" sz="3200" b="1" dirty="0" err="1" smtClean="0">
                <a:latin typeface="Calibri" panose="020F0502020204030204" pitchFamily="34" charset="0"/>
              </a:rPr>
              <a:t>heure</a:t>
            </a:r>
            <a:r>
              <a:rPr lang="en-GB" altLang="en-US" sz="3200" b="1" dirty="0" smtClean="0">
                <a:latin typeface="Calibri" panose="020F0502020204030204" pitchFamily="34" charset="0"/>
              </a:rPr>
              <a:t> </a:t>
            </a:r>
            <a:r>
              <a:rPr lang="en-GB" altLang="en-US" sz="3200" b="1" dirty="0" err="1" smtClean="0">
                <a:latin typeface="Calibri" panose="020F0502020204030204" pitchFamily="34" charset="0"/>
              </a:rPr>
              <a:t>est-il</a:t>
            </a:r>
            <a:r>
              <a:rPr lang="en-GB" altLang="en-US" sz="3200" b="1" dirty="0" smtClean="0">
                <a:latin typeface="Calibri" panose="020F0502020204030204" pitchFamily="34" charset="0"/>
              </a:rPr>
              <a:t> ?</a:t>
            </a:r>
          </a:p>
          <a:p>
            <a:pPr algn="ctr" eaLnBrk="1" hangingPunct="1">
              <a:spcBef>
                <a:spcPct val="50000"/>
              </a:spcBef>
              <a:defRPr/>
            </a:pPr>
            <a:r>
              <a:rPr lang="en-GB" altLang="en-US" sz="3200" b="1" dirty="0" err="1" smtClean="0">
                <a:latin typeface="Calibri" panose="020F0502020204030204" pitchFamily="34" charset="0"/>
              </a:rPr>
              <a:t>Travaille</a:t>
            </a:r>
            <a:r>
              <a:rPr lang="en-GB" altLang="en-US" sz="3200" b="1" dirty="0" smtClean="0">
                <a:latin typeface="Calibri" panose="020F0502020204030204" pitchFamily="34" charset="0"/>
              </a:rPr>
              <a:t> avec un </a:t>
            </a:r>
            <a:r>
              <a:rPr lang="en-GB" altLang="en-US" sz="3200" b="1" dirty="0" err="1" smtClean="0">
                <a:latin typeface="Calibri" panose="020F0502020204030204" pitchFamily="34" charset="0"/>
              </a:rPr>
              <a:t>ami</a:t>
            </a:r>
            <a:r>
              <a:rPr lang="en-GB" altLang="en-US" sz="3200" b="1" dirty="0" smtClean="0">
                <a:latin typeface="+mn-lt"/>
              </a:rPr>
              <a:t> / </a:t>
            </a:r>
            <a:r>
              <a:rPr lang="en-GB" altLang="en-US" sz="3200" b="1" dirty="0" err="1" smtClean="0">
                <a:latin typeface="+mn-lt"/>
              </a:rPr>
              <a:t>une</a:t>
            </a:r>
            <a:r>
              <a:rPr lang="en-GB" altLang="en-US" sz="3200" b="1" dirty="0" smtClean="0">
                <a:latin typeface="+mn-lt"/>
              </a:rPr>
              <a:t> </a:t>
            </a:r>
            <a:r>
              <a:rPr lang="en-GB" altLang="en-US" sz="3200" b="1" dirty="0" err="1" smtClean="0">
                <a:latin typeface="+mn-lt"/>
              </a:rPr>
              <a:t>amie</a:t>
            </a:r>
            <a:r>
              <a:rPr lang="en-GB" altLang="en-US" sz="3200" b="1" dirty="0" smtClean="0">
                <a:latin typeface="+mn-lt"/>
              </a:rPr>
              <a:t>.</a:t>
            </a:r>
          </a:p>
        </p:txBody>
      </p:sp>
      <p:sp>
        <p:nvSpPr>
          <p:cNvPr id="20483" name="Text Box 20"/>
          <p:cNvSpPr txBox="1">
            <a:spLocks noChangeArrowheads="1"/>
          </p:cNvSpPr>
          <p:nvPr/>
        </p:nvSpPr>
        <p:spPr bwMode="auto">
          <a:xfrm>
            <a:off x="107950" y="1331913"/>
            <a:ext cx="80645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GB" altLang="en-US" sz="2800" dirty="0" err="1" smtClean="0"/>
              <a:t>Exemple</a:t>
            </a:r>
            <a:r>
              <a:rPr lang="en-GB" altLang="en-US" sz="2800" dirty="0" smtClean="0"/>
              <a:t>: </a:t>
            </a:r>
          </a:p>
          <a:p>
            <a:pPr eaLnBrk="1" hangingPunct="1">
              <a:spcBef>
                <a:spcPct val="50000"/>
              </a:spcBef>
              <a:defRPr/>
            </a:pPr>
            <a:r>
              <a:rPr lang="en-GB" altLang="en-US" sz="2800" dirty="0" err="1" smtClean="0"/>
              <a:t>Personne</a:t>
            </a:r>
            <a:r>
              <a:rPr lang="en-GB" altLang="en-US" sz="2800" dirty="0" smtClean="0"/>
              <a:t> A - </a:t>
            </a:r>
            <a:r>
              <a:rPr lang="en-GB" altLang="en-US" sz="2800" dirty="0" err="1" smtClean="0">
                <a:latin typeface="+mn-lt"/>
              </a:rPr>
              <a:t>Quelle</a:t>
            </a:r>
            <a:r>
              <a:rPr lang="en-GB" altLang="en-US" sz="2800" dirty="0" smtClean="0">
                <a:latin typeface="+mn-lt"/>
              </a:rPr>
              <a:t> </a:t>
            </a:r>
            <a:r>
              <a:rPr lang="en-GB" altLang="en-US" sz="2800" dirty="0" err="1" smtClean="0">
                <a:latin typeface="+mn-lt"/>
              </a:rPr>
              <a:t>heure</a:t>
            </a:r>
            <a:r>
              <a:rPr lang="en-GB" altLang="en-US" sz="2800" dirty="0" smtClean="0">
                <a:latin typeface="+mn-lt"/>
              </a:rPr>
              <a:t> </a:t>
            </a:r>
            <a:r>
              <a:rPr lang="en-GB" altLang="en-US" sz="2800" dirty="0" err="1" smtClean="0">
                <a:latin typeface="+mn-lt"/>
              </a:rPr>
              <a:t>est-il</a:t>
            </a:r>
            <a:r>
              <a:rPr lang="en-GB" altLang="en-US" sz="2800" dirty="0" smtClean="0">
                <a:latin typeface="+mn-lt"/>
              </a:rPr>
              <a:t> ?</a:t>
            </a:r>
          </a:p>
          <a:p>
            <a:pPr eaLnBrk="1" hangingPunct="1">
              <a:spcBef>
                <a:spcPct val="50000"/>
              </a:spcBef>
              <a:defRPr/>
            </a:pPr>
            <a:r>
              <a:rPr lang="en-GB" altLang="en-US" sz="2800" dirty="0" smtClean="0"/>
              <a:t/>
            </a:r>
            <a:br>
              <a:rPr lang="en-GB" altLang="en-US" sz="2800" dirty="0" smtClean="0"/>
            </a:br>
            <a:r>
              <a:rPr lang="en-GB" altLang="en-US" sz="2800" dirty="0" smtClean="0"/>
              <a:t>                </a:t>
            </a:r>
            <a:br>
              <a:rPr lang="en-GB" altLang="en-US" sz="2800" dirty="0" smtClean="0"/>
            </a:br>
            <a:r>
              <a:rPr lang="en-GB" altLang="en-US" sz="2800" dirty="0" smtClean="0"/>
              <a:t> </a:t>
            </a:r>
            <a:r>
              <a:rPr lang="en-GB" altLang="en-US" sz="2800" dirty="0" err="1" smtClean="0"/>
              <a:t>Personne</a:t>
            </a:r>
            <a:r>
              <a:rPr lang="en-GB" altLang="en-US" sz="2800" dirty="0" smtClean="0"/>
              <a:t> B – Il </a:t>
            </a:r>
            <a:r>
              <a:rPr lang="en-GB" altLang="en-US" sz="2800" dirty="0" err="1" smtClean="0"/>
              <a:t>est</a:t>
            </a:r>
            <a:r>
              <a:rPr lang="en-GB" altLang="en-US" sz="2800" dirty="0" smtClean="0"/>
              <a:t> </a:t>
            </a:r>
            <a:r>
              <a:rPr lang="en-GB" altLang="en-US" sz="2800" dirty="0" err="1" smtClean="0"/>
              <a:t>neuf</a:t>
            </a:r>
            <a:r>
              <a:rPr lang="en-GB" altLang="en-US" sz="2800" dirty="0" smtClean="0"/>
              <a:t> </a:t>
            </a:r>
            <a:r>
              <a:rPr lang="en-GB" altLang="en-US" sz="2800" dirty="0" err="1" smtClean="0"/>
              <a:t>heures</a:t>
            </a:r>
            <a:r>
              <a:rPr lang="en-GB" altLang="en-US" sz="2800" dirty="0" smtClean="0"/>
              <a:t>.</a:t>
            </a:r>
            <a:br>
              <a:rPr lang="en-GB" altLang="en-US" sz="2800" dirty="0" smtClean="0"/>
            </a:br>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	 </a:t>
            </a:r>
          </a:p>
          <a:p>
            <a:pPr eaLnBrk="1" hangingPunct="1">
              <a:spcBef>
                <a:spcPct val="50000"/>
              </a:spcBef>
              <a:defRPr/>
            </a:pPr>
            <a:r>
              <a:rPr lang="en-GB" altLang="en-US" sz="2800" dirty="0" err="1" smtClean="0"/>
              <a:t>Personne</a:t>
            </a:r>
            <a:r>
              <a:rPr lang="en-GB" altLang="en-US" sz="2800" dirty="0" smtClean="0"/>
              <a:t> A -</a:t>
            </a:r>
          </a:p>
        </p:txBody>
      </p:sp>
      <p:pic>
        <p:nvPicPr>
          <p:cNvPr id="38916" name="Picture 5"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7013" y="4275138"/>
            <a:ext cx="21494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62"/>
          <p:cNvGrpSpPr>
            <a:grpSpLocks/>
          </p:cNvGrpSpPr>
          <p:nvPr/>
        </p:nvGrpSpPr>
        <p:grpSpPr bwMode="auto">
          <a:xfrm>
            <a:off x="3252788" y="4562475"/>
            <a:ext cx="588962" cy="792163"/>
            <a:chOff x="3053" y="3113"/>
            <a:chExt cx="371" cy="499"/>
          </a:xfrm>
        </p:grpSpPr>
        <p:sp>
          <p:nvSpPr>
            <p:cNvPr id="38918" name="Line 60"/>
            <p:cNvSpPr>
              <a:spLocks noChangeShapeType="1"/>
            </p:cNvSpPr>
            <p:nvPr/>
          </p:nvSpPr>
          <p:spPr bwMode="auto">
            <a:xfrm flipH="1">
              <a:off x="3053" y="3612"/>
              <a:ext cx="318" cy="0"/>
            </a:xfrm>
            <a:prstGeom prst="line">
              <a:avLst/>
            </a:prstGeom>
            <a:noFill/>
            <a:ln w="635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19" name="Line 61"/>
            <p:cNvSpPr>
              <a:spLocks noChangeShapeType="1"/>
            </p:cNvSpPr>
            <p:nvPr/>
          </p:nvSpPr>
          <p:spPr bwMode="auto">
            <a:xfrm flipV="1">
              <a:off x="3424" y="3113"/>
              <a:ext cx="0" cy="453"/>
            </a:xfrm>
            <a:prstGeom prst="line">
              <a:avLst/>
            </a:prstGeom>
            <a:noFill/>
            <a:ln w="6350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smtClean="0"/>
              <a:t>Question words to Jingle bells </a:t>
            </a:r>
          </a:p>
        </p:txBody>
      </p:sp>
      <p:sp>
        <p:nvSpPr>
          <p:cNvPr id="5123" name="Content Placeholder 2"/>
          <p:cNvSpPr>
            <a:spLocks noGrp="1"/>
          </p:cNvSpPr>
          <p:nvPr>
            <p:ph idx="1"/>
          </p:nvPr>
        </p:nvSpPr>
        <p:spPr/>
        <p:txBody>
          <a:bodyPr/>
          <a:lstStyle/>
          <a:p>
            <a:pPr eaLnBrk="1" hangingPunct="1"/>
            <a:r>
              <a:rPr lang="en-GB" altLang="en-US" smtClean="0"/>
              <a:t>https://www.youtube.com/watch?v=ZZQxAVtOg94</a:t>
            </a:r>
            <a:br>
              <a:rPr lang="en-GB" altLang="en-US" smtClean="0"/>
            </a:br>
            <a:endParaRPr lang="en-GB" altLang="en-US" smtClean="0"/>
          </a:p>
          <a:p>
            <a:pPr eaLnBrk="1" hangingPunct="1"/>
            <a:endParaRPr lang="en-GB"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324659432_3789a82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738" y="549275"/>
            <a:ext cx="6953250"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p:cNvSpPr txBox="1">
            <a:spLocks noChangeArrowheads="1"/>
          </p:cNvSpPr>
          <p:nvPr/>
        </p:nvSpPr>
        <p:spPr bwMode="auto">
          <a:xfrm>
            <a:off x="1258888" y="5300663"/>
            <a:ext cx="6626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100_17506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725" y="685800"/>
            <a:ext cx="5164138"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p:cNvSpPr txBox="1">
            <a:spLocks noChangeArrowheads="1"/>
          </p:cNvSpPr>
          <p:nvPr/>
        </p:nvSpPr>
        <p:spPr bwMode="auto">
          <a:xfrm>
            <a:off x="1403350" y="6092825"/>
            <a:ext cx="6337300" cy="579438"/>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une heure.</a:t>
            </a:r>
          </a:p>
        </p:txBody>
      </p:sp>
      <p:sp>
        <p:nvSpPr>
          <p:cNvPr id="9220" name="Text Box 7"/>
          <p:cNvSpPr txBox="1">
            <a:spLocks noChangeArrowheads="1"/>
          </p:cNvSpPr>
          <p:nvPr/>
        </p:nvSpPr>
        <p:spPr bwMode="auto">
          <a:xfrm>
            <a:off x="-1404938" y="0"/>
            <a:ext cx="7200901"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200_17507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549275"/>
            <a:ext cx="51054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deux heures.</a:t>
            </a:r>
          </a:p>
        </p:txBody>
      </p:sp>
      <p:sp>
        <p:nvSpPr>
          <p:cNvPr id="11268" name="Text Box 7"/>
          <p:cNvSpPr txBox="1">
            <a:spLocks noChangeArrowheads="1"/>
          </p:cNvSpPr>
          <p:nvPr/>
        </p:nvSpPr>
        <p:spPr bwMode="auto">
          <a:xfrm>
            <a:off x="-396875" y="0"/>
            <a:ext cx="5400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300_17508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700" y="527050"/>
            <a:ext cx="5119688"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6"/>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trois heures.</a:t>
            </a:r>
          </a:p>
        </p:txBody>
      </p:sp>
      <p:sp>
        <p:nvSpPr>
          <p:cNvPr id="13316" name="Text Box 7"/>
          <p:cNvSpPr txBox="1">
            <a:spLocks noChangeArrowheads="1"/>
          </p:cNvSpPr>
          <p:nvPr/>
        </p:nvSpPr>
        <p:spPr bwMode="auto">
          <a:xfrm>
            <a:off x="-541338" y="0"/>
            <a:ext cx="55451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400_17509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775" y="549275"/>
            <a:ext cx="51244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quatre heures</a:t>
            </a:r>
          </a:p>
        </p:txBody>
      </p:sp>
      <p:sp>
        <p:nvSpPr>
          <p:cNvPr id="15364" name="Text Box 5"/>
          <p:cNvSpPr txBox="1">
            <a:spLocks noChangeArrowheads="1"/>
          </p:cNvSpPr>
          <p:nvPr/>
        </p:nvSpPr>
        <p:spPr bwMode="auto">
          <a:xfrm>
            <a:off x="-252413" y="0"/>
            <a:ext cx="52562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500_17510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549275"/>
            <a:ext cx="5143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cinq heures.</a:t>
            </a:r>
          </a:p>
        </p:txBody>
      </p:sp>
      <p:sp>
        <p:nvSpPr>
          <p:cNvPr id="17412" name="Text Box 5"/>
          <p:cNvSpPr txBox="1">
            <a:spLocks noChangeArrowheads="1"/>
          </p:cNvSpPr>
          <p:nvPr/>
        </p:nvSpPr>
        <p:spPr bwMode="auto">
          <a:xfrm>
            <a:off x="-323850" y="0"/>
            <a:ext cx="5327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600_17511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3" y="517525"/>
            <a:ext cx="5210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1403350" y="5862638"/>
            <a:ext cx="6337300" cy="579437"/>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a:solidFill>
                  <a:schemeClr val="bg1"/>
                </a:solidFill>
                <a:latin typeface="Calibri" panose="020F0502020204030204" pitchFamily="34" charset="0"/>
              </a:rPr>
              <a:t>Il est six heures.</a:t>
            </a:r>
          </a:p>
        </p:txBody>
      </p:sp>
      <p:sp>
        <p:nvSpPr>
          <p:cNvPr id="19460" name="Text Box 5"/>
          <p:cNvSpPr txBox="1">
            <a:spLocks noChangeArrowheads="1"/>
          </p:cNvSpPr>
          <p:nvPr/>
        </p:nvSpPr>
        <p:spPr bwMode="auto">
          <a:xfrm>
            <a:off x="0" y="0"/>
            <a:ext cx="500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en-US" sz="4000" b="1" dirty="0" err="1">
                <a:latin typeface="Calibri" panose="020F0502020204030204" pitchFamily="34" charset="0"/>
              </a:rPr>
              <a:t>Quelle</a:t>
            </a:r>
            <a:r>
              <a:rPr lang="en-GB" altLang="en-US" sz="4000" b="1" dirty="0">
                <a:latin typeface="Calibri" panose="020F0502020204030204" pitchFamily="34" charset="0"/>
              </a:rPr>
              <a:t> </a:t>
            </a:r>
            <a:r>
              <a:rPr lang="en-GB" altLang="en-US" sz="4000" b="1" dirty="0" err="1">
                <a:latin typeface="Calibri" panose="020F0502020204030204" pitchFamily="34" charset="0"/>
              </a:rPr>
              <a:t>heure</a:t>
            </a:r>
            <a:r>
              <a:rPr lang="en-GB" altLang="en-US" sz="4000" b="1" dirty="0">
                <a:latin typeface="Calibri" panose="020F0502020204030204" pitchFamily="34" charset="0"/>
              </a:rPr>
              <a:t> </a:t>
            </a:r>
            <a:r>
              <a:rPr lang="en-GB" altLang="en-US" sz="4000" b="1" dirty="0" err="1">
                <a:latin typeface="Calibri" panose="020F0502020204030204" pitchFamily="34" charset="0"/>
              </a:rPr>
              <a:t>est-il</a:t>
            </a:r>
            <a:r>
              <a:rPr lang="en-GB" altLang="en-US" sz="4000" b="1" dirty="0">
                <a:latin typeface="Calibri" panose="020F0502020204030204"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484</Words>
  <Application>Microsoft Office PowerPoint</Application>
  <PresentationFormat>On-screen Show (4:3)</PresentationFormat>
  <Paragraphs>95</Paragraphs>
  <Slides>19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Tw Cen MT</vt:lpstr>
      <vt:lpstr>Default Design</vt:lpstr>
      <vt:lpstr>Quelle est la date aujourd’hui?</vt:lpstr>
      <vt:lpstr>Question words to Jingle bells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Study</cp:lastModifiedBy>
  <cp:revision>37</cp:revision>
  <dcterms:created xsi:type="dcterms:W3CDTF">2009-11-18T01:02:02Z</dcterms:created>
  <dcterms:modified xsi:type="dcterms:W3CDTF">2018-10-02T06:45:13Z</dcterms:modified>
</cp:coreProperties>
</file>