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7" r:id="rId2"/>
    <p:sldId id="262" r:id="rId3"/>
    <p:sldId id="259" r:id="rId4"/>
    <p:sldId id="260" r:id="rId5"/>
    <p:sldId id="264" r:id="rId6"/>
    <p:sldId id="263" r:id="rId7"/>
    <p:sldId id="258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 autoAdjust="0"/>
    <p:restoredTop sz="67319" autoAdjust="0"/>
  </p:normalViewPr>
  <p:slideViewPr>
    <p:cSldViewPr snapToGrid="0">
      <p:cViewPr varScale="1">
        <p:scale>
          <a:sx n="75" d="100"/>
          <a:sy n="75" d="100"/>
        </p:scale>
        <p:origin x="264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8F7FDD-1361-4D3D-82B0-DBF835280107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EA8E310-45AC-4FC7-8DE9-884B0DC375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8674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This is the chorus.</a:t>
            </a:r>
            <a:br>
              <a:rPr lang="en-GB" altLang="en-US" dirty="0" smtClean="0"/>
            </a:br>
            <a:r>
              <a:rPr lang="en-GB" altLang="en-US" dirty="0" smtClean="0"/>
              <a:t>Practise this part first.</a:t>
            </a:r>
            <a:br>
              <a:rPr lang="en-GB" altLang="en-US" dirty="0" smtClean="0"/>
            </a:br>
            <a:r>
              <a:rPr lang="en-GB" altLang="en-US" dirty="0" smtClean="0"/>
              <a:t>I’ve added a drum beat over which pupils</a:t>
            </a:r>
            <a:r>
              <a:rPr lang="en-GB" altLang="en-US" baseline="0" dirty="0" smtClean="0"/>
              <a:t> can rap.</a:t>
            </a:r>
            <a:br>
              <a:rPr lang="en-GB" altLang="en-US" baseline="0" dirty="0" smtClean="0"/>
            </a:br>
            <a:r>
              <a:rPr lang="en-GB" altLang="en-US" baseline="0" dirty="0" smtClean="0"/>
              <a:t>Count 16 swift beats then then come in on the upbeat with ‘</a:t>
            </a:r>
            <a:r>
              <a:rPr lang="en-GB" altLang="en-US" baseline="0" dirty="0" err="1" smtClean="0"/>
              <a:t>Es-tu</a:t>
            </a:r>
            <a:r>
              <a:rPr lang="en-GB" altLang="en-US" baseline="0" dirty="0" smtClean="0"/>
              <a:t>’ and ‘grand’ falls on the first beat.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aseline="0" dirty="0" smtClean="0"/>
              <a:t>You run straight from the ‘odd’ lines into the ‘even’ ‘Comment </a:t>
            </a:r>
            <a:r>
              <a:rPr lang="en-GB" altLang="en-US" baseline="0" dirty="0" err="1" smtClean="0"/>
              <a:t>es-tu</a:t>
            </a:r>
            <a:r>
              <a:rPr lang="en-GB" altLang="en-US" baseline="0" dirty="0" smtClean="0"/>
              <a:t>’ lines but then you pause and wait until the phrase starts again, so you get a little break after each pair of lines.</a:t>
            </a:r>
            <a:endParaRPr lang="en-GB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FEA59A-52E0-4B50-97BA-92F549182A22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1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Ask pupils to read verse1 and see if they can match each line to a picture.</a:t>
            </a:r>
            <a:br>
              <a:rPr lang="en-GB" altLang="en-US" smtClean="0"/>
            </a:br>
            <a:r>
              <a:rPr lang="en-GB" altLang="en-US" smtClean="0"/>
              <a:t>Ask them to give you reasons and suggest what they think the whole line means.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Ask them to try to rap the words to a steady beat.  You can click on the numbers to hear my attempt at this!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FC100A-D7A3-4BF8-8D38-B73A393A7847}" type="slidenum">
              <a:rPr lang="en-GB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Do the same comprehension work with verse 2.</a:t>
            </a:r>
            <a:br>
              <a:rPr lang="en-GB" altLang="en-US" smtClean="0"/>
            </a:br>
            <a:r>
              <a:rPr lang="en-GB" altLang="en-US" smtClean="0"/>
              <a:t>Then listen and read the chorus and 1</a:t>
            </a:r>
            <a:r>
              <a:rPr lang="en-GB" altLang="en-US" baseline="30000" smtClean="0"/>
              <a:t>st</a:t>
            </a:r>
            <a:r>
              <a:rPr lang="en-GB" altLang="en-US" smtClean="0"/>
              <a:t> two verses again using the next 3 slides.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Again, click the numbers if you want to hear my version.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45A300-0D11-43D5-9536-5930A6819617}" type="slidenum">
              <a:rPr lang="en-GB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3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This lesson is based on a rap by John de </a:t>
            </a:r>
            <a:r>
              <a:rPr lang="en-GB" altLang="en-US" dirty="0" err="1" smtClean="0"/>
              <a:t>Mado</a:t>
            </a:r>
            <a:r>
              <a:rPr lang="en-GB" altLang="en-US" dirty="0" smtClean="0"/>
              <a:t> which I’ve translated into French .  Almost all of the lesson will be based on the rap but it should provide some good ideas to set students up to create their own in the subsequent 2-3 lessons.  This is the end of the module project, so give as much time over to it as you have. It encourages pupils to re-use all the language from Y5 (opinions with food, meals, sports and music / instruments.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Copy of the parts of this rap we are going to focus on.</a:t>
            </a:r>
            <a:br>
              <a:rPr lang="en-GB" altLang="en-US" dirty="0" smtClean="0"/>
            </a:br>
            <a:r>
              <a:rPr lang="en-GB" altLang="en-US" dirty="0" smtClean="0"/>
              <a:t>Copy and cut into A5 so each pupil has one.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Go on to the next slide and read aloud to the pupils, in rap style (There</a:t>
            </a:r>
            <a:r>
              <a:rPr lang="en-GB" altLang="en-US" baseline="0" dirty="0" smtClean="0"/>
              <a:t> is a beat (16-beat intro first, if you’re counting fast beats) track to keep in time to, as you rap)  You run straight from the ‘odd’ lines into the ‘even’ ‘Comment </a:t>
            </a:r>
            <a:r>
              <a:rPr lang="en-GB" altLang="en-US" baseline="0" dirty="0" err="1" smtClean="0"/>
              <a:t>es-tu</a:t>
            </a:r>
            <a:r>
              <a:rPr lang="en-GB" altLang="en-US" baseline="0" dirty="0" smtClean="0"/>
              <a:t>’ lines but then you pause and wait until the phrase starts again, so you get a little break after each pair of lines.</a:t>
            </a:r>
          </a:p>
          <a:p>
            <a:pPr eaLnBrk="1" hangingPunct="1">
              <a:spcBef>
                <a:spcPct val="0"/>
              </a:spcBef>
            </a:pPr>
            <a:endParaRPr lang="en-GB" alt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baseline="0" dirty="0" smtClean="0"/>
              <a:t>The first verse start starts on the beat.  There are fewer words to fit in, so the verse is a bit more relaxed.</a:t>
            </a:r>
            <a:br>
              <a:rPr lang="en-GB" altLang="en-US" baseline="0" dirty="0" smtClean="0"/>
            </a:br>
            <a:r>
              <a:rPr lang="en-GB" altLang="en-US" baseline="0" dirty="0" smtClean="0"/>
              <a:t>Then repeat the chorus.</a:t>
            </a:r>
            <a:br>
              <a:rPr lang="en-GB" altLang="en-US" baseline="0" dirty="0" smtClean="0"/>
            </a:br>
            <a:r>
              <a:rPr lang="en-GB" altLang="en-US" baseline="0" dirty="0" smtClean="0"/>
              <a:t>2</a:t>
            </a:r>
            <a:r>
              <a:rPr lang="en-GB" altLang="en-US" baseline="30000" dirty="0" smtClean="0"/>
              <a:t>nd</a:t>
            </a:r>
            <a:r>
              <a:rPr lang="en-GB" altLang="en-US" baseline="0" dirty="0" smtClean="0"/>
              <a:t> verse.</a:t>
            </a:r>
            <a:br>
              <a:rPr lang="en-GB" altLang="en-US" baseline="0" dirty="0" smtClean="0"/>
            </a:br>
            <a:r>
              <a:rPr lang="en-GB" altLang="en-US" baseline="0" dirty="0" smtClean="0"/>
              <a:t>Then repeat the chorus.</a:t>
            </a:r>
            <a:br>
              <a:rPr lang="en-GB" altLang="en-US" baseline="0" dirty="0" smtClean="0"/>
            </a:b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Ask pupils what they notice (hopefully some rhymes and the repetition, which gives rhythm and regularity to the chorus). They should also notice that there is a regular beat (1,2,3,4) that they can count along with.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With the support of the pictures, ask the pupils to tell you what they think the words in bold mean and what type of words they are (i.e. adjectives)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Ask them to imagine the song is being addressed to a girl ‘Are you tall or short etc..’ Which words would change and how?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Get them to rap the words through as addressed to a boy, and then again as to a girl.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After that, get them to</a:t>
            </a:r>
            <a:r>
              <a:rPr lang="en-GB" altLang="en-US" baseline="0" dirty="0" smtClean="0"/>
              <a:t> practise </a:t>
            </a:r>
            <a:r>
              <a:rPr lang="en-GB" altLang="en-US" dirty="0" smtClean="0"/>
              <a:t>the chorus of the rap from slide </a:t>
            </a:r>
            <a:r>
              <a:rPr lang="en-GB" altLang="en-US" dirty="0" err="1" smtClean="0"/>
              <a:t>Slide</a:t>
            </a:r>
            <a:r>
              <a:rPr lang="en-GB" altLang="en-US" dirty="0" smtClean="0"/>
              <a:t> 4.</a:t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869956-A2F9-4B01-B4F8-D426499D9929}" type="slidenum">
              <a:rPr lang="en-GB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28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Perhaps display Robert’s verse to help remind pupils.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D17B3A-AEA7-466D-ACBB-0C632D22D62C}" type="slidenum">
              <a:rPr lang="en-GB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1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8D392-658B-46F8-8FB5-325F05DF9438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A8A52-3DAF-4414-BAE4-DDFA7F8A6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80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41C30-709E-4E40-B88F-8D78A0EDA8A6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67BE5-8227-4537-8EC3-D3B2C7C5D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74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3B14-080E-43E2-B50E-086A75E05027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0DC3B-E0E3-498A-A8F1-EB4554D0D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78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2AC57-A64E-4C81-AEFD-7364C21E42D6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E7766-E159-46B9-BCFD-DAF71D8A6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32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58A42-1BCE-4A37-BD87-05E7F4B81F54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8B154-52C6-4B05-85C2-6961C1D004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37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81986-8B19-43F2-894B-B5700729FE59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2CC1C-F0FC-4CAF-98DE-84467294B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73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E1808-5199-4229-B754-3B00BD6D8BEC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BB44C-DEAB-47DD-B66E-5C4733926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74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96F2D-0F13-4D77-AA54-9206850250E9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50893-4515-4EDB-85EE-1806C8581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32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57D2-8CB5-428E-AB91-A5FFB51EDB2E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D7BE3-93DA-4E2E-9D8E-309CBDC796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48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2E7F7-77E1-43D9-9E81-83F86916A9FE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C21A-6ABD-42C9-8E47-CB6C249FED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53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447C9-0B03-4BCC-9741-0D5975262B36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028BD-680D-40D8-91F8-E7CD867D8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14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C1F5AB-9818-4F91-AEDC-B59349C1A75D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1E752F9-FB2C-470D-8D6F-A5F283C034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2.wav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em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image" Target="../media/image21.emf"/><Relationship Id="rId9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428625" y="2571750"/>
            <a:ext cx="82867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6000" dirty="0">
                <a:solidFill>
                  <a:srgbClr val="000000"/>
                </a:solidFill>
                <a:latin typeface="AntigoniBd"/>
              </a:rPr>
              <a:t>Un rap </a:t>
            </a:r>
            <a:r>
              <a:rPr lang="en-GB" altLang="en-US" sz="6000" dirty="0" err="1">
                <a:solidFill>
                  <a:srgbClr val="000000"/>
                </a:solidFill>
                <a:latin typeface="AntigoniBd"/>
              </a:rPr>
              <a:t>français</a:t>
            </a:r>
            <a:endParaRPr lang="en-US" altLang="en-US" sz="6000" dirty="0">
              <a:solidFill>
                <a:srgbClr val="000000"/>
              </a:solidFill>
              <a:latin typeface="AntigoniBd"/>
            </a:endParaRPr>
          </a:p>
        </p:txBody>
      </p:sp>
      <p:pic>
        <p:nvPicPr>
          <p:cNvPr id="13315" name="Picture 2" descr="2booml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857625"/>
            <a:ext cx="22955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rapp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28625"/>
            <a:ext cx="221456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5 summer PP32 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50" y="357188"/>
            <a:ext cx="45005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i="1" dirty="0"/>
              <a:t>Es-tu </a:t>
            </a:r>
            <a:r>
              <a:rPr lang="es-ES" altLang="en-US" sz="2400" i="1" dirty="0" err="1" smtClean="0"/>
              <a:t>grand</a:t>
            </a:r>
            <a:r>
              <a:rPr lang="es-ES" altLang="en-US" sz="2400" i="1" dirty="0" smtClean="0"/>
              <a:t> </a:t>
            </a:r>
            <a:r>
              <a:rPr lang="es-ES" altLang="en-US" sz="2400" i="1" dirty="0" err="1"/>
              <a:t>ou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petit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ou</a:t>
            </a:r>
            <a:r>
              <a:rPr lang="es-ES" altLang="en-US" sz="2400" i="1" dirty="0"/>
              <a:t> </a:t>
            </a:r>
            <a:r>
              <a:rPr lang="es-ES" altLang="en-US" sz="2400" i="1" dirty="0" smtClean="0"/>
              <a:t>de </a:t>
            </a:r>
            <a:r>
              <a:rPr lang="es-ES" altLang="en-US" sz="2400" i="1" dirty="0" err="1" smtClean="0"/>
              <a:t>taille</a:t>
            </a:r>
            <a:r>
              <a:rPr lang="es-ES" altLang="en-US" sz="2400" i="1" dirty="0" smtClean="0"/>
              <a:t> </a:t>
            </a:r>
            <a:r>
              <a:rPr lang="es-ES" altLang="en-US" sz="2400" i="1" dirty="0" err="1" smtClean="0"/>
              <a:t>moyenne</a:t>
            </a:r>
            <a:r>
              <a:rPr lang="es-ES" altLang="en-US" sz="2400" i="1" dirty="0" smtClean="0"/>
              <a:t>? </a:t>
            </a:r>
            <a:r>
              <a:rPr lang="es-ES" altLang="en-US" sz="2400" i="1" dirty="0"/>
              <a:t/>
            </a:r>
            <a:br>
              <a:rPr lang="es-ES" altLang="en-US" sz="2400" i="1" dirty="0"/>
            </a:br>
            <a:r>
              <a:rPr lang="es-ES" altLang="en-US" sz="2400" i="1" dirty="0" err="1"/>
              <a:t>Comment</a:t>
            </a:r>
            <a:r>
              <a:rPr lang="es-ES" altLang="en-US" sz="2400" i="1" dirty="0"/>
              <a:t> es-tu ?</a:t>
            </a:r>
          </a:p>
          <a:p>
            <a:pPr eaLnBrk="1" hangingPunct="1"/>
            <a:r>
              <a:rPr lang="es-ES" altLang="en-US" sz="2400" dirty="0">
                <a:latin typeface="Calibri" panose="020F0502020204030204" pitchFamily="34" charset="0"/>
              </a:rPr>
              <a:t/>
            </a:r>
            <a:br>
              <a:rPr lang="es-ES" altLang="en-US" sz="2400" dirty="0">
                <a:latin typeface="Calibri" panose="020F0502020204030204" pitchFamily="34" charset="0"/>
              </a:rPr>
            </a:br>
            <a:endParaRPr lang="es-ES" altLang="en-US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/>
            <a:endParaRPr lang="es-ES" altLang="en-US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es-ES" altLang="en-US" sz="2400" dirty="0">
                <a:latin typeface="Calibri" panose="020F0502020204030204" pitchFamily="34" charset="0"/>
              </a:rPr>
              <a:t/>
            </a:r>
            <a:br>
              <a:rPr lang="es-ES" altLang="en-US" sz="2400" dirty="0">
                <a:latin typeface="Calibri" panose="020F0502020204030204" pitchFamily="34" charset="0"/>
              </a:rPr>
            </a:br>
            <a:r>
              <a:rPr lang="es-ES" altLang="en-US" sz="2400" dirty="0">
                <a:latin typeface="Calibri" panose="020F0502020204030204" pitchFamily="34" charset="0"/>
              </a:rPr>
              <a:t/>
            </a:r>
            <a:br>
              <a:rPr lang="es-ES" altLang="en-US" sz="2400" dirty="0">
                <a:latin typeface="Calibri" panose="020F0502020204030204" pitchFamily="34" charset="0"/>
              </a:rPr>
            </a:br>
            <a:endParaRPr lang="es-ES" altLang="en-US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es-ES" altLang="en-US" sz="2400" dirty="0">
                <a:latin typeface="Calibri" panose="020F0502020204030204" pitchFamily="34" charset="0"/>
              </a:rPr>
              <a:t/>
            </a:r>
            <a:br>
              <a:rPr lang="es-ES" altLang="en-US" sz="2400" dirty="0">
                <a:latin typeface="Calibri" panose="020F0502020204030204" pitchFamily="34" charset="0"/>
              </a:rPr>
            </a:br>
            <a:endParaRPr lang="en-US" altLang="en-US" sz="2400" dirty="0">
              <a:latin typeface="Calibri" panose="020F0502020204030204" pitchFamily="34" charset="0"/>
            </a:endParaRP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918075"/>
            <a:ext cx="1157288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543300"/>
            <a:ext cx="176371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102225"/>
            <a:ext cx="21780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41629"/>
          <a:stretch>
            <a:fillRect/>
          </a:stretch>
        </p:blipFill>
        <p:spPr bwMode="auto">
          <a:xfrm>
            <a:off x="4713288" y="-15875"/>
            <a:ext cx="65087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0" t="46875"/>
          <a:stretch>
            <a:fillRect/>
          </a:stretch>
        </p:blipFill>
        <p:spPr bwMode="auto">
          <a:xfrm>
            <a:off x="5525454" y="866714"/>
            <a:ext cx="608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1992313"/>
            <a:ext cx="2036762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3692525"/>
            <a:ext cx="14335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62" y="1897962"/>
            <a:ext cx="183673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8384">
            <a:off x="4375945" y="2016124"/>
            <a:ext cx="954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684588"/>
            <a:ext cx="1330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075" y="206533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i="1" dirty="0" err="1"/>
              <a:t>Es-tu</a:t>
            </a:r>
            <a:r>
              <a:rPr lang="en-US" altLang="en-US" sz="2400" i="1" dirty="0"/>
              <a:t> </a:t>
            </a:r>
            <a:r>
              <a:rPr lang="en-US" altLang="en-US" sz="2400" i="1" dirty="0" err="1" smtClean="0"/>
              <a:t>amusant</a:t>
            </a:r>
            <a:r>
              <a:rPr lang="en-US" altLang="en-US" sz="2400" i="1" dirty="0" smtClean="0"/>
              <a:t> </a:t>
            </a:r>
            <a:r>
              <a:rPr lang="en-US" altLang="en-US" sz="2400" i="1" dirty="0" err="1"/>
              <a:t>ou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sérieux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ou</a:t>
            </a:r>
            <a:r>
              <a:rPr lang="en-US" altLang="en-US" sz="2400" i="1" dirty="0"/>
              <a:t> formidable ? </a:t>
            </a:r>
            <a:br>
              <a:rPr lang="en-US" altLang="en-US" sz="2400" i="1" dirty="0"/>
            </a:br>
            <a:r>
              <a:rPr lang="es-ES" altLang="en-US" sz="2400" i="1" dirty="0" err="1" smtClean="0"/>
              <a:t>Comment</a:t>
            </a:r>
            <a:r>
              <a:rPr lang="es-ES" altLang="en-US" sz="2400" i="1" dirty="0" smtClean="0"/>
              <a:t> </a:t>
            </a:r>
            <a:r>
              <a:rPr lang="es-ES" altLang="en-US" sz="2400" i="1" dirty="0"/>
              <a:t>es-tu ?</a:t>
            </a:r>
            <a:endParaRPr lang="en-US" altLang="en-US" sz="2400" i="1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19075" y="3746500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i="1" dirty="0"/>
              <a:t>Es-tu </a:t>
            </a:r>
            <a:r>
              <a:rPr lang="es-ES" altLang="en-US" sz="2400" i="1" dirty="0" err="1" smtClean="0"/>
              <a:t>beau</a:t>
            </a:r>
            <a:r>
              <a:rPr lang="es-ES" altLang="en-US" sz="2400" i="1" dirty="0" smtClean="0"/>
              <a:t> </a:t>
            </a:r>
            <a:r>
              <a:rPr lang="es-ES" altLang="en-US" sz="2400" i="1" dirty="0" err="1"/>
              <a:t>ou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actif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ou</a:t>
            </a:r>
            <a:r>
              <a:rPr lang="es-ES" altLang="en-US" sz="2400" i="1" dirty="0"/>
              <a:t> un </a:t>
            </a:r>
            <a:r>
              <a:rPr lang="es-ES" altLang="en-US" sz="2400" i="1" dirty="0" err="1"/>
              <a:t>peu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paresseux</a:t>
            </a:r>
            <a:r>
              <a:rPr lang="es-ES" altLang="en-US" sz="2400" i="1" dirty="0"/>
              <a:t> ? </a:t>
            </a:r>
            <a:r>
              <a:rPr lang="es-ES" altLang="en-US" sz="2400" i="1" dirty="0" smtClean="0"/>
              <a:t/>
            </a:r>
            <a:br>
              <a:rPr lang="es-ES" altLang="en-US" sz="2400" i="1" dirty="0" smtClean="0"/>
            </a:br>
            <a:r>
              <a:rPr lang="es-ES" altLang="en-US" sz="2400" i="1" dirty="0" err="1" smtClean="0"/>
              <a:t>Comment</a:t>
            </a:r>
            <a:r>
              <a:rPr lang="es-ES" altLang="en-US" sz="2400" i="1" dirty="0" smtClean="0"/>
              <a:t> </a:t>
            </a:r>
            <a:r>
              <a:rPr lang="es-ES" altLang="en-US" sz="2400" i="1" dirty="0"/>
              <a:t>es-tu ?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49238" y="5308600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i="1" dirty="0"/>
              <a:t>Es-tu </a:t>
            </a:r>
            <a:r>
              <a:rPr lang="es-ES" altLang="en-US" sz="2400" i="1" dirty="0" err="1"/>
              <a:t>sportif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ou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timide</a:t>
            </a:r>
            <a:r>
              <a:rPr lang="es-ES" altLang="en-US" sz="2400" i="1" dirty="0"/>
              <a:t> ? </a:t>
            </a:r>
            <a:r>
              <a:rPr lang="es-ES" altLang="en-US" sz="2400" i="1" dirty="0" smtClean="0"/>
              <a:t/>
            </a:r>
            <a:br>
              <a:rPr lang="es-ES" altLang="en-US" sz="2400" i="1" dirty="0" smtClean="0"/>
            </a:br>
            <a:r>
              <a:rPr lang="es-ES" altLang="en-US" sz="2400" i="1" dirty="0" err="1" smtClean="0"/>
              <a:t>Dis-moi</a:t>
            </a:r>
            <a:r>
              <a:rPr lang="es-ES" altLang="en-US" sz="2400" i="1" dirty="0" smtClean="0"/>
              <a:t> </a:t>
            </a:r>
            <a:r>
              <a:rPr lang="es-ES" altLang="en-US" sz="2400" i="1" dirty="0" err="1"/>
              <a:t>mon</a:t>
            </a:r>
            <a:r>
              <a:rPr lang="es-ES" altLang="en-US" sz="2400" i="1" dirty="0"/>
              <a:t> </a:t>
            </a:r>
            <a:r>
              <a:rPr lang="es-ES" altLang="en-US" sz="2400" i="1" dirty="0" err="1"/>
              <a:t>ami</a:t>
            </a:r>
            <a:r>
              <a:rPr lang="es-ES" altLang="en-US" sz="2400" i="1" dirty="0"/>
              <a:t> ! </a:t>
            </a:r>
            <a:r>
              <a:rPr lang="es-ES" altLang="en-US" sz="2400" i="1" dirty="0" smtClean="0"/>
              <a:t/>
            </a:r>
            <a:br>
              <a:rPr lang="es-ES" altLang="en-US" sz="2400" i="1" dirty="0" smtClean="0"/>
            </a:br>
            <a:r>
              <a:rPr lang="es-ES" altLang="en-US" sz="2400" i="1" dirty="0" err="1" smtClean="0"/>
              <a:t>Comment</a:t>
            </a:r>
            <a:r>
              <a:rPr lang="es-ES" altLang="en-US" sz="2400" i="1" dirty="0" smtClean="0"/>
              <a:t> </a:t>
            </a:r>
            <a:r>
              <a:rPr lang="es-ES" altLang="en-US" sz="2400" i="1" dirty="0"/>
              <a:t>es-tu </a:t>
            </a:r>
            <a:r>
              <a:rPr lang="es-ES" altLang="en-US" sz="2400" i="1" dirty="0" smtClean="0"/>
              <a:t>?</a:t>
            </a:r>
            <a:endParaRPr lang="es-ES" altLang="en-US" sz="2400" i="1" dirty="0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0" t="46875"/>
          <a:stretch>
            <a:fillRect/>
          </a:stretch>
        </p:blipFill>
        <p:spPr bwMode="auto">
          <a:xfrm>
            <a:off x="6432047" y="490260"/>
            <a:ext cx="608013" cy="14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Forward or Next 2">
            <a:hlinkClick r:id="" action="ppaction://noaction" highlightClick="1">
              <a:snd r:embed="rId13" name="Comment-es-tu_rap_chorus.wav"/>
            </a:hlinkClick>
          </p:cNvPr>
          <p:cNvSpPr/>
          <p:nvPr/>
        </p:nvSpPr>
        <p:spPr>
          <a:xfrm>
            <a:off x="8394700" y="139700"/>
            <a:ext cx="584200" cy="584200"/>
          </a:xfrm>
          <a:prstGeom prst="actionButtonForwardNex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866775" y="287338"/>
            <a:ext cx="83581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800" dirty="0"/>
              <a:t>Je </a:t>
            </a:r>
            <a:r>
              <a:rPr lang="es-ES" altLang="en-US" sz="2800" dirty="0" err="1"/>
              <a:t>m’appelle</a:t>
            </a:r>
            <a:r>
              <a:rPr lang="es-ES" altLang="en-US" sz="2800" dirty="0"/>
              <a:t> Robert et je </a:t>
            </a:r>
            <a:r>
              <a:rPr lang="es-ES" altLang="en-US" sz="2800" dirty="0" err="1"/>
              <a:t>suis</a:t>
            </a:r>
            <a:r>
              <a:rPr lang="es-ES" altLang="en-US" sz="2800" dirty="0"/>
              <a:t> </a:t>
            </a:r>
            <a:r>
              <a:rPr lang="es-ES" altLang="en-US" sz="2800" dirty="0" err="1"/>
              <a:t>assez</a:t>
            </a:r>
            <a:r>
              <a:rPr lang="es-ES" altLang="en-US" sz="2800" dirty="0"/>
              <a:t> </a:t>
            </a:r>
            <a:r>
              <a:rPr lang="es-ES" altLang="en-US" sz="2800" dirty="0" err="1"/>
              <a:t>travailleur</a:t>
            </a:r>
            <a:r>
              <a:rPr lang="es-ES" altLang="en-US" sz="2800" dirty="0"/>
              <a:t>.</a:t>
            </a:r>
          </a:p>
          <a:p>
            <a:pPr eaLnBrk="1" hangingPunct="1"/>
            <a:r>
              <a:rPr lang="es-ES" altLang="en-US" sz="2800" dirty="0"/>
              <a:t>Je </a:t>
            </a:r>
            <a:r>
              <a:rPr lang="es-ES" altLang="en-US" sz="2800" dirty="0" err="1"/>
              <a:t>suis</a:t>
            </a:r>
            <a:r>
              <a:rPr lang="es-ES" altLang="en-US" sz="2800" dirty="0"/>
              <a:t> un </a:t>
            </a:r>
            <a:r>
              <a:rPr lang="es-ES" altLang="en-US" sz="2800" dirty="0" err="1"/>
              <a:t>peu</a:t>
            </a:r>
            <a:r>
              <a:rPr lang="es-ES" altLang="en-US" sz="2800" dirty="0"/>
              <a:t> </a:t>
            </a:r>
            <a:r>
              <a:rPr lang="es-ES" altLang="en-US" sz="2800" dirty="0" err="1"/>
              <a:t>sérieux</a:t>
            </a:r>
            <a:r>
              <a:rPr lang="es-ES" altLang="en-US" sz="2800" dirty="0"/>
              <a:t> et </a:t>
            </a:r>
            <a:r>
              <a:rPr lang="es-ES" altLang="en-US" sz="2800" dirty="0" err="1" smtClean="0"/>
              <a:t>j’habite</a:t>
            </a:r>
            <a:r>
              <a:rPr lang="es-ES" altLang="en-US" sz="2800" dirty="0" smtClean="0"/>
              <a:t> en Ecuador</a:t>
            </a:r>
            <a:r>
              <a:rPr lang="es-E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/>
            <a:r>
              <a:rPr lang="es-ES" altLang="en-US" sz="2800" dirty="0"/>
              <a:t>Je </a:t>
            </a:r>
            <a:r>
              <a:rPr lang="es-ES" altLang="en-US" sz="2800" dirty="0" err="1"/>
              <a:t>n’aime</a:t>
            </a:r>
            <a:r>
              <a:rPr lang="es-ES" altLang="en-US" sz="2800" dirty="0"/>
              <a:t> </a:t>
            </a:r>
            <a:r>
              <a:rPr lang="es-ES" altLang="en-US" sz="2800" dirty="0" err="1"/>
              <a:t>pas</a:t>
            </a:r>
            <a:r>
              <a:rPr lang="es-ES" altLang="en-US" sz="2800" dirty="0"/>
              <a:t> du </a:t>
            </a:r>
            <a:r>
              <a:rPr lang="es-ES" altLang="en-US" sz="2800" dirty="0" err="1"/>
              <a:t>tout</a:t>
            </a:r>
            <a:r>
              <a:rPr lang="es-ES" altLang="en-US" sz="2800" dirty="0"/>
              <a:t> les </a:t>
            </a:r>
            <a:r>
              <a:rPr lang="es-ES" altLang="en-US" sz="2800" dirty="0" err="1"/>
              <a:t>livres</a:t>
            </a:r>
            <a:r>
              <a:rPr lang="es-ES" altLang="en-US" sz="2800" dirty="0"/>
              <a:t> </a:t>
            </a:r>
            <a:r>
              <a:rPr lang="es-ES" altLang="en-US" sz="2800" dirty="0" err="1"/>
              <a:t>d’amour</a:t>
            </a:r>
            <a:r>
              <a:rPr lang="es-ES" altLang="en-US" sz="2800" dirty="0"/>
              <a:t>.</a:t>
            </a:r>
            <a:r>
              <a:rPr lang="es-E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/>
            <a:r>
              <a:rPr lang="es-ES" altLang="en-US" sz="2800" dirty="0" err="1" smtClean="0"/>
              <a:t>Mais</a:t>
            </a:r>
            <a:r>
              <a:rPr lang="es-ES" altLang="en-US" sz="2800" dirty="0" smtClean="0"/>
              <a:t> je </a:t>
            </a:r>
            <a:r>
              <a:rPr lang="es-ES" altLang="en-US" sz="2800" dirty="0" err="1" smtClean="0"/>
              <a:t>suis</a:t>
            </a:r>
            <a:r>
              <a:rPr lang="es-ES" altLang="en-US" sz="2800" dirty="0" smtClean="0"/>
              <a:t> </a:t>
            </a:r>
            <a:r>
              <a:rPr lang="es-ES" altLang="en-US" sz="2800" dirty="0" err="1" smtClean="0"/>
              <a:t>très</a:t>
            </a:r>
            <a:r>
              <a:rPr lang="es-ES" altLang="en-US" sz="2800" dirty="0" smtClean="0"/>
              <a:t> </a:t>
            </a:r>
            <a:r>
              <a:rPr lang="es-ES" altLang="en-US" sz="2800" dirty="0" err="1" smtClean="0"/>
              <a:t>sportif</a:t>
            </a:r>
            <a:r>
              <a:rPr lang="es-ES" altLang="en-US" sz="2800" dirty="0" smtClean="0"/>
              <a:t> et </a:t>
            </a:r>
            <a:r>
              <a:rPr lang="es-ES" altLang="en-US" sz="2800" dirty="0" err="1" smtClean="0"/>
              <a:t>j’adore</a:t>
            </a:r>
            <a:r>
              <a:rPr lang="es-ES" altLang="en-US" sz="2800" dirty="0" smtClean="0"/>
              <a:t> les </a:t>
            </a:r>
            <a:r>
              <a:rPr lang="es-ES" altLang="en-US" sz="2800" dirty="0" err="1" smtClean="0"/>
              <a:t>sports</a:t>
            </a:r>
            <a:r>
              <a:rPr lang="es-ES" altLang="en-US" sz="2800" dirty="0" smtClean="0"/>
              <a:t>.</a:t>
            </a:r>
            <a:r>
              <a:rPr lang="es-E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s-E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ES" altLang="en-US" sz="2800" dirty="0"/>
              <a:t> </a:t>
            </a: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357563"/>
            <a:ext cx="45720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786063"/>
            <a:ext cx="312737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11906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429250" y="4143375"/>
            <a:ext cx="1000125" cy="2143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3" name="Picture 4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857500"/>
            <a:ext cx="78581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9425" y="120650"/>
            <a:ext cx="469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9425" y="577850"/>
            <a:ext cx="469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9425" y="1036638"/>
            <a:ext cx="4699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9425" y="1457325"/>
            <a:ext cx="469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12700" y="4070350"/>
            <a:ext cx="4873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2992438" y="2857500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6256338" y="2578100"/>
            <a:ext cx="4873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6403" name="Rectangle 18"/>
          <p:cNvSpPr>
            <a:spLocks noChangeArrowheads="1"/>
          </p:cNvSpPr>
          <p:nvPr/>
        </p:nvSpPr>
        <p:spPr bwMode="auto">
          <a:xfrm>
            <a:off x="350838" y="2867025"/>
            <a:ext cx="469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9700" y="109538"/>
            <a:ext cx="4206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17475" y="558800"/>
            <a:ext cx="4873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0175" y="1028700"/>
            <a:ext cx="4635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31763" y="1439863"/>
            <a:ext cx="4873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548187"/>
            <a:ext cx="21780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4">
            <a:hlinkClick r:id="" action="ppaction://noaction">
              <a:snd r:embed="rId8" name="meencanta.wav"/>
            </a:hlinkClick>
          </p:cNvPr>
          <p:cNvSpPr>
            <a:spLocks noChangeArrowheads="1"/>
          </p:cNvSpPr>
          <p:nvPr/>
        </p:nvSpPr>
        <p:spPr bwMode="auto">
          <a:xfrm>
            <a:off x="538957" y="5792787"/>
            <a:ext cx="582612" cy="425450"/>
          </a:xfrm>
          <a:custGeom>
            <a:avLst/>
            <a:gdLst>
              <a:gd name="T0" fmla="*/ 7893098 w 21600"/>
              <a:gd name="T1" fmla="*/ 848300 h 21600"/>
              <a:gd name="T2" fmla="*/ 2128071 w 21600"/>
              <a:gd name="T3" fmla="*/ 4189126 h 21600"/>
              <a:gd name="T4" fmla="*/ 7893098 w 21600"/>
              <a:gd name="T5" fmla="*/ 8378252 h 21600"/>
              <a:gd name="T6" fmla="*/ 13570893 w 21600"/>
              <a:gd name="T7" fmla="*/ 418912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36" y="5770146"/>
            <a:ext cx="756167" cy="458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39" y="5792787"/>
            <a:ext cx="437887" cy="424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36" y="5935661"/>
            <a:ext cx="678405" cy="68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806353" y="150528"/>
            <a:ext cx="87296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dirty="0" err="1" smtClean="0"/>
              <a:t>Salut</a:t>
            </a:r>
            <a:r>
              <a:rPr lang="es-ES" altLang="en-US" sz="2400" dirty="0" smtClean="0"/>
              <a:t>, </a:t>
            </a:r>
            <a:r>
              <a:rPr lang="es-ES" altLang="en-US" sz="2400" dirty="0"/>
              <a:t>Robert ! Je </a:t>
            </a:r>
            <a:r>
              <a:rPr lang="es-ES" altLang="en-US" sz="2400" dirty="0" err="1"/>
              <a:t>suis</a:t>
            </a:r>
            <a:r>
              <a:rPr lang="es-ES" altLang="en-US" sz="2400" dirty="0"/>
              <a:t> Marie et </a:t>
            </a:r>
            <a:r>
              <a:rPr lang="es-ES" altLang="en-US" sz="2400" dirty="0" err="1" smtClean="0"/>
              <a:t>j’habite</a:t>
            </a:r>
            <a:r>
              <a:rPr lang="es-ES" altLang="en-US" sz="2400" dirty="0" smtClean="0"/>
              <a:t> en </a:t>
            </a:r>
            <a:r>
              <a:rPr lang="es-ES" altLang="en-US" sz="2400" dirty="0" err="1" smtClean="0"/>
              <a:t>Mexique</a:t>
            </a:r>
            <a:r>
              <a:rPr lang="es-ES" altLang="en-US" sz="2400" dirty="0" smtClean="0"/>
              <a:t>.</a:t>
            </a:r>
            <a:endParaRPr lang="es-ES" altLang="en-US" sz="2400" dirty="0"/>
          </a:p>
          <a:p>
            <a:pPr eaLnBrk="1" hangingPunct="1"/>
            <a:r>
              <a:rPr lang="es-ES" altLang="en-US" sz="2400" dirty="0" smtClean="0"/>
              <a:t/>
            </a:r>
            <a:br>
              <a:rPr lang="es-ES" altLang="en-US" sz="2400" dirty="0" smtClean="0"/>
            </a:br>
            <a:r>
              <a:rPr lang="es-ES" altLang="en-US" sz="2400" dirty="0" err="1" smtClean="0"/>
              <a:t>J’ai</a:t>
            </a:r>
            <a:r>
              <a:rPr lang="es-ES" altLang="en-US" sz="2400" dirty="0" smtClean="0"/>
              <a:t> </a:t>
            </a:r>
            <a:r>
              <a:rPr lang="es-ES" altLang="en-US" sz="2400" dirty="0"/>
              <a:t>15 </a:t>
            </a:r>
            <a:r>
              <a:rPr lang="es-ES" altLang="en-US" sz="2400" dirty="0" err="1"/>
              <a:t>ans</a:t>
            </a:r>
            <a:r>
              <a:rPr lang="es-ES" altLang="en-US" sz="2400" dirty="0"/>
              <a:t> et </a:t>
            </a:r>
            <a:r>
              <a:rPr lang="es-ES" altLang="en-US" sz="2400" dirty="0" err="1"/>
              <a:t>mon</a:t>
            </a:r>
            <a:r>
              <a:rPr lang="es-ES" altLang="en-US" sz="2400" dirty="0"/>
              <a:t> </a:t>
            </a:r>
            <a:r>
              <a:rPr lang="es-ES" altLang="en-US" sz="2400" dirty="0" err="1"/>
              <a:t>anniversaire</a:t>
            </a:r>
            <a:r>
              <a:rPr lang="es-ES" altLang="en-US" sz="2400" dirty="0"/>
              <a:t> </a:t>
            </a:r>
            <a:r>
              <a:rPr lang="es-ES" altLang="en-US" sz="2400" dirty="0" err="1"/>
              <a:t>est</a:t>
            </a:r>
            <a:r>
              <a:rPr lang="es-ES" altLang="en-US" sz="2400" dirty="0"/>
              <a:t> le </a:t>
            </a:r>
            <a:r>
              <a:rPr lang="es-ES" altLang="en-US" sz="2400" dirty="0" smtClean="0"/>
              <a:t>dix-sept </a:t>
            </a:r>
            <a:r>
              <a:rPr lang="es-ES" altLang="en-US" sz="2400" dirty="0" err="1" smtClean="0"/>
              <a:t>avril</a:t>
            </a:r>
            <a:r>
              <a:rPr lang="es-ES" altLang="en-US" sz="2400" dirty="0" smtClean="0"/>
              <a:t>.</a:t>
            </a:r>
            <a:endParaRPr lang="es-ES" altLang="en-US" sz="2400" dirty="0"/>
          </a:p>
          <a:p>
            <a:pPr eaLnBrk="1" hangingPunct="1"/>
            <a:r>
              <a:rPr lang="es-ES" altLang="en-US" sz="2400" dirty="0" smtClean="0">
                <a:solidFill>
                  <a:srgbClr val="000000"/>
                </a:solidFill>
              </a:rPr>
              <a:t/>
            </a:r>
            <a:br>
              <a:rPr lang="es-ES" altLang="en-US" sz="2400" dirty="0" smtClean="0">
                <a:solidFill>
                  <a:srgbClr val="000000"/>
                </a:solidFill>
              </a:rPr>
            </a:br>
            <a:r>
              <a:rPr lang="es-ES" altLang="en-US" sz="2400" dirty="0" smtClean="0">
                <a:solidFill>
                  <a:srgbClr val="000000"/>
                </a:solidFill>
              </a:rPr>
              <a:t>Je </a:t>
            </a:r>
            <a:r>
              <a:rPr lang="es-ES" altLang="en-US" sz="2400" dirty="0" err="1">
                <a:solidFill>
                  <a:srgbClr val="000000"/>
                </a:solidFill>
              </a:rPr>
              <a:t>suis</a:t>
            </a:r>
            <a:r>
              <a:rPr lang="es-ES" altLang="en-US" sz="2400" dirty="0">
                <a:solidFill>
                  <a:srgbClr val="000000"/>
                </a:solidFill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</a:rPr>
              <a:t>très</a:t>
            </a:r>
            <a:r>
              <a:rPr lang="es-ES" altLang="en-US" sz="2400" dirty="0">
                <a:solidFill>
                  <a:srgbClr val="000000"/>
                </a:solidFill>
              </a:rPr>
              <a:t> </a:t>
            </a:r>
            <a:r>
              <a:rPr lang="es-ES" altLang="en-US" sz="2400" dirty="0" err="1" smtClean="0">
                <a:solidFill>
                  <a:srgbClr val="000000"/>
                </a:solidFill>
              </a:rPr>
              <a:t>amusante</a:t>
            </a:r>
            <a:r>
              <a:rPr lang="es-ES" altLang="en-US" sz="2400" dirty="0" smtClean="0">
                <a:solidFill>
                  <a:srgbClr val="000000"/>
                </a:solidFill>
              </a:rPr>
              <a:t> et </a:t>
            </a:r>
            <a:r>
              <a:rPr lang="es-ES" altLang="en-US" sz="2400" dirty="0" err="1" smtClean="0">
                <a:solidFill>
                  <a:srgbClr val="000000"/>
                </a:solidFill>
              </a:rPr>
              <a:t>j’adore</a:t>
            </a:r>
            <a:r>
              <a:rPr lang="es-ES" altLang="en-US" sz="2400" dirty="0" smtClean="0">
                <a:solidFill>
                  <a:srgbClr val="000000"/>
                </a:solidFill>
              </a:rPr>
              <a:t> </a:t>
            </a:r>
            <a:r>
              <a:rPr lang="es-ES" altLang="en-US" sz="2400" dirty="0">
                <a:solidFill>
                  <a:srgbClr val="000000"/>
                </a:solidFill>
              </a:rPr>
              <a:t>les films de </a:t>
            </a:r>
            <a:r>
              <a:rPr lang="es-ES" altLang="en-US" sz="2400" dirty="0" err="1" smtClean="0">
                <a:solidFill>
                  <a:srgbClr val="000000"/>
                </a:solidFill>
              </a:rPr>
              <a:t>mystère</a:t>
            </a:r>
            <a:r>
              <a:rPr lang="es-ES" altLang="en-US" sz="2400" dirty="0" smtClean="0">
                <a:solidFill>
                  <a:srgbClr val="000000"/>
                </a:solidFill>
              </a:rPr>
              <a:t>.</a:t>
            </a:r>
            <a:endParaRPr lang="es-ES" altLang="en-US" sz="2400" dirty="0">
              <a:solidFill>
                <a:srgbClr val="000000"/>
              </a:solidFill>
            </a:endParaRPr>
          </a:p>
          <a:p>
            <a:pPr eaLnBrk="1" hangingPunct="1"/>
            <a:r>
              <a:rPr lang="es-ES" altLang="en-US" sz="2400" dirty="0" smtClean="0">
                <a:solidFill>
                  <a:srgbClr val="000000"/>
                </a:solidFill>
              </a:rPr>
              <a:t/>
            </a:r>
            <a:br>
              <a:rPr lang="es-ES" altLang="en-US" sz="2400" dirty="0" smtClean="0">
                <a:solidFill>
                  <a:srgbClr val="000000"/>
                </a:solidFill>
              </a:rPr>
            </a:br>
            <a:r>
              <a:rPr lang="es-ES" altLang="en-US" sz="2000" dirty="0" err="1" smtClean="0">
                <a:solidFill>
                  <a:srgbClr val="000000"/>
                </a:solidFill>
              </a:rPr>
              <a:t>J’adore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>
                <a:solidFill>
                  <a:srgbClr val="000000"/>
                </a:solidFill>
              </a:rPr>
              <a:t>la </a:t>
            </a:r>
            <a:r>
              <a:rPr lang="es-ES" altLang="en-US" sz="2000" dirty="0" smtClean="0">
                <a:solidFill>
                  <a:srgbClr val="000000"/>
                </a:solidFill>
              </a:rPr>
              <a:t>pizza</a:t>
            </a:r>
            <a:r>
              <a:rPr lang="es-ES" altLang="en-US" sz="2000" dirty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mais</a:t>
            </a:r>
            <a:r>
              <a:rPr lang="es-ES" altLang="en-US" sz="2000" dirty="0" smtClean="0">
                <a:solidFill>
                  <a:srgbClr val="000000"/>
                </a:solidFill>
              </a:rPr>
              <a:t> je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n’aime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pas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beaucoup</a:t>
            </a:r>
            <a:r>
              <a:rPr lang="es-ES" altLang="en-US" sz="2000" dirty="0" smtClean="0">
                <a:solidFill>
                  <a:srgbClr val="000000"/>
                </a:solidFill>
              </a:rPr>
              <a:t> mes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deux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frères</a:t>
            </a:r>
            <a:r>
              <a:rPr lang="es-ES" altLang="en-US" sz="2000" dirty="0" smtClean="0">
                <a:solidFill>
                  <a:srgbClr val="000000"/>
                </a:solidFill>
              </a:rPr>
              <a:t>.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4517">
            <a:off x="2271537" y="2923723"/>
            <a:ext cx="982476" cy="147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70700" y="4801446"/>
            <a:ext cx="1571636" cy="707886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17/04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80" y="5084495"/>
            <a:ext cx="1500188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847975"/>
            <a:ext cx="31273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81" y="4567981"/>
            <a:ext cx="857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071813"/>
            <a:ext cx="94773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7615" flipV="1">
            <a:off x="4397998" y="3599475"/>
            <a:ext cx="885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07" y="3937578"/>
            <a:ext cx="14287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5913" y="48758"/>
            <a:ext cx="44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7030A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61853" y="720792"/>
            <a:ext cx="44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7030A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3948" y="1460649"/>
            <a:ext cx="44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7030A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7423" name="Rectangle 16"/>
          <p:cNvSpPr>
            <a:spLocks noChangeArrowheads="1"/>
          </p:cNvSpPr>
          <p:nvPr/>
        </p:nvSpPr>
        <p:spPr bwMode="auto">
          <a:xfrm>
            <a:off x="337344" y="2097987"/>
            <a:ext cx="4445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7030A0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" name="Oval 1"/>
          <p:cNvSpPr/>
          <p:nvPr/>
        </p:nvSpPr>
        <p:spPr>
          <a:xfrm>
            <a:off x="5772150" y="2774950"/>
            <a:ext cx="1131888" cy="998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30163" y="2717800"/>
            <a:ext cx="469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1111917" y="4427270"/>
            <a:ext cx="4873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2652713" y="3662363"/>
            <a:ext cx="4206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4185439" y="3102769"/>
            <a:ext cx="4873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7030A0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6846284" y="2524125"/>
            <a:ext cx="4203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endParaRPr lang="en-US" altLang="en-US" sz="4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0454" y="23357"/>
            <a:ext cx="3994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endParaRPr lang="en-US" altLang="en-US" sz="40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7150" y="713339"/>
            <a:ext cx="460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3443" y="1442016"/>
            <a:ext cx="437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  <a:endParaRPr lang="en-US" altLang="en-US" sz="40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0163" y="2081633"/>
            <a:ext cx="460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7030A0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6" name="AutoShape 4">
            <a:hlinkClick r:id="" action="ppaction://noaction">
              <a:snd r:embed="rId10" name="meencanta.wav"/>
            </a:hlinkClick>
          </p:cNvPr>
          <p:cNvSpPr>
            <a:spLocks noChangeArrowheads="1"/>
          </p:cNvSpPr>
          <p:nvPr/>
        </p:nvSpPr>
        <p:spPr bwMode="auto">
          <a:xfrm>
            <a:off x="663479" y="3030897"/>
            <a:ext cx="799496" cy="742591"/>
          </a:xfrm>
          <a:custGeom>
            <a:avLst/>
            <a:gdLst>
              <a:gd name="T0" fmla="*/ 7893098 w 21600"/>
              <a:gd name="T1" fmla="*/ 848300 h 21600"/>
              <a:gd name="T2" fmla="*/ 2128071 w 21600"/>
              <a:gd name="T3" fmla="*/ 4189126 h 21600"/>
              <a:gd name="T4" fmla="*/ 7893098 w 21600"/>
              <a:gd name="T5" fmla="*/ 8378252 h 21600"/>
              <a:gd name="T6" fmla="*/ 13570893 w 21600"/>
              <a:gd name="T7" fmla="*/ 418912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29" y="4855896"/>
            <a:ext cx="546392" cy="1089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184" y="4842378"/>
            <a:ext cx="546392" cy="1089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" action="ppaction://noaction" highlightClick="1">
              <a:snd r:embed="rId2" name="Comment-es-tu_full_rap_backing_track.wav"/>
            </a:hlinkClick>
          </p:cNvPr>
          <p:cNvSpPr/>
          <p:nvPr/>
        </p:nvSpPr>
        <p:spPr>
          <a:xfrm>
            <a:off x="8394700" y="139700"/>
            <a:ext cx="584200" cy="584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1450" y="723900"/>
            <a:ext cx="838835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000" b="1" dirty="0" err="1"/>
              <a:t>Refrain</a:t>
            </a:r>
            <a:endParaRPr lang="es-ES" altLang="en-US" sz="2000" b="1" dirty="0"/>
          </a:p>
          <a:p>
            <a:pPr eaLnBrk="1" hangingPunct="1"/>
            <a:r>
              <a:rPr lang="es-ES" altLang="en-US" sz="2000" i="1" dirty="0" smtClean="0"/>
              <a:t>Es-tu </a:t>
            </a:r>
            <a:r>
              <a:rPr lang="es-ES" altLang="en-US" sz="2000" i="1" dirty="0" err="1" smtClean="0"/>
              <a:t>grand</a:t>
            </a:r>
            <a:r>
              <a:rPr lang="es-ES" altLang="en-US" sz="2000" i="1" dirty="0" smtClean="0"/>
              <a:t> </a:t>
            </a:r>
            <a:r>
              <a:rPr lang="es-ES" altLang="en-US" sz="2000" i="1" dirty="0" err="1"/>
              <a:t>ou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petit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ou</a:t>
            </a:r>
            <a:r>
              <a:rPr lang="es-ES" altLang="en-US" sz="2000" i="1" dirty="0"/>
              <a:t> </a:t>
            </a:r>
            <a:r>
              <a:rPr lang="es-ES" altLang="en-US" sz="2000" i="1" dirty="0" smtClean="0"/>
              <a:t>de </a:t>
            </a:r>
            <a:r>
              <a:rPr lang="es-ES" altLang="en-US" sz="2000" i="1" dirty="0" err="1" smtClean="0"/>
              <a:t>taille</a:t>
            </a:r>
            <a:r>
              <a:rPr lang="es-ES" altLang="en-US" sz="2000" i="1" dirty="0" smtClean="0"/>
              <a:t> </a:t>
            </a:r>
            <a:r>
              <a:rPr lang="es-ES" altLang="en-US" sz="2000" i="1" dirty="0" err="1" smtClean="0"/>
              <a:t>moyenne</a:t>
            </a:r>
            <a:r>
              <a:rPr lang="es-ES" altLang="en-US" sz="2000" i="1" dirty="0" smtClean="0"/>
              <a:t>? </a:t>
            </a:r>
            <a:r>
              <a:rPr lang="es-ES" altLang="en-US" sz="2000" i="1" dirty="0"/>
              <a:t/>
            </a:r>
            <a:br>
              <a:rPr lang="es-ES" altLang="en-US" sz="2000" i="1" dirty="0"/>
            </a:br>
            <a:r>
              <a:rPr lang="es-ES" altLang="en-US" sz="2000" i="1" dirty="0" err="1"/>
              <a:t>Comment</a:t>
            </a:r>
            <a:r>
              <a:rPr lang="es-ES" altLang="en-US" sz="2000" i="1" dirty="0"/>
              <a:t> es-tu ?</a:t>
            </a:r>
          </a:p>
          <a:p>
            <a:pPr eaLnBrk="1" hangingPunct="1"/>
            <a:r>
              <a:rPr lang="en-US" altLang="en-US" sz="2000" i="1" dirty="0" err="1"/>
              <a:t>Es-tu</a:t>
            </a:r>
            <a:r>
              <a:rPr lang="en-US" altLang="en-US" sz="2000" i="1" dirty="0"/>
              <a:t> </a:t>
            </a:r>
            <a:r>
              <a:rPr lang="en-US" altLang="en-US" sz="2000" i="1" dirty="0" err="1" smtClean="0"/>
              <a:t>amusant</a:t>
            </a:r>
            <a:r>
              <a:rPr lang="en-US" altLang="en-US" sz="2000" i="1" dirty="0" smtClean="0"/>
              <a:t> </a:t>
            </a:r>
            <a:r>
              <a:rPr lang="en-US" altLang="en-US" sz="2000" i="1" dirty="0" err="1"/>
              <a:t>ou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sérieux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ou</a:t>
            </a:r>
            <a:r>
              <a:rPr lang="en-US" altLang="en-US" sz="2000" i="1" dirty="0"/>
              <a:t> </a:t>
            </a:r>
            <a:r>
              <a:rPr lang="en-US" altLang="en-US" sz="2000" i="1" dirty="0" smtClean="0"/>
              <a:t>formidable? </a:t>
            </a:r>
            <a:r>
              <a:rPr lang="en-US" altLang="en-US" sz="2000" i="1" dirty="0"/>
              <a:t/>
            </a:r>
            <a:br>
              <a:rPr lang="en-US" altLang="en-US" sz="2000" i="1" dirty="0"/>
            </a:br>
            <a:r>
              <a:rPr lang="es-ES" altLang="en-US" sz="2000" i="1" dirty="0" err="1" smtClean="0"/>
              <a:t>Comment</a:t>
            </a:r>
            <a:r>
              <a:rPr lang="es-ES" altLang="en-US" sz="2000" i="1" dirty="0" smtClean="0"/>
              <a:t> </a:t>
            </a:r>
            <a:r>
              <a:rPr lang="es-ES" altLang="en-US" sz="2000" i="1" dirty="0"/>
              <a:t>es-tu ?</a:t>
            </a:r>
            <a:endParaRPr lang="en-US" altLang="en-US" sz="2000" i="1" dirty="0"/>
          </a:p>
          <a:p>
            <a:pPr eaLnBrk="1" hangingPunct="1"/>
            <a:r>
              <a:rPr lang="es-ES" altLang="en-US" sz="2000" i="1" dirty="0"/>
              <a:t>Es-tu </a:t>
            </a:r>
            <a:r>
              <a:rPr lang="es-ES" altLang="en-US" sz="2000" i="1" dirty="0" err="1" smtClean="0"/>
              <a:t>beau</a:t>
            </a:r>
            <a:r>
              <a:rPr lang="es-ES" altLang="en-US" sz="2000" i="1" dirty="0" smtClean="0"/>
              <a:t> </a:t>
            </a:r>
            <a:r>
              <a:rPr lang="es-ES" altLang="en-US" sz="2000" i="1" dirty="0" err="1"/>
              <a:t>ou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actif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ou</a:t>
            </a:r>
            <a:r>
              <a:rPr lang="es-ES" altLang="en-US" sz="2000" i="1" dirty="0"/>
              <a:t> un </a:t>
            </a:r>
            <a:r>
              <a:rPr lang="es-ES" altLang="en-US" sz="2000" i="1" dirty="0" err="1"/>
              <a:t>peu</a:t>
            </a:r>
            <a:r>
              <a:rPr lang="es-ES" altLang="en-US" sz="2000" i="1" dirty="0"/>
              <a:t> </a:t>
            </a:r>
            <a:r>
              <a:rPr lang="es-ES" altLang="en-US" sz="2000" i="1" dirty="0" err="1" smtClean="0"/>
              <a:t>paresseux</a:t>
            </a:r>
            <a:r>
              <a:rPr lang="es-ES" altLang="en-US" sz="2000" i="1" dirty="0" smtClean="0"/>
              <a:t>? </a:t>
            </a:r>
            <a:br>
              <a:rPr lang="es-ES" altLang="en-US" sz="2000" i="1" dirty="0" smtClean="0"/>
            </a:br>
            <a:r>
              <a:rPr lang="es-ES" altLang="en-US" sz="2000" i="1" dirty="0" err="1" smtClean="0"/>
              <a:t>Comment</a:t>
            </a:r>
            <a:r>
              <a:rPr lang="es-ES" altLang="en-US" sz="2000" i="1" dirty="0" smtClean="0"/>
              <a:t> </a:t>
            </a:r>
            <a:r>
              <a:rPr lang="es-ES" altLang="en-US" sz="2000" i="1" dirty="0"/>
              <a:t>es-tu ?</a:t>
            </a:r>
          </a:p>
          <a:p>
            <a:pPr eaLnBrk="1" hangingPunct="1"/>
            <a:r>
              <a:rPr lang="es-ES" altLang="en-US" sz="2000" i="1" dirty="0"/>
              <a:t>Es-tu </a:t>
            </a:r>
            <a:r>
              <a:rPr lang="es-ES" altLang="en-US" sz="2000" i="1" dirty="0" err="1"/>
              <a:t>sportif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ou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timide</a:t>
            </a:r>
            <a:r>
              <a:rPr lang="es-ES" altLang="en-US" sz="2000" i="1" dirty="0"/>
              <a:t> ? </a:t>
            </a:r>
            <a:r>
              <a:rPr lang="es-ES" altLang="en-US" sz="2000" i="1" dirty="0" err="1"/>
              <a:t>Dis-moi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mon</a:t>
            </a:r>
            <a:r>
              <a:rPr lang="es-ES" altLang="en-US" sz="2000" i="1" dirty="0"/>
              <a:t> </a:t>
            </a:r>
            <a:r>
              <a:rPr lang="es-ES" altLang="en-US" sz="2000" i="1" dirty="0" err="1"/>
              <a:t>ami</a:t>
            </a:r>
            <a:r>
              <a:rPr lang="es-ES" altLang="en-US" sz="2000" i="1" dirty="0"/>
              <a:t> ! </a:t>
            </a:r>
            <a:r>
              <a:rPr lang="es-ES" altLang="en-US" sz="2000" i="1" dirty="0" err="1"/>
              <a:t>Comment</a:t>
            </a:r>
            <a:r>
              <a:rPr lang="es-ES" altLang="en-US" sz="2000" i="1" dirty="0"/>
              <a:t> es-tu ?</a:t>
            </a:r>
          </a:p>
          <a:p>
            <a:pPr eaLnBrk="1" hangingPunct="1"/>
            <a:endParaRPr lang="es-ES" altLang="en-US" sz="2000" dirty="0"/>
          </a:p>
          <a:p>
            <a:pPr eaLnBrk="1" hangingPunct="1"/>
            <a:r>
              <a:rPr lang="es-ES" altLang="en-US" sz="2000" dirty="0"/>
              <a:t>Je </a:t>
            </a:r>
            <a:r>
              <a:rPr lang="es-ES" altLang="en-US" sz="2000" dirty="0" err="1"/>
              <a:t>m’appelle</a:t>
            </a:r>
            <a:r>
              <a:rPr lang="es-ES" altLang="en-US" sz="2000" dirty="0"/>
              <a:t> Robert et je </a:t>
            </a:r>
            <a:r>
              <a:rPr lang="es-ES" altLang="en-US" sz="2000" dirty="0" err="1"/>
              <a:t>suis</a:t>
            </a:r>
            <a:r>
              <a:rPr lang="es-ES" altLang="en-US" sz="2000" dirty="0"/>
              <a:t> </a:t>
            </a:r>
            <a:r>
              <a:rPr lang="es-ES" altLang="en-US" sz="2000" dirty="0" err="1"/>
              <a:t>assez</a:t>
            </a:r>
            <a:r>
              <a:rPr lang="es-ES" altLang="en-US" sz="2000" dirty="0"/>
              <a:t> </a:t>
            </a:r>
            <a:r>
              <a:rPr lang="es-ES" altLang="en-US" sz="2000" dirty="0" err="1"/>
              <a:t>travailleur</a:t>
            </a:r>
            <a:r>
              <a:rPr lang="es-ES" altLang="en-US" sz="2000" dirty="0"/>
              <a:t>.</a:t>
            </a:r>
          </a:p>
          <a:p>
            <a:pPr eaLnBrk="1" hangingPunct="1"/>
            <a:r>
              <a:rPr lang="es-ES" altLang="en-US" sz="2000" dirty="0"/>
              <a:t>Je </a:t>
            </a:r>
            <a:r>
              <a:rPr lang="es-ES" altLang="en-US" sz="2000" dirty="0" err="1"/>
              <a:t>suis</a:t>
            </a:r>
            <a:r>
              <a:rPr lang="es-ES" altLang="en-US" sz="2000" dirty="0"/>
              <a:t> un </a:t>
            </a:r>
            <a:r>
              <a:rPr lang="es-ES" altLang="en-US" sz="2000" dirty="0" err="1"/>
              <a:t>peu</a:t>
            </a:r>
            <a:r>
              <a:rPr lang="es-ES" altLang="en-US" sz="2000" dirty="0"/>
              <a:t> </a:t>
            </a:r>
            <a:r>
              <a:rPr lang="es-ES" altLang="en-US" sz="2000" dirty="0" err="1"/>
              <a:t>sérieux</a:t>
            </a:r>
            <a:r>
              <a:rPr lang="es-ES" altLang="en-US" sz="2000" dirty="0"/>
              <a:t> et </a:t>
            </a:r>
            <a:r>
              <a:rPr lang="es-ES" altLang="en-US" sz="2000" dirty="0" err="1" smtClean="0"/>
              <a:t>j’habite</a:t>
            </a:r>
            <a:r>
              <a:rPr lang="es-ES" altLang="en-US" sz="2000" dirty="0" smtClean="0"/>
              <a:t> en Ecuador</a:t>
            </a:r>
            <a:r>
              <a:rPr lang="es-ES" altLang="en-US" sz="2000" dirty="0"/>
              <a:t>.</a:t>
            </a:r>
          </a:p>
          <a:p>
            <a:pPr eaLnBrk="1" hangingPunct="1"/>
            <a:r>
              <a:rPr lang="es-ES" altLang="en-US" sz="2000" dirty="0"/>
              <a:t>Je </a:t>
            </a:r>
            <a:r>
              <a:rPr lang="es-ES" altLang="en-US" sz="2000" dirty="0" err="1"/>
              <a:t>n’aime</a:t>
            </a:r>
            <a:r>
              <a:rPr lang="es-ES" altLang="en-US" sz="2000" dirty="0"/>
              <a:t> </a:t>
            </a:r>
            <a:r>
              <a:rPr lang="es-ES" altLang="en-US" sz="2000" dirty="0" err="1"/>
              <a:t>pas</a:t>
            </a:r>
            <a:r>
              <a:rPr lang="es-ES" altLang="en-US" sz="2000" dirty="0"/>
              <a:t> du </a:t>
            </a:r>
            <a:r>
              <a:rPr lang="es-ES" altLang="en-US" sz="2000" dirty="0" err="1"/>
              <a:t>tout</a:t>
            </a:r>
            <a:r>
              <a:rPr lang="es-ES" altLang="en-US" sz="2000" dirty="0"/>
              <a:t> les </a:t>
            </a:r>
            <a:r>
              <a:rPr lang="es-ES" altLang="en-US" sz="2000" dirty="0" err="1"/>
              <a:t>livres</a:t>
            </a:r>
            <a:r>
              <a:rPr lang="es-ES" altLang="en-US" sz="2000" dirty="0"/>
              <a:t> </a:t>
            </a:r>
            <a:r>
              <a:rPr lang="es-ES" altLang="en-US" sz="2000" dirty="0" err="1"/>
              <a:t>d’amour</a:t>
            </a:r>
            <a:r>
              <a:rPr lang="es-ES" altLang="en-US" sz="2000" dirty="0" smtClean="0"/>
              <a:t>.</a:t>
            </a:r>
            <a:br>
              <a:rPr lang="es-ES" altLang="en-US" sz="2000" dirty="0" smtClean="0"/>
            </a:br>
            <a:r>
              <a:rPr lang="es-ES" altLang="en-US" sz="2000" dirty="0" err="1" smtClean="0"/>
              <a:t>Mais</a:t>
            </a:r>
            <a:r>
              <a:rPr lang="es-ES" altLang="en-US" sz="2000" dirty="0" smtClean="0"/>
              <a:t> je </a:t>
            </a:r>
            <a:r>
              <a:rPr lang="es-ES" altLang="en-US" sz="2000" dirty="0" err="1" smtClean="0"/>
              <a:t>suis</a:t>
            </a:r>
            <a:r>
              <a:rPr lang="es-ES" altLang="en-US" sz="2000" dirty="0" smtClean="0"/>
              <a:t> </a:t>
            </a:r>
            <a:r>
              <a:rPr lang="es-ES" altLang="en-US" sz="2000" dirty="0" err="1" smtClean="0"/>
              <a:t>très</a:t>
            </a:r>
            <a:r>
              <a:rPr lang="es-ES" altLang="en-US" sz="2000" dirty="0" smtClean="0"/>
              <a:t> </a:t>
            </a:r>
            <a:r>
              <a:rPr lang="es-ES" altLang="en-US" sz="2000" dirty="0" err="1" smtClean="0"/>
              <a:t>sportif</a:t>
            </a:r>
            <a:r>
              <a:rPr lang="es-ES" altLang="en-US" sz="2000" dirty="0" smtClean="0"/>
              <a:t> et </a:t>
            </a:r>
            <a:r>
              <a:rPr lang="es-ES" altLang="en-US" sz="2000" dirty="0" err="1" smtClean="0"/>
              <a:t>j’adore</a:t>
            </a:r>
            <a:r>
              <a:rPr lang="es-ES" altLang="en-US" sz="2000" dirty="0" smtClean="0"/>
              <a:t> le sport.</a:t>
            </a:r>
            <a:endParaRPr lang="es-ES" altLang="en-US" sz="2000" dirty="0"/>
          </a:p>
          <a:p>
            <a:pPr eaLnBrk="1" hangingPunct="1"/>
            <a:endParaRPr lang="es-ES" altLang="en-US" sz="2000" dirty="0"/>
          </a:p>
          <a:p>
            <a:pPr eaLnBrk="1" hangingPunct="1"/>
            <a:r>
              <a:rPr lang="es-ES" altLang="en-US" sz="2000" dirty="0" err="1" smtClean="0"/>
              <a:t>Salut</a:t>
            </a:r>
            <a:r>
              <a:rPr lang="es-ES" altLang="en-US" sz="2000" dirty="0" smtClean="0"/>
              <a:t>, Robert </a:t>
            </a:r>
            <a:r>
              <a:rPr lang="es-ES" altLang="en-US" sz="2000" dirty="0"/>
              <a:t>! Je </a:t>
            </a:r>
            <a:r>
              <a:rPr lang="es-ES" altLang="en-US" sz="2000" dirty="0" err="1"/>
              <a:t>suis</a:t>
            </a:r>
            <a:r>
              <a:rPr lang="es-ES" altLang="en-US" sz="2000" dirty="0"/>
              <a:t> Marie et </a:t>
            </a:r>
            <a:r>
              <a:rPr lang="es-ES" altLang="en-US" sz="2000" dirty="0" err="1" smtClean="0"/>
              <a:t>j’habite</a:t>
            </a:r>
            <a:r>
              <a:rPr lang="es-ES" altLang="en-US" sz="2000" dirty="0" smtClean="0"/>
              <a:t> en </a:t>
            </a:r>
            <a:r>
              <a:rPr lang="es-ES" altLang="en-US" sz="2000" dirty="0" err="1" smtClean="0"/>
              <a:t>Mexique</a:t>
            </a:r>
            <a:r>
              <a:rPr lang="es-ES" altLang="en-US" sz="2000" dirty="0" smtClean="0"/>
              <a:t>.</a:t>
            </a:r>
            <a:endParaRPr lang="es-ES" altLang="en-US" sz="2000" dirty="0"/>
          </a:p>
          <a:p>
            <a:pPr eaLnBrk="1" hangingPunct="1"/>
            <a:r>
              <a:rPr lang="es-ES" altLang="en-US" sz="2000" dirty="0" err="1"/>
              <a:t>J’ai</a:t>
            </a:r>
            <a:r>
              <a:rPr lang="es-ES" altLang="en-US" sz="2000" dirty="0"/>
              <a:t> 15 </a:t>
            </a:r>
            <a:r>
              <a:rPr lang="es-ES" altLang="en-US" sz="2000" dirty="0" err="1"/>
              <a:t>ans</a:t>
            </a:r>
            <a:r>
              <a:rPr lang="es-ES" altLang="en-US" sz="2000" dirty="0"/>
              <a:t> et </a:t>
            </a:r>
            <a:r>
              <a:rPr lang="es-ES" altLang="en-US" sz="2000" dirty="0" err="1"/>
              <a:t>mon</a:t>
            </a:r>
            <a:r>
              <a:rPr lang="es-ES" altLang="en-US" sz="2000" dirty="0"/>
              <a:t> </a:t>
            </a:r>
            <a:r>
              <a:rPr lang="es-ES" altLang="en-US" sz="2000" dirty="0" err="1"/>
              <a:t>anniversaire</a:t>
            </a:r>
            <a:r>
              <a:rPr lang="es-ES" altLang="en-US" sz="2000" dirty="0"/>
              <a:t> </a:t>
            </a:r>
            <a:r>
              <a:rPr lang="es-ES" altLang="en-US" sz="2000" dirty="0" err="1"/>
              <a:t>est</a:t>
            </a:r>
            <a:r>
              <a:rPr lang="es-ES" altLang="en-US" sz="2000" dirty="0"/>
              <a:t> le </a:t>
            </a:r>
            <a:r>
              <a:rPr lang="es-ES" altLang="en-US" sz="2000" dirty="0" smtClean="0"/>
              <a:t>dix-sept </a:t>
            </a:r>
            <a:r>
              <a:rPr lang="es-ES" altLang="en-US" sz="2000" dirty="0" err="1" smtClean="0"/>
              <a:t>avril</a:t>
            </a:r>
            <a:r>
              <a:rPr lang="es-ES" altLang="en-US" sz="2000" dirty="0" smtClean="0"/>
              <a:t>.</a:t>
            </a:r>
            <a:endParaRPr lang="es-ES" altLang="en-US" sz="2000" dirty="0"/>
          </a:p>
          <a:p>
            <a:pPr eaLnBrk="1" hangingPunct="1"/>
            <a:r>
              <a:rPr lang="es-ES" altLang="en-US" sz="2000" dirty="0"/>
              <a:t>Je </a:t>
            </a:r>
            <a:r>
              <a:rPr lang="es-ES" altLang="en-US" sz="2000" dirty="0" err="1"/>
              <a:t>suis</a:t>
            </a:r>
            <a:r>
              <a:rPr lang="es-ES" altLang="en-US" sz="2000" dirty="0"/>
              <a:t> </a:t>
            </a:r>
            <a:r>
              <a:rPr lang="es-ES" altLang="en-US" sz="2000" dirty="0" err="1"/>
              <a:t>très</a:t>
            </a:r>
            <a:r>
              <a:rPr lang="es-ES" altLang="en-US" sz="2000" dirty="0"/>
              <a:t> </a:t>
            </a:r>
            <a:r>
              <a:rPr lang="es-ES" altLang="en-US" sz="2000" dirty="0" err="1" smtClean="0"/>
              <a:t>amusante</a:t>
            </a:r>
            <a:r>
              <a:rPr lang="es-ES" altLang="en-US" sz="2000" dirty="0" smtClean="0"/>
              <a:t> </a:t>
            </a:r>
            <a:r>
              <a:rPr lang="es-ES" altLang="en-US" sz="2000" dirty="0"/>
              <a:t>et </a:t>
            </a:r>
            <a:r>
              <a:rPr lang="es-ES" altLang="en-US" sz="2000" dirty="0" err="1" smtClean="0"/>
              <a:t>j’adore</a:t>
            </a:r>
            <a:r>
              <a:rPr lang="es-ES" altLang="en-US" sz="2000" dirty="0" smtClean="0"/>
              <a:t> </a:t>
            </a:r>
            <a:r>
              <a:rPr lang="es-ES" altLang="en-US" sz="2000" dirty="0"/>
              <a:t>les films de </a:t>
            </a:r>
            <a:r>
              <a:rPr lang="es-ES" altLang="en-US" sz="2000" dirty="0" err="1"/>
              <a:t>mystère</a:t>
            </a:r>
            <a:r>
              <a:rPr lang="es-ES" altLang="en-US" sz="2000" dirty="0"/>
              <a:t>.</a:t>
            </a:r>
          </a:p>
          <a:p>
            <a:pPr eaLnBrk="1" hangingPunct="1"/>
            <a:r>
              <a:rPr lang="es-ES" altLang="en-US" sz="2000" dirty="0" err="1"/>
              <a:t>J’adore</a:t>
            </a:r>
            <a:r>
              <a:rPr lang="es-ES" altLang="en-US" sz="2000" dirty="0"/>
              <a:t> la </a:t>
            </a:r>
            <a:r>
              <a:rPr lang="es-ES" altLang="en-US" sz="2000" dirty="0" smtClean="0"/>
              <a:t>pizza </a:t>
            </a:r>
            <a:r>
              <a:rPr lang="es-ES" altLang="en-US" sz="2000" dirty="0" err="1" smtClean="0"/>
              <a:t>mais</a:t>
            </a:r>
            <a:r>
              <a:rPr lang="es-ES" altLang="en-US" sz="2000" dirty="0" smtClean="0"/>
              <a:t> je </a:t>
            </a:r>
            <a:r>
              <a:rPr lang="es-ES" altLang="en-US" sz="2000" dirty="0" err="1"/>
              <a:t>n’aime</a:t>
            </a:r>
            <a:r>
              <a:rPr lang="es-ES" altLang="en-US" sz="2000" dirty="0"/>
              <a:t> </a:t>
            </a:r>
            <a:r>
              <a:rPr lang="es-ES" altLang="en-US" sz="2000" dirty="0" err="1" smtClean="0"/>
              <a:t>pas</a:t>
            </a:r>
            <a:r>
              <a:rPr lang="es-ES" altLang="en-US" sz="2000" dirty="0" smtClean="0"/>
              <a:t> </a:t>
            </a:r>
            <a:r>
              <a:rPr lang="es-ES" altLang="en-US" sz="2000" dirty="0" err="1" smtClean="0"/>
              <a:t>beaucoup</a:t>
            </a:r>
            <a:r>
              <a:rPr lang="es-ES" altLang="en-US" sz="2000" dirty="0" smtClean="0"/>
              <a:t> mes </a:t>
            </a:r>
            <a:r>
              <a:rPr lang="es-ES" altLang="en-US" sz="2000" dirty="0" err="1" smtClean="0"/>
              <a:t>deux</a:t>
            </a:r>
            <a:r>
              <a:rPr lang="es-ES" altLang="en-US" sz="2000" dirty="0" smtClean="0"/>
              <a:t> </a:t>
            </a:r>
            <a:r>
              <a:rPr lang="es-ES" altLang="en-US" sz="2000" dirty="0" err="1" smtClean="0"/>
              <a:t>frères</a:t>
            </a:r>
            <a:r>
              <a:rPr lang="es-ES" altLang="en-US" sz="2000" dirty="0" smtClean="0"/>
              <a:t>.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927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71450" y="439396"/>
            <a:ext cx="4435274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1600" b="1" dirty="0" err="1"/>
              <a:t>Refrain</a:t>
            </a:r>
            <a:endParaRPr lang="es-ES" altLang="en-US" sz="1600" b="1" dirty="0"/>
          </a:p>
          <a:p>
            <a:pPr eaLnBrk="1" hangingPunct="1"/>
            <a:r>
              <a:rPr lang="es-ES" altLang="en-US" sz="1600" i="1" dirty="0" smtClean="0"/>
              <a:t>Es-tu </a:t>
            </a:r>
            <a:r>
              <a:rPr lang="es-ES" altLang="en-US" sz="1600" i="1" dirty="0" err="1" smtClean="0"/>
              <a:t>grand</a:t>
            </a:r>
            <a:r>
              <a:rPr lang="es-ES" altLang="en-US" sz="1600" i="1" dirty="0" smtClean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petit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smtClean="0"/>
              <a:t>de </a:t>
            </a:r>
            <a:r>
              <a:rPr lang="es-ES" altLang="en-US" sz="1600" i="1" dirty="0" err="1" smtClean="0"/>
              <a:t>taille</a:t>
            </a:r>
            <a:r>
              <a:rPr lang="es-ES" altLang="en-US" sz="1600" i="1" dirty="0" smtClean="0"/>
              <a:t> </a:t>
            </a:r>
            <a:r>
              <a:rPr lang="es-ES" altLang="en-US" sz="1600" i="1" dirty="0" err="1" smtClean="0"/>
              <a:t>moyenne</a:t>
            </a:r>
            <a:r>
              <a:rPr lang="es-ES" altLang="en-US" sz="1600" i="1" dirty="0" smtClean="0"/>
              <a:t>? </a:t>
            </a:r>
            <a:r>
              <a:rPr lang="es-ES" altLang="en-US" sz="1600" i="1" dirty="0"/>
              <a:t/>
            </a:r>
            <a:br>
              <a:rPr lang="es-ES" altLang="en-US" sz="1600" i="1" dirty="0"/>
            </a:br>
            <a:r>
              <a:rPr lang="es-ES" altLang="en-US" sz="1600" i="1" dirty="0" err="1"/>
              <a:t>Comment</a:t>
            </a:r>
            <a:r>
              <a:rPr lang="es-ES" altLang="en-US" sz="1600" i="1" dirty="0"/>
              <a:t> es-tu ?</a:t>
            </a:r>
          </a:p>
          <a:p>
            <a:pPr eaLnBrk="1" hangingPunct="1"/>
            <a:r>
              <a:rPr lang="en-US" altLang="en-US" sz="1600" i="1" dirty="0" err="1"/>
              <a:t>Es-tu</a:t>
            </a:r>
            <a:r>
              <a:rPr lang="en-US" altLang="en-US" sz="1600" i="1" dirty="0"/>
              <a:t> </a:t>
            </a:r>
            <a:r>
              <a:rPr lang="en-US" altLang="en-US" sz="1600" i="1" dirty="0" err="1" smtClean="0"/>
              <a:t>amusant</a:t>
            </a:r>
            <a:r>
              <a:rPr lang="en-US" altLang="en-US" sz="1600" i="1" dirty="0" smtClean="0"/>
              <a:t> </a:t>
            </a:r>
            <a:r>
              <a:rPr lang="en-US" altLang="en-US" sz="1600" i="1" dirty="0" err="1"/>
              <a:t>ou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sérieux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ou</a:t>
            </a:r>
            <a:r>
              <a:rPr lang="en-US" altLang="en-US" sz="1600" i="1" dirty="0"/>
              <a:t> </a:t>
            </a:r>
            <a:r>
              <a:rPr lang="en-US" altLang="en-US" sz="1600" i="1" dirty="0" smtClean="0"/>
              <a:t>formidable? </a:t>
            </a:r>
            <a:r>
              <a:rPr lang="en-US" altLang="en-US" sz="1600" i="1" dirty="0"/>
              <a:t/>
            </a:r>
            <a:br>
              <a:rPr lang="en-US" altLang="en-US" sz="1600" i="1" dirty="0"/>
            </a:br>
            <a:r>
              <a:rPr lang="es-ES" altLang="en-US" sz="1600" i="1" dirty="0" err="1" smtClean="0"/>
              <a:t>Comment</a:t>
            </a:r>
            <a:r>
              <a:rPr lang="es-ES" altLang="en-US" sz="1600" i="1" dirty="0" smtClean="0"/>
              <a:t> </a:t>
            </a:r>
            <a:r>
              <a:rPr lang="es-ES" altLang="en-US" sz="1600" i="1" dirty="0"/>
              <a:t>es-tu ?</a:t>
            </a:r>
            <a:endParaRPr lang="en-US" altLang="en-US" sz="1600" i="1" dirty="0"/>
          </a:p>
          <a:p>
            <a:pPr eaLnBrk="1" hangingPunct="1"/>
            <a:r>
              <a:rPr lang="es-ES" altLang="en-US" sz="1600" i="1" dirty="0"/>
              <a:t>Es-tu </a:t>
            </a:r>
            <a:r>
              <a:rPr lang="es-ES" altLang="en-US" sz="1600" i="1" dirty="0" err="1" smtClean="0"/>
              <a:t>beau</a:t>
            </a:r>
            <a:r>
              <a:rPr lang="es-ES" altLang="en-US" sz="1600" i="1" dirty="0" smtClean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actif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un </a:t>
            </a:r>
            <a:r>
              <a:rPr lang="es-ES" altLang="en-US" sz="1600" i="1" dirty="0" err="1"/>
              <a:t>peu</a:t>
            </a:r>
            <a:r>
              <a:rPr lang="es-ES" altLang="en-US" sz="1600" i="1" dirty="0"/>
              <a:t> </a:t>
            </a:r>
            <a:r>
              <a:rPr lang="es-ES" altLang="en-US" sz="1600" i="1" dirty="0" err="1" smtClean="0"/>
              <a:t>paresseux</a:t>
            </a:r>
            <a:r>
              <a:rPr lang="es-ES" altLang="en-US" sz="1600" i="1" dirty="0" smtClean="0"/>
              <a:t>? </a:t>
            </a:r>
            <a:br>
              <a:rPr lang="es-ES" altLang="en-US" sz="1600" i="1" dirty="0" smtClean="0"/>
            </a:br>
            <a:r>
              <a:rPr lang="es-ES" altLang="en-US" sz="1600" i="1" dirty="0" err="1" smtClean="0"/>
              <a:t>Comment</a:t>
            </a:r>
            <a:r>
              <a:rPr lang="es-ES" altLang="en-US" sz="1600" i="1" dirty="0" smtClean="0"/>
              <a:t> </a:t>
            </a:r>
            <a:r>
              <a:rPr lang="es-ES" altLang="en-US" sz="1600" i="1" dirty="0"/>
              <a:t>es-tu ?</a:t>
            </a:r>
          </a:p>
          <a:p>
            <a:pPr eaLnBrk="1" hangingPunct="1"/>
            <a:r>
              <a:rPr lang="es-ES" altLang="en-US" sz="1600" i="1" dirty="0"/>
              <a:t>Es-tu </a:t>
            </a:r>
            <a:r>
              <a:rPr lang="es-ES" altLang="en-US" sz="1600" i="1" dirty="0" err="1"/>
              <a:t>sportif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timide</a:t>
            </a:r>
            <a:r>
              <a:rPr lang="es-ES" altLang="en-US" sz="1600" i="1" dirty="0"/>
              <a:t> ? </a:t>
            </a:r>
            <a:r>
              <a:rPr lang="es-ES" altLang="en-US" sz="1600" i="1" dirty="0" err="1"/>
              <a:t>Dis-moi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mon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ami</a:t>
            </a:r>
            <a:r>
              <a:rPr lang="es-ES" altLang="en-US" sz="1600" i="1" dirty="0"/>
              <a:t> ! </a:t>
            </a:r>
            <a:r>
              <a:rPr lang="es-ES" altLang="en-US" sz="1600" i="1" dirty="0" err="1"/>
              <a:t>Comment</a:t>
            </a:r>
            <a:r>
              <a:rPr lang="es-ES" altLang="en-US" sz="1600" i="1" dirty="0"/>
              <a:t> es-tu ?</a:t>
            </a:r>
          </a:p>
          <a:p>
            <a:pPr eaLnBrk="1" hangingPunct="1"/>
            <a:endParaRPr lang="es-ES" altLang="en-US" sz="1600" dirty="0"/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m’appelle</a:t>
            </a:r>
            <a:r>
              <a:rPr lang="es-ES" altLang="en-US" sz="1600" dirty="0"/>
              <a:t> Robert et 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assez</a:t>
            </a:r>
            <a:r>
              <a:rPr lang="es-ES" altLang="en-US" sz="1600" dirty="0"/>
              <a:t> </a:t>
            </a:r>
            <a:r>
              <a:rPr lang="es-ES" altLang="en-US" sz="1600" dirty="0" err="1"/>
              <a:t>travailleur</a:t>
            </a:r>
            <a:r>
              <a:rPr lang="es-ES" altLang="en-US" sz="1600" dirty="0"/>
              <a:t>.</a:t>
            </a:r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un </a:t>
            </a:r>
            <a:r>
              <a:rPr lang="es-ES" altLang="en-US" sz="1600" dirty="0" err="1"/>
              <a:t>peu</a:t>
            </a:r>
            <a:r>
              <a:rPr lang="es-ES" altLang="en-US" sz="1600" dirty="0"/>
              <a:t> </a:t>
            </a:r>
            <a:r>
              <a:rPr lang="es-ES" altLang="en-US" sz="1600" dirty="0" err="1"/>
              <a:t>sérieux</a:t>
            </a:r>
            <a:r>
              <a:rPr lang="es-ES" altLang="en-US" sz="1600" dirty="0"/>
              <a:t> et </a:t>
            </a:r>
            <a:r>
              <a:rPr lang="es-ES" altLang="en-US" sz="1600" dirty="0" err="1" smtClean="0"/>
              <a:t>j’habite</a:t>
            </a:r>
            <a:r>
              <a:rPr lang="es-ES" altLang="en-US" sz="1600" dirty="0" smtClean="0"/>
              <a:t> en Ecuador</a:t>
            </a:r>
            <a:r>
              <a:rPr lang="es-ES" altLang="en-US" sz="1600" dirty="0"/>
              <a:t>.</a:t>
            </a:r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n’aime</a:t>
            </a:r>
            <a:r>
              <a:rPr lang="es-ES" altLang="en-US" sz="1600" dirty="0"/>
              <a:t> </a:t>
            </a:r>
            <a:r>
              <a:rPr lang="es-ES" altLang="en-US" sz="1600" dirty="0" err="1"/>
              <a:t>pas</a:t>
            </a:r>
            <a:r>
              <a:rPr lang="es-ES" altLang="en-US" sz="1600" dirty="0"/>
              <a:t> du </a:t>
            </a:r>
            <a:r>
              <a:rPr lang="es-ES" altLang="en-US" sz="1600" dirty="0" err="1"/>
              <a:t>tout</a:t>
            </a:r>
            <a:r>
              <a:rPr lang="es-ES" altLang="en-US" sz="1600" dirty="0"/>
              <a:t> les </a:t>
            </a:r>
            <a:r>
              <a:rPr lang="es-ES" altLang="en-US" sz="1600" dirty="0" err="1"/>
              <a:t>livres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d’amour</a:t>
            </a:r>
            <a:r>
              <a:rPr lang="es-ES" altLang="en-US" sz="1600" dirty="0" smtClean="0"/>
              <a:t>.</a:t>
            </a:r>
            <a:br>
              <a:rPr lang="es-ES" altLang="en-US" sz="1600" dirty="0" smtClean="0"/>
            </a:br>
            <a:r>
              <a:rPr lang="es-ES" altLang="en-US" sz="1600" dirty="0" err="1" smtClean="0"/>
              <a:t>Mais</a:t>
            </a:r>
            <a:r>
              <a:rPr lang="es-ES" altLang="en-US" sz="1600" dirty="0" smtClean="0"/>
              <a:t> je </a:t>
            </a:r>
            <a:r>
              <a:rPr lang="es-ES" altLang="en-US" sz="1600" dirty="0" err="1" smtClean="0"/>
              <a:t>suis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très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sportif</a:t>
            </a:r>
            <a:r>
              <a:rPr lang="es-ES" altLang="en-US" sz="1600" dirty="0" smtClean="0"/>
              <a:t> et </a:t>
            </a:r>
            <a:r>
              <a:rPr lang="es-ES" altLang="en-US" sz="1600" dirty="0" err="1" smtClean="0"/>
              <a:t>j’adore</a:t>
            </a:r>
            <a:r>
              <a:rPr lang="es-ES" altLang="en-US" sz="1600" dirty="0" smtClean="0"/>
              <a:t> le sport.</a:t>
            </a:r>
            <a:endParaRPr lang="es-ES" altLang="en-US" sz="1600" dirty="0"/>
          </a:p>
          <a:p>
            <a:pPr eaLnBrk="1" hangingPunct="1"/>
            <a:endParaRPr lang="es-ES" altLang="en-US" sz="1600" dirty="0"/>
          </a:p>
          <a:p>
            <a:pPr eaLnBrk="1" hangingPunct="1"/>
            <a:r>
              <a:rPr lang="es-ES" altLang="en-US" sz="1600" dirty="0" err="1" smtClean="0"/>
              <a:t>Salut</a:t>
            </a:r>
            <a:r>
              <a:rPr lang="es-ES" altLang="en-US" sz="1600" dirty="0" smtClean="0"/>
              <a:t>, Robert </a:t>
            </a:r>
            <a:r>
              <a:rPr lang="es-ES" altLang="en-US" sz="1600" dirty="0"/>
              <a:t>! 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Marie et </a:t>
            </a:r>
            <a:r>
              <a:rPr lang="es-ES" altLang="en-US" sz="1600" dirty="0" smtClean="0"/>
              <a:t/>
            </a:r>
            <a:br>
              <a:rPr lang="es-ES" altLang="en-US" sz="1600" dirty="0" smtClean="0"/>
            </a:br>
            <a:r>
              <a:rPr lang="es-ES" altLang="en-US" sz="1600" dirty="0" err="1" smtClean="0"/>
              <a:t>j’habite</a:t>
            </a:r>
            <a:r>
              <a:rPr lang="es-ES" altLang="en-US" sz="1600" dirty="0" smtClean="0"/>
              <a:t> en </a:t>
            </a:r>
            <a:r>
              <a:rPr lang="es-ES" altLang="en-US" sz="1600" dirty="0" err="1" smtClean="0"/>
              <a:t>Mexique</a:t>
            </a:r>
            <a:r>
              <a:rPr lang="es-ES" altLang="en-US" sz="1600" dirty="0" smtClean="0"/>
              <a:t>.</a:t>
            </a:r>
            <a:endParaRPr lang="es-ES" altLang="en-US" sz="1600" dirty="0"/>
          </a:p>
          <a:p>
            <a:pPr eaLnBrk="1" hangingPunct="1"/>
            <a:r>
              <a:rPr lang="es-ES" altLang="en-US" sz="1600" dirty="0" err="1"/>
              <a:t>J’ai</a:t>
            </a:r>
            <a:r>
              <a:rPr lang="es-ES" altLang="en-US" sz="1600" dirty="0"/>
              <a:t> 15 </a:t>
            </a:r>
            <a:r>
              <a:rPr lang="es-ES" altLang="en-US" sz="1600" dirty="0" err="1"/>
              <a:t>ans</a:t>
            </a:r>
            <a:r>
              <a:rPr lang="es-ES" altLang="en-US" sz="1600" dirty="0"/>
              <a:t> et </a:t>
            </a:r>
            <a:r>
              <a:rPr lang="es-ES" altLang="en-US" sz="1600" dirty="0" err="1"/>
              <a:t>mon</a:t>
            </a:r>
            <a:r>
              <a:rPr lang="es-ES" altLang="en-US" sz="1600" dirty="0"/>
              <a:t> </a:t>
            </a:r>
            <a:r>
              <a:rPr lang="es-ES" altLang="en-US" sz="1600" dirty="0" err="1"/>
              <a:t>anniversaire</a:t>
            </a:r>
            <a:r>
              <a:rPr lang="es-ES" altLang="en-US" sz="1600" dirty="0"/>
              <a:t> </a:t>
            </a:r>
            <a:r>
              <a:rPr lang="es-ES" altLang="en-US" sz="1600" dirty="0" err="1"/>
              <a:t>est</a:t>
            </a:r>
            <a:r>
              <a:rPr lang="es-ES" altLang="en-US" sz="1600" dirty="0"/>
              <a:t> le </a:t>
            </a:r>
            <a:r>
              <a:rPr lang="es-ES" altLang="en-US" sz="1600" dirty="0" smtClean="0"/>
              <a:t>dix-sept </a:t>
            </a:r>
            <a:r>
              <a:rPr lang="es-ES" altLang="en-US" sz="1600" dirty="0" err="1" smtClean="0"/>
              <a:t>avril</a:t>
            </a:r>
            <a:r>
              <a:rPr lang="es-ES" altLang="en-US" sz="1600" dirty="0" smtClean="0"/>
              <a:t>.</a:t>
            </a:r>
            <a:endParaRPr lang="es-ES" altLang="en-US" sz="1600" dirty="0"/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très</a:t>
            </a:r>
            <a:r>
              <a:rPr lang="es-ES" altLang="en-US" sz="1600" dirty="0"/>
              <a:t> </a:t>
            </a:r>
            <a:r>
              <a:rPr lang="es-ES" altLang="en-US" sz="1600" dirty="0" err="1" smtClean="0"/>
              <a:t>amusante</a:t>
            </a:r>
            <a:r>
              <a:rPr lang="es-ES" altLang="en-US" sz="1600" dirty="0" smtClean="0"/>
              <a:t> </a:t>
            </a:r>
            <a:r>
              <a:rPr lang="es-ES" altLang="en-US" sz="1600" dirty="0"/>
              <a:t>et </a:t>
            </a:r>
            <a:r>
              <a:rPr lang="es-ES" altLang="en-US" sz="1600" dirty="0" smtClean="0"/>
              <a:t/>
            </a:r>
            <a:br>
              <a:rPr lang="es-ES" altLang="en-US" sz="1600" dirty="0" smtClean="0"/>
            </a:br>
            <a:r>
              <a:rPr lang="es-ES" altLang="en-US" sz="1600" dirty="0" err="1" smtClean="0"/>
              <a:t>j’adore</a:t>
            </a:r>
            <a:r>
              <a:rPr lang="es-ES" altLang="en-US" sz="1600" dirty="0" smtClean="0"/>
              <a:t> </a:t>
            </a:r>
            <a:r>
              <a:rPr lang="es-ES" altLang="en-US" sz="1600" dirty="0"/>
              <a:t>les films de </a:t>
            </a:r>
            <a:r>
              <a:rPr lang="es-ES" altLang="en-US" sz="1600" dirty="0" err="1"/>
              <a:t>mystère</a:t>
            </a:r>
            <a:r>
              <a:rPr lang="es-ES" altLang="en-US" sz="1600" dirty="0"/>
              <a:t>.</a:t>
            </a:r>
          </a:p>
          <a:p>
            <a:pPr eaLnBrk="1" hangingPunct="1"/>
            <a:r>
              <a:rPr lang="es-ES" altLang="en-US" sz="1600" dirty="0" err="1"/>
              <a:t>J’adore</a:t>
            </a:r>
            <a:r>
              <a:rPr lang="es-ES" altLang="en-US" sz="1600" dirty="0"/>
              <a:t> la </a:t>
            </a:r>
            <a:r>
              <a:rPr lang="es-ES" altLang="en-US" sz="1600" dirty="0" smtClean="0"/>
              <a:t>pizza </a:t>
            </a:r>
            <a:r>
              <a:rPr lang="es-ES" altLang="en-US" sz="1600" dirty="0" err="1" smtClean="0"/>
              <a:t>mais</a:t>
            </a:r>
            <a:r>
              <a:rPr lang="es-ES" altLang="en-US" sz="1600" dirty="0" smtClean="0"/>
              <a:t> </a:t>
            </a:r>
            <a:br>
              <a:rPr lang="es-ES" altLang="en-US" sz="1600" dirty="0" smtClean="0"/>
            </a:br>
            <a:r>
              <a:rPr lang="es-ES" altLang="en-US" sz="1600" dirty="0" smtClean="0"/>
              <a:t>je </a:t>
            </a:r>
            <a:r>
              <a:rPr lang="es-ES" altLang="en-US" sz="1600" dirty="0" err="1"/>
              <a:t>n’aime</a:t>
            </a:r>
            <a:r>
              <a:rPr lang="es-ES" altLang="en-US" sz="1600" dirty="0"/>
              <a:t> </a:t>
            </a:r>
            <a:r>
              <a:rPr lang="es-ES" altLang="en-US" sz="1600" dirty="0" err="1" smtClean="0"/>
              <a:t>pas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beaucoup</a:t>
            </a:r>
            <a:r>
              <a:rPr lang="es-ES" altLang="en-US" sz="1600" dirty="0" smtClean="0"/>
              <a:t> mes </a:t>
            </a:r>
            <a:r>
              <a:rPr lang="es-ES" altLang="en-US" sz="1600" dirty="0" err="1" smtClean="0"/>
              <a:t>deux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frères</a:t>
            </a:r>
            <a:r>
              <a:rPr lang="es-ES" altLang="en-US" sz="1600" dirty="0" smtClean="0"/>
              <a:t>.</a:t>
            </a:r>
            <a:endParaRPr lang="en-GB" altLang="en-US" sz="16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819650" y="439396"/>
            <a:ext cx="4435274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1600" b="1" dirty="0" err="1"/>
              <a:t>Refrain</a:t>
            </a:r>
            <a:endParaRPr lang="es-ES" altLang="en-US" sz="1600" b="1" dirty="0"/>
          </a:p>
          <a:p>
            <a:pPr eaLnBrk="1" hangingPunct="1"/>
            <a:r>
              <a:rPr lang="es-ES" altLang="en-US" sz="1600" i="1" dirty="0" smtClean="0"/>
              <a:t>Es-tu </a:t>
            </a:r>
            <a:r>
              <a:rPr lang="es-ES" altLang="en-US" sz="1600" i="1" dirty="0" err="1" smtClean="0"/>
              <a:t>grand</a:t>
            </a:r>
            <a:r>
              <a:rPr lang="es-ES" altLang="en-US" sz="1600" i="1" dirty="0" smtClean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petit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smtClean="0"/>
              <a:t>de </a:t>
            </a:r>
            <a:r>
              <a:rPr lang="es-ES" altLang="en-US" sz="1600" i="1" dirty="0" err="1" smtClean="0"/>
              <a:t>taille</a:t>
            </a:r>
            <a:r>
              <a:rPr lang="es-ES" altLang="en-US" sz="1600" i="1" dirty="0" smtClean="0"/>
              <a:t> </a:t>
            </a:r>
            <a:r>
              <a:rPr lang="es-ES" altLang="en-US" sz="1600" i="1" dirty="0" err="1" smtClean="0"/>
              <a:t>moyenne</a:t>
            </a:r>
            <a:r>
              <a:rPr lang="es-ES" altLang="en-US" sz="1600" i="1" dirty="0" smtClean="0"/>
              <a:t>? </a:t>
            </a:r>
            <a:r>
              <a:rPr lang="es-ES" altLang="en-US" sz="1600" i="1" dirty="0"/>
              <a:t/>
            </a:r>
            <a:br>
              <a:rPr lang="es-ES" altLang="en-US" sz="1600" i="1" dirty="0"/>
            </a:br>
            <a:r>
              <a:rPr lang="es-ES" altLang="en-US" sz="1600" i="1" dirty="0" err="1"/>
              <a:t>Comment</a:t>
            </a:r>
            <a:r>
              <a:rPr lang="es-ES" altLang="en-US" sz="1600" i="1" dirty="0"/>
              <a:t> es-tu ?</a:t>
            </a:r>
          </a:p>
          <a:p>
            <a:pPr eaLnBrk="1" hangingPunct="1"/>
            <a:r>
              <a:rPr lang="en-US" altLang="en-US" sz="1600" i="1" dirty="0" err="1"/>
              <a:t>Es-tu</a:t>
            </a:r>
            <a:r>
              <a:rPr lang="en-US" altLang="en-US" sz="1600" i="1" dirty="0"/>
              <a:t> </a:t>
            </a:r>
            <a:r>
              <a:rPr lang="en-US" altLang="en-US" sz="1600" i="1" dirty="0" err="1" smtClean="0"/>
              <a:t>amusant</a:t>
            </a:r>
            <a:r>
              <a:rPr lang="en-US" altLang="en-US" sz="1600" i="1" dirty="0" smtClean="0"/>
              <a:t> </a:t>
            </a:r>
            <a:r>
              <a:rPr lang="en-US" altLang="en-US" sz="1600" i="1" dirty="0" err="1"/>
              <a:t>ou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sérieux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ou</a:t>
            </a:r>
            <a:r>
              <a:rPr lang="en-US" altLang="en-US" sz="1600" i="1" dirty="0"/>
              <a:t> </a:t>
            </a:r>
            <a:r>
              <a:rPr lang="en-US" altLang="en-US" sz="1600" i="1" dirty="0" smtClean="0"/>
              <a:t>formidable? </a:t>
            </a:r>
            <a:r>
              <a:rPr lang="en-US" altLang="en-US" sz="1600" i="1" dirty="0"/>
              <a:t/>
            </a:r>
            <a:br>
              <a:rPr lang="en-US" altLang="en-US" sz="1600" i="1" dirty="0"/>
            </a:br>
            <a:r>
              <a:rPr lang="es-ES" altLang="en-US" sz="1600" i="1" dirty="0" err="1" smtClean="0"/>
              <a:t>Comment</a:t>
            </a:r>
            <a:r>
              <a:rPr lang="es-ES" altLang="en-US" sz="1600" i="1" dirty="0" smtClean="0"/>
              <a:t> </a:t>
            </a:r>
            <a:r>
              <a:rPr lang="es-ES" altLang="en-US" sz="1600" i="1" dirty="0"/>
              <a:t>es-tu ?</a:t>
            </a:r>
            <a:endParaRPr lang="en-US" altLang="en-US" sz="1600" i="1" dirty="0"/>
          </a:p>
          <a:p>
            <a:pPr eaLnBrk="1" hangingPunct="1"/>
            <a:r>
              <a:rPr lang="es-ES" altLang="en-US" sz="1600" i="1" dirty="0"/>
              <a:t>Es-tu </a:t>
            </a:r>
            <a:r>
              <a:rPr lang="es-ES" altLang="en-US" sz="1600" i="1" dirty="0" err="1" smtClean="0"/>
              <a:t>beau</a:t>
            </a:r>
            <a:r>
              <a:rPr lang="es-ES" altLang="en-US" sz="1600" i="1" dirty="0" smtClean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actif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un </a:t>
            </a:r>
            <a:r>
              <a:rPr lang="es-ES" altLang="en-US" sz="1600" i="1" dirty="0" err="1"/>
              <a:t>peu</a:t>
            </a:r>
            <a:r>
              <a:rPr lang="es-ES" altLang="en-US" sz="1600" i="1" dirty="0"/>
              <a:t> </a:t>
            </a:r>
            <a:r>
              <a:rPr lang="es-ES" altLang="en-US" sz="1600" i="1" dirty="0" err="1" smtClean="0"/>
              <a:t>paresseux</a:t>
            </a:r>
            <a:r>
              <a:rPr lang="es-ES" altLang="en-US" sz="1600" i="1" dirty="0" smtClean="0"/>
              <a:t>? </a:t>
            </a:r>
            <a:br>
              <a:rPr lang="es-ES" altLang="en-US" sz="1600" i="1" dirty="0" smtClean="0"/>
            </a:br>
            <a:r>
              <a:rPr lang="es-ES" altLang="en-US" sz="1600" i="1" dirty="0" err="1" smtClean="0"/>
              <a:t>Comment</a:t>
            </a:r>
            <a:r>
              <a:rPr lang="es-ES" altLang="en-US" sz="1600" i="1" dirty="0" smtClean="0"/>
              <a:t> </a:t>
            </a:r>
            <a:r>
              <a:rPr lang="es-ES" altLang="en-US" sz="1600" i="1" dirty="0"/>
              <a:t>es-tu ?</a:t>
            </a:r>
          </a:p>
          <a:p>
            <a:pPr eaLnBrk="1" hangingPunct="1"/>
            <a:r>
              <a:rPr lang="es-ES" altLang="en-US" sz="1600" i="1" dirty="0"/>
              <a:t>Es-tu </a:t>
            </a:r>
            <a:r>
              <a:rPr lang="es-ES" altLang="en-US" sz="1600" i="1" dirty="0" err="1"/>
              <a:t>sportif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ou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timide</a:t>
            </a:r>
            <a:r>
              <a:rPr lang="es-ES" altLang="en-US" sz="1600" i="1" dirty="0"/>
              <a:t> ? </a:t>
            </a:r>
            <a:r>
              <a:rPr lang="es-ES" altLang="en-US" sz="1600" i="1" dirty="0" err="1"/>
              <a:t>Dis-moi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mon</a:t>
            </a:r>
            <a:r>
              <a:rPr lang="es-ES" altLang="en-US" sz="1600" i="1" dirty="0"/>
              <a:t> </a:t>
            </a:r>
            <a:r>
              <a:rPr lang="es-ES" altLang="en-US" sz="1600" i="1" dirty="0" err="1"/>
              <a:t>ami</a:t>
            </a:r>
            <a:r>
              <a:rPr lang="es-ES" altLang="en-US" sz="1600" i="1" dirty="0"/>
              <a:t> ! </a:t>
            </a:r>
            <a:r>
              <a:rPr lang="es-ES" altLang="en-US" sz="1600" i="1" dirty="0" err="1"/>
              <a:t>Comment</a:t>
            </a:r>
            <a:r>
              <a:rPr lang="es-ES" altLang="en-US" sz="1600" i="1" dirty="0"/>
              <a:t> es-tu ?</a:t>
            </a:r>
          </a:p>
          <a:p>
            <a:pPr eaLnBrk="1" hangingPunct="1"/>
            <a:endParaRPr lang="es-ES" altLang="en-US" sz="1600" dirty="0"/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m’appelle</a:t>
            </a:r>
            <a:r>
              <a:rPr lang="es-ES" altLang="en-US" sz="1600" dirty="0"/>
              <a:t> Robert et 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assez</a:t>
            </a:r>
            <a:r>
              <a:rPr lang="es-ES" altLang="en-US" sz="1600" dirty="0"/>
              <a:t> </a:t>
            </a:r>
            <a:r>
              <a:rPr lang="es-ES" altLang="en-US" sz="1600" dirty="0" err="1"/>
              <a:t>travailleur</a:t>
            </a:r>
            <a:r>
              <a:rPr lang="es-ES" altLang="en-US" sz="1600" dirty="0"/>
              <a:t>.</a:t>
            </a:r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un </a:t>
            </a:r>
            <a:r>
              <a:rPr lang="es-ES" altLang="en-US" sz="1600" dirty="0" err="1"/>
              <a:t>peu</a:t>
            </a:r>
            <a:r>
              <a:rPr lang="es-ES" altLang="en-US" sz="1600" dirty="0"/>
              <a:t> </a:t>
            </a:r>
            <a:r>
              <a:rPr lang="es-ES" altLang="en-US" sz="1600" dirty="0" err="1"/>
              <a:t>sérieux</a:t>
            </a:r>
            <a:r>
              <a:rPr lang="es-ES" altLang="en-US" sz="1600" dirty="0"/>
              <a:t> et </a:t>
            </a:r>
            <a:r>
              <a:rPr lang="es-ES" altLang="en-US" sz="1600" dirty="0" err="1" smtClean="0"/>
              <a:t>j’habite</a:t>
            </a:r>
            <a:r>
              <a:rPr lang="es-ES" altLang="en-US" sz="1600" dirty="0" smtClean="0"/>
              <a:t> en Ecuador</a:t>
            </a:r>
            <a:r>
              <a:rPr lang="es-ES" altLang="en-US" sz="1600" dirty="0"/>
              <a:t>.</a:t>
            </a:r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n’aime</a:t>
            </a:r>
            <a:r>
              <a:rPr lang="es-ES" altLang="en-US" sz="1600" dirty="0"/>
              <a:t> </a:t>
            </a:r>
            <a:r>
              <a:rPr lang="es-ES" altLang="en-US" sz="1600" dirty="0" err="1"/>
              <a:t>pas</a:t>
            </a:r>
            <a:r>
              <a:rPr lang="es-ES" altLang="en-US" sz="1600" dirty="0"/>
              <a:t> du </a:t>
            </a:r>
            <a:r>
              <a:rPr lang="es-ES" altLang="en-US" sz="1600" dirty="0" err="1"/>
              <a:t>tout</a:t>
            </a:r>
            <a:r>
              <a:rPr lang="es-ES" altLang="en-US" sz="1600" dirty="0"/>
              <a:t> les </a:t>
            </a:r>
            <a:r>
              <a:rPr lang="es-ES" altLang="en-US" sz="1600" dirty="0" err="1"/>
              <a:t>livres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d’amour</a:t>
            </a:r>
            <a:r>
              <a:rPr lang="es-ES" altLang="en-US" sz="1600" dirty="0" smtClean="0"/>
              <a:t>.</a:t>
            </a:r>
            <a:br>
              <a:rPr lang="es-ES" altLang="en-US" sz="1600" dirty="0" smtClean="0"/>
            </a:br>
            <a:r>
              <a:rPr lang="es-ES" altLang="en-US" sz="1600" dirty="0" err="1" smtClean="0"/>
              <a:t>Mais</a:t>
            </a:r>
            <a:r>
              <a:rPr lang="es-ES" altLang="en-US" sz="1600" dirty="0" smtClean="0"/>
              <a:t> je </a:t>
            </a:r>
            <a:r>
              <a:rPr lang="es-ES" altLang="en-US" sz="1600" dirty="0" err="1" smtClean="0"/>
              <a:t>suis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très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sportif</a:t>
            </a:r>
            <a:r>
              <a:rPr lang="es-ES" altLang="en-US" sz="1600" dirty="0" smtClean="0"/>
              <a:t> et </a:t>
            </a:r>
            <a:r>
              <a:rPr lang="es-ES" altLang="en-US" sz="1600" dirty="0" err="1" smtClean="0"/>
              <a:t>j’adore</a:t>
            </a:r>
            <a:r>
              <a:rPr lang="es-ES" altLang="en-US" sz="1600" dirty="0" smtClean="0"/>
              <a:t> le sport.</a:t>
            </a:r>
            <a:endParaRPr lang="es-ES" altLang="en-US" sz="1600" dirty="0"/>
          </a:p>
          <a:p>
            <a:pPr eaLnBrk="1" hangingPunct="1"/>
            <a:endParaRPr lang="es-ES" altLang="en-US" sz="1600" dirty="0"/>
          </a:p>
          <a:p>
            <a:pPr eaLnBrk="1" hangingPunct="1"/>
            <a:r>
              <a:rPr lang="es-ES" altLang="en-US" sz="1600" dirty="0" err="1" smtClean="0"/>
              <a:t>Salut</a:t>
            </a:r>
            <a:r>
              <a:rPr lang="es-ES" altLang="en-US" sz="1600" dirty="0" smtClean="0"/>
              <a:t>, Robert </a:t>
            </a:r>
            <a:r>
              <a:rPr lang="es-ES" altLang="en-US" sz="1600" dirty="0"/>
              <a:t>! 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Marie et </a:t>
            </a:r>
            <a:r>
              <a:rPr lang="es-ES" altLang="en-US" sz="1600" dirty="0" smtClean="0"/>
              <a:t/>
            </a:r>
            <a:br>
              <a:rPr lang="es-ES" altLang="en-US" sz="1600" dirty="0" smtClean="0"/>
            </a:br>
            <a:r>
              <a:rPr lang="es-ES" altLang="en-US" sz="1600" dirty="0" err="1" smtClean="0"/>
              <a:t>j’habite</a:t>
            </a:r>
            <a:r>
              <a:rPr lang="es-ES" altLang="en-US" sz="1600" dirty="0" smtClean="0"/>
              <a:t> en </a:t>
            </a:r>
            <a:r>
              <a:rPr lang="es-ES" altLang="en-US" sz="1600" dirty="0" err="1" smtClean="0"/>
              <a:t>Mexique</a:t>
            </a:r>
            <a:r>
              <a:rPr lang="es-ES" altLang="en-US" sz="1600" dirty="0" smtClean="0"/>
              <a:t>.</a:t>
            </a:r>
            <a:endParaRPr lang="es-ES" altLang="en-US" sz="1600" dirty="0"/>
          </a:p>
          <a:p>
            <a:pPr eaLnBrk="1" hangingPunct="1"/>
            <a:r>
              <a:rPr lang="es-ES" altLang="en-US" sz="1600" dirty="0" err="1"/>
              <a:t>J’ai</a:t>
            </a:r>
            <a:r>
              <a:rPr lang="es-ES" altLang="en-US" sz="1600" dirty="0"/>
              <a:t> 15 </a:t>
            </a:r>
            <a:r>
              <a:rPr lang="es-ES" altLang="en-US" sz="1600" dirty="0" err="1"/>
              <a:t>ans</a:t>
            </a:r>
            <a:r>
              <a:rPr lang="es-ES" altLang="en-US" sz="1600" dirty="0"/>
              <a:t> et </a:t>
            </a:r>
            <a:r>
              <a:rPr lang="es-ES" altLang="en-US" sz="1600" dirty="0" err="1"/>
              <a:t>mon</a:t>
            </a:r>
            <a:r>
              <a:rPr lang="es-ES" altLang="en-US" sz="1600" dirty="0"/>
              <a:t> </a:t>
            </a:r>
            <a:r>
              <a:rPr lang="es-ES" altLang="en-US" sz="1600" dirty="0" err="1"/>
              <a:t>anniversaire</a:t>
            </a:r>
            <a:r>
              <a:rPr lang="es-ES" altLang="en-US" sz="1600" dirty="0"/>
              <a:t> </a:t>
            </a:r>
            <a:r>
              <a:rPr lang="es-ES" altLang="en-US" sz="1600" dirty="0" err="1"/>
              <a:t>est</a:t>
            </a:r>
            <a:r>
              <a:rPr lang="es-ES" altLang="en-US" sz="1600" dirty="0"/>
              <a:t> le </a:t>
            </a:r>
            <a:r>
              <a:rPr lang="es-ES" altLang="en-US" sz="1600" dirty="0" smtClean="0"/>
              <a:t>dix-sept </a:t>
            </a:r>
            <a:r>
              <a:rPr lang="es-ES" altLang="en-US" sz="1600" dirty="0" err="1" smtClean="0"/>
              <a:t>avril</a:t>
            </a:r>
            <a:r>
              <a:rPr lang="es-ES" altLang="en-US" sz="1600" dirty="0" smtClean="0"/>
              <a:t>.</a:t>
            </a:r>
            <a:endParaRPr lang="es-ES" altLang="en-US" sz="1600" dirty="0"/>
          </a:p>
          <a:p>
            <a:pPr eaLnBrk="1" hangingPunct="1"/>
            <a:r>
              <a:rPr lang="es-ES" altLang="en-US" sz="1600" dirty="0"/>
              <a:t>Je </a:t>
            </a:r>
            <a:r>
              <a:rPr lang="es-ES" altLang="en-US" sz="1600" dirty="0" err="1"/>
              <a:t>suis</a:t>
            </a:r>
            <a:r>
              <a:rPr lang="es-ES" altLang="en-US" sz="1600" dirty="0"/>
              <a:t> </a:t>
            </a:r>
            <a:r>
              <a:rPr lang="es-ES" altLang="en-US" sz="1600" dirty="0" err="1"/>
              <a:t>très</a:t>
            </a:r>
            <a:r>
              <a:rPr lang="es-ES" altLang="en-US" sz="1600" dirty="0"/>
              <a:t> </a:t>
            </a:r>
            <a:r>
              <a:rPr lang="es-ES" altLang="en-US" sz="1600" dirty="0" err="1" smtClean="0"/>
              <a:t>amusante</a:t>
            </a:r>
            <a:r>
              <a:rPr lang="es-ES" altLang="en-US" sz="1600" dirty="0" smtClean="0"/>
              <a:t> </a:t>
            </a:r>
            <a:r>
              <a:rPr lang="es-ES" altLang="en-US" sz="1600" dirty="0"/>
              <a:t>et </a:t>
            </a:r>
            <a:r>
              <a:rPr lang="es-ES" altLang="en-US" sz="1600" dirty="0" smtClean="0"/>
              <a:t/>
            </a:r>
            <a:br>
              <a:rPr lang="es-ES" altLang="en-US" sz="1600" dirty="0" smtClean="0"/>
            </a:br>
            <a:r>
              <a:rPr lang="es-ES" altLang="en-US" sz="1600" dirty="0" err="1" smtClean="0"/>
              <a:t>j’adore</a:t>
            </a:r>
            <a:r>
              <a:rPr lang="es-ES" altLang="en-US" sz="1600" dirty="0" smtClean="0"/>
              <a:t> </a:t>
            </a:r>
            <a:r>
              <a:rPr lang="es-ES" altLang="en-US" sz="1600" dirty="0"/>
              <a:t>les films de </a:t>
            </a:r>
            <a:r>
              <a:rPr lang="es-ES" altLang="en-US" sz="1600" dirty="0" err="1"/>
              <a:t>mystère</a:t>
            </a:r>
            <a:r>
              <a:rPr lang="es-ES" altLang="en-US" sz="1600" dirty="0"/>
              <a:t>.</a:t>
            </a:r>
          </a:p>
          <a:p>
            <a:pPr eaLnBrk="1" hangingPunct="1"/>
            <a:r>
              <a:rPr lang="es-ES" altLang="en-US" sz="1600" dirty="0" err="1"/>
              <a:t>J’adore</a:t>
            </a:r>
            <a:r>
              <a:rPr lang="es-ES" altLang="en-US" sz="1600" dirty="0"/>
              <a:t> la </a:t>
            </a:r>
            <a:r>
              <a:rPr lang="es-ES" altLang="en-US" sz="1600" dirty="0" smtClean="0"/>
              <a:t>pizza </a:t>
            </a:r>
            <a:r>
              <a:rPr lang="es-ES" altLang="en-US" sz="1600" dirty="0" err="1" smtClean="0"/>
              <a:t>mais</a:t>
            </a:r>
            <a:r>
              <a:rPr lang="es-ES" altLang="en-US" sz="1600" dirty="0" smtClean="0"/>
              <a:t> </a:t>
            </a:r>
            <a:br>
              <a:rPr lang="es-ES" altLang="en-US" sz="1600" dirty="0" smtClean="0"/>
            </a:br>
            <a:r>
              <a:rPr lang="es-ES" altLang="en-US" sz="1600" dirty="0" smtClean="0"/>
              <a:t>je </a:t>
            </a:r>
            <a:r>
              <a:rPr lang="es-ES" altLang="en-US" sz="1600" dirty="0" err="1"/>
              <a:t>n’aime</a:t>
            </a:r>
            <a:r>
              <a:rPr lang="es-ES" altLang="en-US" sz="1600" dirty="0"/>
              <a:t> </a:t>
            </a:r>
            <a:r>
              <a:rPr lang="es-ES" altLang="en-US" sz="1600" dirty="0" err="1" smtClean="0"/>
              <a:t>pas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beaucoup</a:t>
            </a:r>
            <a:r>
              <a:rPr lang="es-ES" altLang="en-US" sz="1600" dirty="0" smtClean="0"/>
              <a:t> mes </a:t>
            </a:r>
            <a:r>
              <a:rPr lang="es-ES" altLang="en-US" sz="1600" dirty="0" err="1" smtClean="0"/>
              <a:t>deux</a:t>
            </a:r>
            <a:r>
              <a:rPr lang="es-ES" altLang="en-US" sz="1600" dirty="0" smtClean="0"/>
              <a:t> </a:t>
            </a:r>
            <a:r>
              <a:rPr lang="es-ES" altLang="en-US" sz="1600" dirty="0" err="1" smtClean="0"/>
              <a:t>frères</a:t>
            </a:r>
            <a:r>
              <a:rPr lang="es-ES" altLang="en-US" sz="1600" dirty="0" smtClean="0"/>
              <a:t>.</a:t>
            </a:r>
            <a:endParaRPr lang="en-GB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968" y="15398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6600" dirty="0" smtClean="0">
                <a:latin typeface="AntigoniBd"/>
              </a:rPr>
              <a:t>Mon rap </a:t>
            </a:r>
            <a:r>
              <a:rPr lang="en-GB" altLang="en-US" sz="6600" dirty="0" err="1" smtClean="0">
                <a:latin typeface="AntigoniBd"/>
              </a:rPr>
              <a:t>individuel</a:t>
            </a:r>
            <a:endParaRPr lang="en-US" altLang="en-US" sz="6600" dirty="0" smtClean="0">
              <a:latin typeface="AntigoniBd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355013" cy="4525962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Write a rap introduction about you, your likes and dislikes (this year you have learned about foods, meals, sports, music and instruments)</a:t>
            </a:r>
          </a:p>
          <a:p>
            <a:pPr eaLnBrk="1" hangingPunct="1"/>
            <a:r>
              <a:rPr lang="en-GB" altLang="en-US" sz="2800" dirty="0" smtClean="0"/>
              <a:t>Write 4 lines (try to make them quite long)</a:t>
            </a:r>
          </a:p>
          <a:p>
            <a:pPr eaLnBrk="1" hangingPunct="1"/>
            <a:r>
              <a:rPr lang="en-GB" altLang="en-US" sz="2800" dirty="0" smtClean="0"/>
              <a:t>Try to include rhyme if you can</a:t>
            </a:r>
          </a:p>
          <a:p>
            <a:pPr eaLnBrk="1" hangingPunct="1"/>
            <a:r>
              <a:rPr lang="en-GB" altLang="en-US" sz="2800" dirty="0" smtClean="0"/>
              <a:t>More importantly, think about the rhythm</a:t>
            </a:r>
          </a:p>
          <a:p>
            <a:pPr eaLnBrk="1" hangingPunct="1"/>
            <a:r>
              <a:rPr lang="en-GB" altLang="en-US" sz="2800" dirty="0" smtClean="0"/>
              <a:t>Say the words over and over to a steady beat</a:t>
            </a:r>
          </a:p>
          <a:p>
            <a:pPr eaLnBrk="1" hangingPunct="1"/>
            <a:endParaRPr lang="en-US" altLang="en-US" sz="2800" dirty="0" smtClean="0"/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393700" y="5281613"/>
            <a:ext cx="8356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latin typeface="Calibri" panose="020F0502020204030204" pitchFamily="34" charset="0"/>
              </a:rPr>
              <a:t>When you have your individual rap verse, join together with  2 or 3 others and try to come up with a short catchy chorus that can go in between your verbs – it makes sense to you simple questions, repeated (e.g. Comment t’appelles –tu / Comment es-tu / Qu’est-ce que tu aimes?)</a:t>
            </a:r>
          </a:p>
        </p:txBody>
      </p:sp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217488"/>
            <a:ext cx="12430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2518</TotalTime>
  <Words>415</Words>
  <Application>Microsoft Office PowerPoint</Application>
  <PresentationFormat>On-screen Show (4:3)</PresentationFormat>
  <Paragraphs>118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AntigoniBd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 rap individuel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33</cp:revision>
  <dcterms:created xsi:type="dcterms:W3CDTF">2016-04-04T16:56:59Z</dcterms:created>
  <dcterms:modified xsi:type="dcterms:W3CDTF">2019-06-01T08:11:21Z</dcterms:modified>
</cp:coreProperties>
</file>