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1099-093F-4FC5-90A3-5F8A22AE38E8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37A55-D44C-4A3B-8B24-2BBBC10449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874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E8FA-D74A-4603-8B09-C4687C3AAA12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E9CB2-2A1E-441E-AC9E-5FB860E5BB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6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A5F9-1918-44E2-A2F2-1A30AC9F92B2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15D45-8D25-4DED-9C82-B03B77F009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258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EAEBD-AE93-4A64-88C6-2DA35F0733A4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08CE-2EE5-40EA-927E-3A47EAB5E0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500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568A-7DD2-414F-9FA8-B75592AEDEE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569BB-C849-4E85-A100-85A1D086B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270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3DBB-52E5-4464-8008-34BFA2EB21E8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F8684-F5B9-465F-B031-3E90FE118A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172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C9C52-E58D-459A-9A0B-D18ABF156E59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2A499-CDF6-4820-9561-B8356FB81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207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E6A5D-4E3F-4D5B-BECA-06CD3745C14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A570-C499-4CF7-B289-7C0ED71ED9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8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60D2-26D4-4B94-8246-7765C1A0E44B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68B63-ECFA-4FCF-BF78-D61CB9D595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645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BBDC-52AA-468C-A0C0-CED9D1EC0BB1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9FFA0-6D20-4AC3-9E46-D76C90B27F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794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FEF0F-CDF9-423C-AA88-03F3745BAD3D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275F7-5641-42EC-80A6-321FC21559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419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A2ADB3-D658-4700-A1DB-4BF405FB608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DEAC382-7A9C-43C5-BA8D-449320C6C86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128588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128588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18224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18224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35496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35496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52768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5276850"/>
            <a:ext cx="45132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Box 14"/>
          <p:cNvSpPr txBox="1">
            <a:spLocks noChangeArrowheads="1"/>
          </p:cNvSpPr>
          <p:nvPr/>
        </p:nvSpPr>
        <p:spPr bwMode="auto">
          <a:xfrm>
            <a:off x="211138" y="469900"/>
            <a:ext cx="1990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7200">
                <a:latin typeface="Arial Black" panose="020B0A04020102020204" pitchFamily="34" charset="0"/>
              </a:rPr>
              <a:t>*</a:t>
            </a:r>
          </a:p>
        </p:txBody>
      </p:sp>
      <p:sp>
        <p:nvSpPr>
          <p:cNvPr id="2059" name="TextBox 15"/>
          <p:cNvSpPr txBox="1">
            <a:spLocks noChangeArrowheads="1"/>
          </p:cNvSpPr>
          <p:nvPr/>
        </p:nvSpPr>
        <p:spPr bwMode="auto">
          <a:xfrm>
            <a:off x="2413000" y="315913"/>
            <a:ext cx="1947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Quel type de musique aimes-tu?</a:t>
            </a:r>
          </a:p>
        </p:txBody>
      </p:sp>
      <p:sp>
        <p:nvSpPr>
          <p:cNvPr id="2060" name="TextBox 16"/>
          <p:cNvSpPr txBox="1">
            <a:spLocks noChangeArrowheads="1"/>
          </p:cNvSpPr>
          <p:nvPr/>
        </p:nvSpPr>
        <p:spPr bwMode="auto">
          <a:xfrm>
            <a:off x="4813300" y="469900"/>
            <a:ext cx="1947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J’adore la musique pop.</a:t>
            </a:r>
          </a:p>
        </p:txBody>
      </p:sp>
      <p:sp>
        <p:nvSpPr>
          <p:cNvPr id="2061" name="TextBox 17"/>
          <p:cNvSpPr txBox="1">
            <a:spLocks noChangeArrowheads="1"/>
          </p:cNvSpPr>
          <p:nvPr/>
        </p:nvSpPr>
        <p:spPr bwMode="auto">
          <a:xfrm>
            <a:off x="6978650" y="485775"/>
            <a:ext cx="1947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Tu aimes le rock?</a:t>
            </a:r>
          </a:p>
        </p:txBody>
      </p:sp>
      <p:sp>
        <p:nvSpPr>
          <p:cNvPr id="2062" name="TextBox 18"/>
          <p:cNvSpPr txBox="1">
            <a:spLocks noChangeArrowheads="1"/>
          </p:cNvSpPr>
          <p:nvPr/>
        </p:nvSpPr>
        <p:spPr bwMode="auto">
          <a:xfrm>
            <a:off x="211138" y="2179638"/>
            <a:ext cx="194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Non je n’aime pas ça.</a:t>
            </a:r>
          </a:p>
        </p:txBody>
      </p:sp>
      <p:sp>
        <p:nvSpPr>
          <p:cNvPr id="2063" name="TextBox 19"/>
          <p:cNvSpPr txBox="1">
            <a:spLocks noChangeArrowheads="1"/>
          </p:cNvSpPr>
          <p:nvPr/>
        </p:nvSpPr>
        <p:spPr bwMode="auto">
          <a:xfrm>
            <a:off x="2392363" y="2333625"/>
            <a:ext cx="194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Pourquoi?</a:t>
            </a:r>
          </a:p>
        </p:txBody>
      </p:sp>
      <p:sp>
        <p:nvSpPr>
          <p:cNvPr id="2064" name="TextBox 20"/>
          <p:cNvSpPr txBox="1">
            <a:spLocks noChangeArrowheads="1"/>
          </p:cNvSpPr>
          <p:nvPr/>
        </p:nvSpPr>
        <p:spPr bwMode="auto">
          <a:xfrm>
            <a:off x="4813300" y="2179638"/>
            <a:ext cx="1947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C’est bruyant et ennuyeux.</a:t>
            </a:r>
          </a:p>
        </p:txBody>
      </p:sp>
      <p:sp>
        <p:nvSpPr>
          <p:cNvPr id="2065" name="TextBox 21"/>
          <p:cNvSpPr txBox="1">
            <a:spLocks noChangeArrowheads="1"/>
          </p:cNvSpPr>
          <p:nvPr/>
        </p:nvSpPr>
        <p:spPr bwMode="auto">
          <a:xfrm>
            <a:off x="6978650" y="2179638"/>
            <a:ext cx="1947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Tu sais jouer de la clarinette?</a:t>
            </a:r>
          </a:p>
        </p:txBody>
      </p:sp>
      <p:sp>
        <p:nvSpPr>
          <p:cNvPr id="2066" name="TextBox 22"/>
          <p:cNvSpPr txBox="1">
            <a:spLocks noChangeArrowheads="1"/>
          </p:cNvSpPr>
          <p:nvPr/>
        </p:nvSpPr>
        <p:spPr bwMode="auto">
          <a:xfrm>
            <a:off x="233363" y="3752850"/>
            <a:ext cx="19462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 dirty="0" smtClean="0"/>
              <a:t>Non, </a:t>
            </a:r>
            <a:r>
              <a:rPr lang="en-GB" altLang="en-US" sz="2000" dirty="0"/>
              <a:t>je ne sais pas </a:t>
            </a:r>
            <a:r>
              <a:rPr lang="en-GB" altLang="en-US" sz="2000" dirty="0" err="1"/>
              <a:t>jouer</a:t>
            </a:r>
            <a:r>
              <a:rPr lang="en-GB" altLang="en-US" sz="2000" dirty="0"/>
              <a:t> de la </a:t>
            </a:r>
            <a:r>
              <a:rPr lang="en-GB" altLang="en-US" sz="2000" dirty="0" err="1"/>
              <a:t>clarinette</a:t>
            </a:r>
            <a:r>
              <a:rPr lang="en-GB" altLang="en-US" sz="2000" dirty="0"/>
              <a:t>.</a:t>
            </a:r>
          </a:p>
        </p:txBody>
      </p:sp>
      <p:sp>
        <p:nvSpPr>
          <p:cNvPr id="2067" name="TextBox 23"/>
          <p:cNvSpPr txBox="1">
            <a:spLocks noChangeArrowheads="1"/>
          </p:cNvSpPr>
          <p:nvPr/>
        </p:nvSpPr>
        <p:spPr bwMode="auto">
          <a:xfrm>
            <a:off x="2373313" y="3840163"/>
            <a:ext cx="19462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Tu joues d’un instrument?</a:t>
            </a:r>
          </a:p>
        </p:txBody>
      </p:sp>
      <p:sp>
        <p:nvSpPr>
          <p:cNvPr id="2068" name="TextBox 24"/>
          <p:cNvSpPr txBox="1">
            <a:spLocks noChangeArrowheads="1"/>
          </p:cNvSpPr>
          <p:nvPr/>
        </p:nvSpPr>
        <p:spPr bwMode="auto">
          <a:xfrm>
            <a:off x="4824413" y="3840163"/>
            <a:ext cx="19462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Oui je joue du piano.</a:t>
            </a:r>
          </a:p>
        </p:txBody>
      </p:sp>
      <p:sp>
        <p:nvSpPr>
          <p:cNvPr id="2069" name="TextBox 25"/>
          <p:cNvSpPr txBox="1">
            <a:spLocks noChangeArrowheads="1"/>
          </p:cNvSpPr>
          <p:nvPr/>
        </p:nvSpPr>
        <p:spPr bwMode="auto">
          <a:xfrm>
            <a:off x="7031038" y="3840163"/>
            <a:ext cx="194786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Bien. Tu aimes le piano?</a:t>
            </a:r>
          </a:p>
        </p:txBody>
      </p:sp>
      <p:sp>
        <p:nvSpPr>
          <p:cNvPr id="2070" name="TextBox 26"/>
          <p:cNvSpPr txBox="1">
            <a:spLocks noChangeArrowheads="1"/>
          </p:cNvSpPr>
          <p:nvPr/>
        </p:nvSpPr>
        <p:spPr bwMode="auto">
          <a:xfrm>
            <a:off x="280988" y="5480050"/>
            <a:ext cx="1947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 dirty="0" err="1" smtClean="0"/>
              <a:t>Oui</a:t>
            </a:r>
            <a:r>
              <a:rPr lang="en-GB" altLang="en-US" sz="2000" dirty="0" smtClean="0"/>
              <a:t>, </a:t>
            </a:r>
            <a:r>
              <a:rPr lang="en-GB" altLang="en-US" sz="2000" dirty="0" err="1"/>
              <a:t>j’aime</a:t>
            </a:r>
            <a:r>
              <a:rPr lang="en-GB" altLang="en-US" sz="2000" dirty="0"/>
              <a:t> beaucoup le piano.</a:t>
            </a:r>
          </a:p>
        </p:txBody>
      </p:sp>
      <p:sp>
        <p:nvSpPr>
          <p:cNvPr id="2071" name="TextBox 27"/>
          <p:cNvSpPr txBox="1">
            <a:spLocks noChangeArrowheads="1"/>
          </p:cNvSpPr>
          <p:nvPr/>
        </p:nvSpPr>
        <p:spPr bwMode="auto">
          <a:xfrm>
            <a:off x="2392363" y="5480050"/>
            <a:ext cx="19462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2000"/>
              <a:t>Tu préfères Justin Bieber ou Ed Sheeran?</a:t>
            </a:r>
          </a:p>
        </p:txBody>
      </p:sp>
      <p:sp>
        <p:nvSpPr>
          <p:cNvPr id="2072" name="TextBox 28"/>
          <p:cNvSpPr txBox="1">
            <a:spLocks noChangeArrowheads="1"/>
          </p:cNvSpPr>
          <p:nvPr/>
        </p:nvSpPr>
        <p:spPr bwMode="auto">
          <a:xfrm>
            <a:off x="4735513" y="5526385"/>
            <a:ext cx="20462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dirty="0" smtClean="0"/>
              <a:t>Je </a:t>
            </a:r>
            <a:r>
              <a:rPr lang="en-GB" altLang="en-US" dirty="0" err="1" smtClean="0"/>
              <a:t>préfère</a:t>
            </a:r>
            <a:r>
              <a:rPr lang="en-GB" altLang="en-US" dirty="0" smtClean="0"/>
              <a:t> </a:t>
            </a:r>
            <a:r>
              <a:rPr lang="en-GB" altLang="en-US" dirty="0"/>
              <a:t>Ed Sheeran. Il </a:t>
            </a:r>
            <a:r>
              <a:rPr lang="en-GB" altLang="en-US" dirty="0" err="1"/>
              <a:t>est</a:t>
            </a:r>
            <a:r>
              <a:rPr lang="en-GB" altLang="en-US" dirty="0"/>
              <a:t> mon </a:t>
            </a:r>
            <a:r>
              <a:rPr lang="en-GB" altLang="en-US" dirty="0" err="1"/>
              <a:t>chanteur</a:t>
            </a:r>
            <a:r>
              <a:rPr lang="en-GB" altLang="en-US" dirty="0"/>
              <a:t> </a:t>
            </a:r>
            <a:r>
              <a:rPr lang="en-GB" altLang="en-US" dirty="0" err="1"/>
              <a:t>favori</a:t>
            </a:r>
            <a:r>
              <a:rPr lang="en-GB" altLang="en-US" dirty="0"/>
              <a:t>.</a:t>
            </a:r>
          </a:p>
        </p:txBody>
      </p:sp>
      <p:sp>
        <p:nvSpPr>
          <p:cNvPr id="2073" name="TextBox 29"/>
          <p:cNvSpPr txBox="1">
            <a:spLocks noChangeArrowheads="1"/>
          </p:cNvSpPr>
          <p:nvPr/>
        </p:nvSpPr>
        <p:spPr bwMode="auto">
          <a:xfrm>
            <a:off x="6953250" y="5557838"/>
            <a:ext cx="19891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7200">
                <a:latin typeface="Arial Black" panose="020B0A04020102020204" pitchFamily="34" charset="0"/>
              </a:rPr>
              <a:t>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93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Calibri Light</vt:lpstr>
      <vt:lpstr>Arial Black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6</cp:revision>
  <dcterms:created xsi:type="dcterms:W3CDTF">2016-04-05T15:44:39Z</dcterms:created>
  <dcterms:modified xsi:type="dcterms:W3CDTF">2019-04-18T08:06:42Z</dcterms:modified>
</cp:coreProperties>
</file>