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62" r:id="rId2"/>
    <p:sldId id="256" r:id="rId3"/>
    <p:sldId id="257" r:id="rId4"/>
    <p:sldId id="259" r:id="rId5"/>
    <p:sldId id="258" r:id="rId6"/>
    <p:sldId id="260" r:id="rId7"/>
    <p:sldId id="261" r:id="rId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631" autoAdjust="0"/>
  </p:normalViewPr>
  <p:slideViewPr>
    <p:cSldViewPr snapToGrid="0">
      <p:cViewPr varScale="1">
        <p:scale>
          <a:sx n="85" d="100"/>
          <a:sy n="85" d="100"/>
        </p:scale>
        <p:origin x="122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EB2976A-4A11-450C-A447-E963CCE8D629}" type="datetimeFigureOut">
              <a:rPr lang="en-GB"/>
              <a:pPr>
                <a:defRPr/>
              </a:pPr>
              <a:t>01/06/2019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CE922EF1-E129-4C71-9B78-021640A691BA}" type="slidenum">
              <a:rPr lang="en-GB" altLang="en-US"/>
              <a:pPr/>
              <a:t>‹#›</a:t>
            </a:fld>
            <a:endParaRPr lang="en-GB" altLang="en-US"/>
          </a:p>
        </p:txBody>
      </p:sp>
    </p:spTree>
    <p:extLst>
      <p:ext uri="{BB962C8B-B14F-4D97-AF65-F5344CB8AC3E}">
        <p14:creationId xmlns:p14="http://schemas.microsoft.com/office/powerpoint/2010/main" val="25814366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dirty="0" smtClean="0"/>
              <a:t>Points</a:t>
            </a:r>
            <a:r>
              <a:rPr lang="en-GB" altLang="en-US" dirty="0" smtClean="0"/>
              <a:t/>
            </a:r>
            <a:br>
              <a:rPr lang="en-GB" altLang="en-US" dirty="0" smtClean="0"/>
            </a:br>
            <a:r>
              <a:rPr lang="en-GB" altLang="en-US" dirty="0" smtClean="0"/>
              <a:t>This is a variation on treasure hunt.  Pupils volunteer a sentence, producing co-ordinates e.g. </a:t>
            </a:r>
            <a:r>
              <a:rPr lang="en-GB" altLang="en-US" dirty="0" err="1" smtClean="0"/>
              <a:t>J’adore</a:t>
            </a:r>
            <a:r>
              <a:rPr lang="en-GB" altLang="en-US" dirty="0" smtClean="0"/>
              <a:t> la </a:t>
            </a:r>
            <a:r>
              <a:rPr lang="en-GB" altLang="en-US" dirty="0" err="1" smtClean="0"/>
              <a:t>musique</a:t>
            </a:r>
            <a:r>
              <a:rPr lang="en-GB" altLang="en-US" dirty="0" smtClean="0"/>
              <a:t> </a:t>
            </a:r>
            <a:r>
              <a:rPr lang="en-GB" altLang="en-US" dirty="0" err="1" smtClean="0"/>
              <a:t>classique</a:t>
            </a:r>
            <a:r>
              <a:rPr lang="en-GB" altLang="en-US" dirty="0" smtClean="0"/>
              <a:t>. is the first square.  Click on the blue square and it reveals the number of points that square is worth to the team.  Keep playing, taking turns, until all the squares are revealed.  There is a point scored behind each one, but it is not the same each time, so the suspense is there till the end.</a:t>
            </a:r>
          </a:p>
          <a:p>
            <a:pPr eaLnBrk="1" hangingPunct="1">
              <a:spcBef>
                <a:spcPct val="0"/>
              </a:spcBef>
            </a:pPr>
            <a:r>
              <a:rPr lang="en-GB" altLang="en-US" dirty="0" smtClean="0"/>
              <a:t>Have two volunteers at the front, one to keep score for each team.</a:t>
            </a:r>
          </a:p>
        </p:txBody>
      </p:sp>
      <p:sp>
        <p:nvSpPr>
          <p:cNvPr id="112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87468C-80E3-4B65-B1A8-83090B91C1BE}" type="slidenum">
              <a:rPr lang="en-GB" altLang="en-US">
                <a:latin typeface="Calibri" panose="020F0502020204030204" pitchFamily="34" charset="0"/>
              </a:rPr>
              <a:pPr eaLnBrk="1" hangingPunct="1"/>
              <a:t>1</a:t>
            </a:fld>
            <a:endParaRPr lang="en-GB" altLang="en-US">
              <a:latin typeface="Calibri" panose="020F0502020204030204" pitchFamily="34" charset="0"/>
            </a:endParaRPr>
          </a:p>
        </p:txBody>
      </p:sp>
    </p:spTree>
    <p:extLst>
      <p:ext uri="{BB962C8B-B14F-4D97-AF65-F5344CB8AC3E}">
        <p14:creationId xmlns:p14="http://schemas.microsoft.com/office/powerpoint/2010/main" val="291416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Two questions to set the scene for the lesson.</a:t>
            </a:r>
          </a:p>
          <a:p>
            <a:pPr eaLnBrk="1" hangingPunct="1">
              <a:spcBef>
                <a:spcPct val="0"/>
              </a:spcBef>
            </a:pPr>
            <a:r>
              <a:rPr lang="en-GB" altLang="en-US" smtClean="0"/>
              <a:t>Click on the text to hear the audio.</a:t>
            </a:r>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2BF8AC-AA60-4B1A-8189-CDBCD4979269}" type="slidenum">
              <a:rPr lang="en-GB" altLang="en-US">
                <a:latin typeface="Calibri" panose="020F0502020204030204" pitchFamily="34" charset="0"/>
              </a:rPr>
              <a:pPr eaLnBrk="1" hangingPunct="1"/>
              <a:t>2</a:t>
            </a:fld>
            <a:endParaRPr lang="en-GB" altLang="en-US">
              <a:latin typeface="Calibri" panose="020F0502020204030204" pitchFamily="34" charset="0"/>
            </a:endParaRPr>
          </a:p>
        </p:txBody>
      </p:sp>
    </p:spTree>
    <p:extLst>
      <p:ext uri="{BB962C8B-B14F-4D97-AF65-F5344CB8AC3E}">
        <p14:creationId xmlns:p14="http://schemas.microsoft.com/office/powerpoint/2010/main" val="12159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DD8CDD-9AE4-466C-BABF-032E0BF2D9AA}" type="slidenum">
              <a:rPr lang="en-GB" altLang="en-US">
                <a:solidFill>
                  <a:srgbClr val="000000"/>
                </a:solidFill>
              </a:rPr>
              <a:pPr eaLnBrk="1" hangingPunct="1"/>
              <a:t>3</a:t>
            </a:fld>
            <a:endParaRPr lang="en-GB" altLang="en-US">
              <a:solidFill>
                <a:srgbClr val="000000"/>
              </a:solidFill>
            </a:endParaRPr>
          </a:p>
        </p:txBody>
      </p:sp>
      <p:sp>
        <p:nvSpPr>
          <p:cNvPr id="12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GB" altLang="en-US" b="1" dirty="0" err="1" smtClean="0"/>
              <a:t>Aimes-tu</a:t>
            </a:r>
            <a:r>
              <a:rPr lang="en-GB" altLang="en-US" b="1" dirty="0" smtClean="0"/>
              <a:t> la </a:t>
            </a:r>
            <a:r>
              <a:rPr lang="en-GB" altLang="en-US" b="1" dirty="0" err="1" smtClean="0"/>
              <a:t>musique</a:t>
            </a:r>
            <a:r>
              <a:rPr lang="en-GB" altLang="en-US" b="1" dirty="0" smtClean="0"/>
              <a:t> </a:t>
            </a:r>
            <a:r>
              <a:rPr lang="en-GB" altLang="en-US" b="1" dirty="0" err="1" smtClean="0"/>
              <a:t>française</a:t>
            </a:r>
            <a:r>
              <a:rPr lang="en-GB" altLang="en-US" b="1" dirty="0" smtClean="0"/>
              <a:t> ? </a:t>
            </a:r>
            <a:r>
              <a:rPr lang="en-GB" altLang="en-US" dirty="0" smtClean="0"/>
              <a:t>= Do you like French music? Pupils are invited to give their opinions about each musical extract to allow them to practise the language they are learning. </a:t>
            </a:r>
            <a:br>
              <a:rPr lang="en-GB" altLang="en-US" dirty="0" smtClean="0"/>
            </a:br>
            <a:r>
              <a:rPr lang="en-GB" altLang="en-US" dirty="0" smtClean="0"/>
              <a:t>Elicit the two opinion phrases first. Then click on the pink sound file icons to hear the audio. </a:t>
            </a:r>
          </a:p>
          <a:p>
            <a:pPr eaLnBrk="1" hangingPunct="1">
              <a:spcBef>
                <a:spcPct val="50000"/>
              </a:spcBef>
            </a:pPr>
            <a:r>
              <a:rPr lang="en-GB" altLang="en-US" dirty="0" smtClean="0"/>
              <a:t>Do some whole class question and answer – </a:t>
            </a:r>
            <a:r>
              <a:rPr lang="en-GB" altLang="en-US" dirty="0" err="1" smtClean="0"/>
              <a:t>Aimes-tu</a:t>
            </a:r>
            <a:r>
              <a:rPr lang="en-GB" altLang="en-US" dirty="0" smtClean="0"/>
              <a:t> </a:t>
            </a:r>
            <a:r>
              <a:rPr lang="en-GB" altLang="en-US" dirty="0" err="1" smtClean="0"/>
              <a:t>numéro</a:t>
            </a:r>
            <a:r>
              <a:rPr lang="en-GB" altLang="en-US" dirty="0" smtClean="0"/>
              <a:t> </a:t>
            </a:r>
            <a:r>
              <a:rPr lang="en-GB" altLang="en-US" dirty="0" smtClean="0"/>
              <a:t>un?  </a:t>
            </a:r>
            <a:r>
              <a:rPr lang="en-GB" altLang="en-US" dirty="0" err="1" smtClean="0"/>
              <a:t>etc</a:t>
            </a:r>
            <a:r>
              <a:rPr lang="en-GB" altLang="en-US" dirty="0" smtClean="0"/>
              <a:t>…</a:t>
            </a:r>
            <a:br>
              <a:rPr lang="en-GB" altLang="en-US" dirty="0" smtClean="0"/>
            </a:br>
            <a:r>
              <a:rPr lang="en-GB" altLang="en-US" dirty="0" smtClean="0"/>
              <a:t>Introduce the question – what number do you prefer?</a:t>
            </a:r>
            <a:br>
              <a:rPr lang="en-GB" altLang="en-US" dirty="0" smtClean="0"/>
            </a:br>
            <a:r>
              <a:rPr lang="en-GB" altLang="en-US" dirty="0" err="1" smtClean="0"/>
              <a:t>Quel</a:t>
            </a:r>
            <a:r>
              <a:rPr lang="en-GB" altLang="en-US" dirty="0" smtClean="0"/>
              <a:t> </a:t>
            </a:r>
            <a:r>
              <a:rPr lang="en-GB" altLang="en-US" dirty="0" err="1" smtClean="0"/>
              <a:t>numéro</a:t>
            </a:r>
            <a:r>
              <a:rPr lang="en-GB" altLang="en-US" dirty="0" smtClean="0"/>
              <a:t> </a:t>
            </a:r>
            <a:r>
              <a:rPr lang="en-GB" altLang="en-US" dirty="0" err="1" smtClean="0"/>
              <a:t>préfères-tu</a:t>
            </a:r>
            <a:r>
              <a:rPr lang="en-GB" altLang="en-US" dirty="0" smtClean="0"/>
              <a:t>? = What number do you prefer? </a:t>
            </a:r>
            <a:r>
              <a:rPr lang="en-GB" altLang="en-US" b="1" dirty="0" smtClean="0"/>
              <a:t>Je </a:t>
            </a:r>
            <a:r>
              <a:rPr lang="en-GB" altLang="en-US" b="1" dirty="0" err="1" smtClean="0"/>
              <a:t>préfère</a:t>
            </a:r>
            <a:r>
              <a:rPr lang="en-GB" altLang="en-US" b="1" dirty="0" smtClean="0"/>
              <a:t> </a:t>
            </a:r>
            <a:r>
              <a:rPr lang="en-GB" altLang="en-US" b="1" dirty="0" err="1" smtClean="0"/>
              <a:t>número</a:t>
            </a:r>
            <a:r>
              <a:rPr lang="en-GB" altLang="en-US" b="1" dirty="0" smtClean="0"/>
              <a:t> … = </a:t>
            </a:r>
            <a:r>
              <a:rPr lang="en-GB" altLang="en-US" dirty="0" smtClean="0"/>
              <a:t>I prefer number … </a:t>
            </a:r>
            <a:br>
              <a:rPr lang="en-GB" altLang="en-US" dirty="0" smtClean="0"/>
            </a:br>
            <a:r>
              <a:rPr lang="en-GB" altLang="en-US" dirty="0" smtClean="0"/>
              <a:t>Click again to see the second question about preference and how to begin the answer. </a:t>
            </a:r>
          </a:p>
          <a:p>
            <a:pPr eaLnBrk="1" hangingPunct="1">
              <a:spcBef>
                <a:spcPct val="0"/>
              </a:spcBef>
            </a:pPr>
            <a:endParaRPr lang="en-GB" altLang="en-US" dirty="0" smtClean="0"/>
          </a:p>
        </p:txBody>
      </p:sp>
    </p:spTree>
    <p:extLst>
      <p:ext uri="{BB962C8B-B14F-4D97-AF65-F5344CB8AC3E}">
        <p14:creationId xmlns:p14="http://schemas.microsoft.com/office/powerpoint/2010/main" val="193855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Before asking pupils to give reasons, bring back the most useful adjectives for describing music preferences from the those learnt in the previous lesson.  </a:t>
            </a:r>
            <a:br>
              <a:rPr lang="en-GB" altLang="en-US" dirty="0" smtClean="0"/>
            </a:br>
            <a:r>
              <a:rPr lang="en-GB" altLang="en-US" dirty="0" smtClean="0"/>
              <a:t>Bring them up one by one and then elicit the meanings </a:t>
            </a:r>
            <a:r>
              <a:rPr lang="en-GB" altLang="en-US" dirty="0" smtClean="0"/>
              <a:t>‘Comment</a:t>
            </a:r>
            <a:r>
              <a:rPr lang="en-GB" altLang="en-US" baseline="0" dirty="0" smtClean="0"/>
              <a:t> </a:t>
            </a:r>
            <a:r>
              <a:rPr lang="en-GB" altLang="en-US" baseline="0" dirty="0" err="1" smtClean="0"/>
              <a:t>dit</a:t>
            </a:r>
            <a:r>
              <a:rPr lang="en-GB" altLang="en-US" baseline="0" dirty="0" smtClean="0"/>
              <a:t>-on </a:t>
            </a:r>
            <a:r>
              <a:rPr lang="en-GB" altLang="en-US" baseline="0" dirty="0" err="1" smtClean="0"/>
              <a:t>en</a:t>
            </a:r>
            <a:r>
              <a:rPr lang="en-GB" altLang="en-US" baseline="0" dirty="0" smtClean="0"/>
              <a:t> </a:t>
            </a:r>
            <a:r>
              <a:rPr lang="en-GB" altLang="en-US" baseline="0" dirty="0" err="1" smtClean="0"/>
              <a:t>anglais</a:t>
            </a:r>
            <a:r>
              <a:rPr lang="en-GB" altLang="en-US" dirty="0" smtClean="0"/>
              <a:t>?’ </a:t>
            </a:r>
            <a:r>
              <a:rPr lang="en-GB" altLang="en-US" dirty="0" smtClean="0"/>
              <a:t>using the pictures if necessary to support.</a:t>
            </a:r>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A1C8FE-7D09-4E44-8672-D40A4665B68D}" type="slidenum">
              <a:rPr lang="en-GB" altLang="en-US">
                <a:latin typeface="Calibri" panose="020F0502020204030204" pitchFamily="34" charset="0"/>
              </a:rPr>
              <a:pPr eaLnBrk="1" hangingPunct="1"/>
              <a:t>4</a:t>
            </a:fld>
            <a:endParaRPr lang="en-GB" altLang="en-US">
              <a:latin typeface="Calibri" panose="020F0502020204030204" pitchFamily="34" charset="0"/>
            </a:endParaRPr>
          </a:p>
        </p:txBody>
      </p:sp>
    </p:spTree>
    <p:extLst>
      <p:ext uri="{BB962C8B-B14F-4D97-AF65-F5344CB8AC3E}">
        <p14:creationId xmlns:p14="http://schemas.microsoft.com/office/powerpoint/2010/main" val="159527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6AF1B3-9233-4B5C-9A52-0DAACBD029AB}" type="slidenum">
              <a:rPr lang="en-GB" altLang="en-US"/>
              <a:pPr eaLnBrk="1" hangingPunct="1"/>
              <a:t>5</a:t>
            </a:fld>
            <a:endParaRPr lang="en-GB" altLang="en-US"/>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GB" altLang="en-US" b="1" dirty="0" err="1" smtClean="0">
                <a:latin typeface="Arial" panose="020B0604020202020204" pitchFamily="34" charset="0"/>
              </a:rPr>
              <a:t>Aimes-tu</a:t>
            </a:r>
            <a:r>
              <a:rPr lang="en-GB" altLang="en-US" b="1" dirty="0" smtClean="0">
                <a:latin typeface="Arial" panose="020B0604020202020204" pitchFamily="34" charset="0"/>
              </a:rPr>
              <a:t> la </a:t>
            </a:r>
            <a:r>
              <a:rPr lang="en-GB" altLang="en-US" b="1" dirty="0" err="1" smtClean="0">
                <a:latin typeface="Arial" panose="020B0604020202020204" pitchFamily="34" charset="0"/>
              </a:rPr>
              <a:t>musique</a:t>
            </a:r>
            <a:r>
              <a:rPr lang="en-GB" altLang="en-US" b="1" dirty="0" smtClean="0">
                <a:latin typeface="Arial" panose="020B0604020202020204" pitchFamily="34" charset="0"/>
              </a:rPr>
              <a:t> </a:t>
            </a:r>
            <a:r>
              <a:rPr lang="en-GB" altLang="en-US" b="1" dirty="0" err="1" smtClean="0">
                <a:latin typeface="Arial" panose="020B0604020202020204" pitchFamily="34" charset="0"/>
              </a:rPr>
              <a:t>française</a:t>
            </a:r>
            <a:r>
              <a:rPr lang="en-GB" altLang="en-US" b="1" dirty="0" smtClean="0">
                <a:latin typeface="Arial" panose="020B0604020202020204" pitchFamily="34" charset="0"/>
              </a:rPr>
              <a:t>? </a:t>
            </a:r>
            <a:r>
              <a:rPr lang="en-GB" altLang="en-US" dirty="0" smtClean="0">
                <a:latin typeface="Arial" panose="020B0604020202020204" pitchFamily="34" charset="0"/>
              </a:rPr>
              <a:t>= Do you like French music? </a:t>
            </a:r>
            <a:br>
              <a:rPr lang="en-GB" altLang="en-US" dirty="0" smtClean="0">
                <a:latin typeface="Arial" panose="020B0604020202020204" pitchFamily="34" charset="0"/>
              </a:rPr>
            </a:br>
            <a:r>
              <a:rPr lang="en-GB" altLang="en-US" dirty="0" smtClean="0">
                <a:latin typeface="Arial" panose="020B0604020202020204" pitchFamily="34" charset="0"/>
              </a:rPr>
              <a:t>Pupils have just practised the feminine form of the adjectives, in anticipation of describing ‘la </a:t>
            </a:r>
            <a:r>
              <a:rPr lang="en-GB" altLang="en-US" dirty="0" err="1" smtClean="0">
                <a:latin typeface="Arial" panose="020B0604020202020204" pitchFamily="34" charset="0"/>
              </a:rPr>
              <a:t>musique</a:t>
            </a:r>
            <a:r>
              <a:rPr lang="en-GB" altLang="en-US" dirty="0" smtClean="0">
                <a:latin typeface="Arial" panose="020B0604020202020204" pitchFamily="34" charset="0"/>
              </a:rPr>
              <a:t> </a:t>
            </a:r>
            <a:r>
              <a:rPr lang="en-GB" altLang="en-US" dirty="0" err="1" smtClean="0">
                <a:latin typeface="Arial" panose="020B0604020202020204" pitchFamily="34" charset="0"/>
              </a:rPr>
              <a:t>française</a:t>
            </a:r>
            <a:r>
              <a:rPr lang="en-GB" altLang="en-US" dirty="0" smtClean="0">
                <a:latin typeface="Arial" panose="020B0604020202020204" pitchFamily="34" charset="0"/>
              </a:rPr>
              <a:t>’.</a:t>
            </a:r>
            <a:br>
              <a:rPr lang="en-GB" altLang="en-US" dirty="0" smtClean="0">
                <a:latin typeface="Arial" panose="020B0604020202020204" pitchFamily="34" charset="0"/>
              </a:rPr>
            </a:b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b="1" dirty="0" err="1" smtClean="0">
                <a:latin typeface="Arial" panose="020B0604020202020204" pitchFamily="34" charset="0"/>
              </a:rPr>
              <a:t>Quel</a:t>
            </a:r>
            <a:r>
              <a:rPr lang="en-GB" altLang="en-US" b="1" dirty="0" smtClean="0">
                <a:latin typeface="Arial" panose="020B0604020202020204" pitchFamily="34" charset="0"/>
              </a:rPr>
              <a:t> </a:t>
            </a:r>
            <a:r>
              <a:rPr lang="en-GB" altLang="en-US" b="1" dirty="0" err="1" smtClean="0">
                <a:latin typeface="Arial" panose="020B0604020202020204" pitchFamily="34" charset="0"/>
              </a:rPr>
              <a:t>numéro</a:t>
            </a:r>
            <a:r>
              <a:rPr lang="en-GB" altLang="en-US" b="1" dirty="0" smtClean="0">
                <a:latin typeface="Arial" panose="020B0604020202020204" pitchFamily="34" charset="0"/>
              </a:rPr>
              <a:t> </a:t>
            </a:r>
            <a:r>
              <a:rPr lang="en-GB" altLang="en-US" b="1" dirty="0" err="1" smtClean="0">
                <a:latin typeface="Arial" panose="020B0604020202020204" pitchFamily="34" charset="0"/>
              </a:rPr>
              <a:t>aimes-tu</a:t>
            </a:r>
            <a:r>
              <a:rPr lang="en-GB" altLang="en-US" b="1" dirty="0" smtClean="0">
                <a:latin typeface="Arial" panose="020B0604020202020204" pitchFamily="34" charset="0"/>
              </a:rPr>
              <a:t>? </a:t>
            </a:r>
            <a:r>
              <a:rPr lang="en-GB" altLang="en-US" dirty="0" smtClean="0">
                <a:latin typeface="Arial" panose="020B0604020202020204" pitchFamily="34" charset="0"/>
              </a:rPr>
              <a:t>= What number do you like? </a:t>
            </a:r>
            <a:r>
              <a:rPr lang="en-GB" altLang="en-US" b="1" dirty="0" smtClean="0">
                <a:latin typeface="Arial" panose="020B0604020202020204" pitchFamily="34" charset="0"/>
              </a:rPr>
              <a:t>¿</a:t>
            </a:r>
            <a:r>
              <a:rPr lang="en-GB" altLang="en-US" b="1" dirty="0" err="1" smtClean="0">
                <a:latin typeface="Arial" panose="020B0604020202020204" pitchFamily="34" charset="0"/>
              </a:rPr>
              <a:t>Pourquoi</a:t>
            </a:r>
            <a:r>
              <a:rPr lang="en-GB" altLang="en-US" b="1" dirty="0" smtClean="0">
                <a:latin typeface="Arial" panose="020B0604020202020204" pitchFamily="34" charset="0"/>
              </a:rPr>
              <a:t>? </a:t>
            </a:r>
            <a:r>
              <a:rPr lang="en-GB" altLang="en-US" dirty="0" smtClean="0">
                <a:latin typeface="Arial" panose="020B0604020202020204" pitchFamily="34" charset="0"/>
              </a:rPr>
              <a:t>= Why?</a:t>
            </a:r>
            <a:br>
              <a:rPr lang="en-GB" altLang="en-US" dirty="0" smtClean="0">
                <a:latin typeface="Arial" panose="020B0604020202020204" pitchFamily="34" charset="0"/>
              </a:rPr>
            </a:b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dirty="0" smtClean="0">
                <a:latin typeface="Arial" panose="020B0604020202020204" pitchFamily="34" charset="0"/>
              </a:rPr>
              <a:t>Before doing questions 2 and 3, which need the masculine form of the adjective, go to Slide 5 to elicit these, before returning to this slide to give reasons using masculine forms of the adjectives.</a:t>
            </a:r>
            <a:br>
              <a:rPr lang="en-GB" altLang="en-US" dirty="0" smtClean="0">
                <a:latin typeface="Arial" panose="020B0604020202020204" pitchFamily="34" charset="0"/>
              </a:rPr>
            </a:br>
            <a:endParaRPr lang="en-GB" altLang="en-US" dirty="0" smtClean="0">
              <a:latin typeface="Arial" panose="020B0604020202020204" pitchFamily="34" charset="0"/>
            </a:endParaRPr>
          </a:p>
          <a:p>
            <a:pPr eaLnBrk="1" hangingPunct="1">
              <a:spcBef>
                <a:spcPct val="50000"/>
              </a:spcBef>
            </a:pPr>
            <a:r>
              <a:rPr lang="en-GB" altLang="en-US" b="1" dirty="0" err="1" smtClean="0">
                <a:latin typeface="Arial" panose="020B0604020202020204" pitchFamily="34" charset="0"/>
              </a:rPr>
              <a:t>J’aime</a:t>
            </a:r>
            <a:r>
              <a:rPr lang="en-GB" altLang="en-US" b="1" dirty="0" smtClean="0">
                <a:latin typeface="Arial" panose="020B0604020202020204" pitchFamily="34" charset="0"/>
              </a:rPr>
              <a:t> le </a:t>
            </a:r>
            <a:r>
              <a:rPr lang="en-GB" altLang="en-US" b="1" dirty="0" err="1" smtClean="0">
                <a:latin typeface="Arial" panose="020B0604020202020204" pitchFamily="34" charset="0"/>
              </a:rPr>
              <a:t>numéro</a:t>
            </a:r>
            <a:r>
              <a:rPr lang="en-GB" altLang="en-US" b="1" dirty="0" smtClean="0">
                <a:latin typeface="Arial" panose="020B0604020202020204" pitchFamily="34" charset="0"/>
              </a:rPr>
              <a:t> X… </a:t>
            </a:r>
            <a:r>
              <a:rPr lang="en-GB" altLang="en-US" b="1" dirty="0" err="1" smtClean="0">
                <a:latin typeface="Arial" panose="020B0604020202020204" pitchFamily="34" charset="0"/>
              </a:rPr>
              <a:t>parce</a:t>
            </a:r>
            <a:r>
              <a:rPr lang="en-GB" altLang="en-US" b="1" baseline="0" dirty="0" smtClean="0">
                <a:latin typeface="Arial" panose="020B0604020202020204" pitchFamily="34" charset="0"/>
              </a:rPr>
              <a:t> que je </a:t>
            </a:r>
            <a:r>
              <a:rPr lang="en-GB" altLang="en-US" b="1" baseline="0" dirty="0" err="1" smtClean="0">
                <a:latin typeface="Arial" panose="020B0604020202020204" pitchFamily="34" charset="0"/>
              </a:rPr>
              <a:t>pense</a:t>
            </a:r>
            <a:r>
              <a:rPr lang="en-GB" altLang="en-US" b="1" baseline="0" dirty="0" smtClean="0">
                <a:latin typeface="Arial" panose="020B0604020202020204" pitchFamily="34" charset="0"/>
              </a:rPr>
              <a:t> que </a:t>
            </a:r>
            <a:r>
              <a:rPr lang="en-GB" altLang="en-US" b="1" baseline="0" dirty="0" err="1" smtClean="0">
                <a:latin typeface="Arial" panose="020B0604020202020204" pitchFamily="34" charset="0"/>
              </a:rPr>
              <a:t>c’est</a:t>
            </a:r>
            <a:r>
              <a:rPr lang="en-GB" altLang="en-US" b="1" baseline="0" dirty="0" smtClean="0">
                <a:latin typeface="Arial" panose="020B0604020202020204" pitchFamily="34" charset="0"/>
              </a:rPr>
              <a:t>…</a:t>
            </a:r>
            <a:r>
              <a:rPr lang="en-GB" altLang="en-US" b="1" dirty="0" smtClean="0">
                <a:latin typeface="Arial" panose="020B0604020202020204" pitchFamily="34" charset="0"/>
              </a:rPr>
              <a:t>… = </a:t>
            </a:r>
            <a:r>
              <a:rPr lang="en-GB" altLang="en-US" dirty="0" smtClean="0">
                <a:latin typeface="Arial" panose="020B0604020202020204" pitchFamily="34" charset="0"/>
              </a:rPr>
              <a:t>I like number … because I think it is…</a:t>
            </a:r>
            <a:br>
              <a:rPr lang="en-GB" altLang="en-US" dirty="0" smtClean="0">
                <a:latin typeface="Arial" panose="020B0604020202020204" pitchFamily="34" charset="0"/>
              </a:rPr>
            </a:br>
            <a:r>
              <a:rPr lang="en-GB" altLang="en-US" dirty="0" smtClean="0">
                <a:solidFill>
                  <a:srgbClr val="FF0000"/>
                </a:solidFill>
                <a:latin typeface="Arial" panose="020B0604020202020204" pitchFamily="34" charset="0"/>
              </a:rPr>
              <a:t>(The adjective pupils choose to use must be in the masculine form as it is describing a blue/masculine noun [</a:t>
            </a:r>
            <a:r>
              <a:rPr lang="en-GB" altLang="en-US" dirty="0" err="1" smtClean="0">
                <a:solidFill>
                  <a:srgbClr val="FF0000"/>
                </a:solidFill>
                <a:latin typeface="Arial" panose="020B0604020202020204" pitchFamily="34" charset="0"/>
              </a:rPr>
              <a:t>n</a:t>
            </a:r>
            <a:r>
              <a:rPr lang="en-GB" altLang="en-US" dirty="0" err="1" smtClean="0">
                <a:solidFill>
                  <a:srgbClr val="FF0000"/>
                </a:solidFill>
                <a:latin typeface="Arial" panose="020B0604020202020204" pitchFamily="34" charset="0"/>
                <a:cs typeface="Arial" panose="020B0604020202020204" pitchFamily="34" charset="0"/>
              </a:rPr>
              <a:t>úmero</a:t>
            </a:r>
            <a:r>
              <a:rPr lang="en-GB" altLang="en-US" dirty="0" smtClean="0">
                <a:solidFill>
                  <a:srgbClr val="FF0000"/>
                </a:solidFill>
                <a:latin typeface="Arial" panose="020B0604020202020204" pitchFamily="34" charset="0"/>
                <a:cs typeface="Arial" panose="020B0604020202020204" pitchFamily="34" charset="0"/>
              </a:rPr>
              <a:t>]</a:t>
            </a:r>
            <a:r>
              <a:rPr lang="en-GB" altLang="en-US" dirty="0" smtClean="0">
                <a:solidFill>
                  <a:srgbClr val="FF0000"/>
                </a:solidFill>
                <a:latin typeface="Arial" panose="020B0604020202020204" pitchFamily="34" charset="0"/>
              </a:rPr>
              <a:t>).</a:t>
            </a:r>
            <a:r>
              <a:rPr lang="en-GB" altLang="en-US" dirty="0" smtClean="0">
                <a:latin typeface="Arial" panose="020B0604020202020204" pitchFamily="34" charset="0"/>
              </a:rPr>
              <a:t/>
            </a:r>
            <a:br>
              <a:rPr lang="en-GB" altLang="en-US" dirty="0" smtClean="0">
                <a:latin typeface="Arial" panose="020B0604020202020204" pitchFamily="34" charset="0"/>
              </a:rPr>
            </a:br>
            <a:r>
              <a:rPr lang="en-GB" altLang="en-US" dirty="0" smtClean="0">
                <a:latin typeface="Arial" panose="020B0604020202020204" pitchFamily="34" charset="0"/>
              </a:rPr>
              <a:t>Click again to see the second and third question. Pupils should give a reason using ‘</a:t>
            </a:r>
            <a:r>
              <a:rPr lang="en-GB" altLang="en-US" dirty="0" err="1" smtClean="0">
                <a:latin typeface="Arial" panose="020B0604020202020204" pitchFamily="34" charset="0"/>
              </a:rPr>
              <a:t>parce</a:t>
            </a:r>
            <a:r>
              <a:rPr lang="en-GB" altLang="en-US" baseline="0" dirty="0" smtClean="0">
                <a:latin typeface="Arial" panose="020B0604020202020204" pitchFamily="34" charset="0"/>
              </a:rPr>
              <a:t> que’ and </a:t>
            </a:r>
            <a:r>
              <a:rPr lang="en-GB" altLang="en-US" baseline="0" dirty="0" err="1" smtClean="0">
                <a:latin typeface="Arial" panose="020B0604020202020204" pitchFamily="34" charset="0"/>
              </a:rPr>
              <a:t>c’est</a:t>
            </a:r>
            <a:r>
              <a:rPr lang="en-GB" altLang="en-US" baseline="0" dirty="0" smtClean="0">
                <a:latin typeface="Arial" panose="020B0604020202020204" pitchFamily="34" charset="0"/>
              </a:rPr>
              <a:t>…’</a:t>
            </a:r>
            <a:endParaRPr lang="en-GB" altLang="en-US" dirty="0" smtClean="0">
              <a:latin typeface="Arial" panose="020B0604020202020204" pitchFamily="34" charset="0"/>
            </a:endParaRPr>
          </a:p>
          <a:p>
            <a:pPr eaLnBrk="1" hangingPunct="1">
              <a:spcBef>
                <a:spcPct val="0"/>
              </a:spcBef>
            </a:pPr>
            <a:endParaRPr lang="en-GB" altLang="en-US" dirty="0" smtClean="0">
              <a:latin typeface="Arial" panose="020B0604020202020204" pitchFamily="34" charset="0"/>
            </a:endParaRPr>
          </a:p>
        </p:txBody>
      </p:sp>
    </p:spTree>
    <p:extLst>
      <p:ext uri="{BB962C8B-B14F-4D97-AF65-F5344CB8AC3E}">
        <p14:creationId xmlns:p14="http://schemas.microsoft.com/office/powerpoint/2010/main" val="2867976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Elicit the masculine forms of the adjectives for each of the feminine forms.</a:t>
            </a:r>
          </a:p>
          <a:p>
            <a:pPr eaLnBrk="1" hangingPunct="1">
              <a:spcBef>
                <a:spcPct val="0"/>
              </a:spcBef>
            </a:pPr>
            <a:r>
              <a:rPr lang="en-GB" altLang="en-US" smtClean="0"/>
              <a:t>Drill these.</a:t>
            </a:r>
          </a:p>
        </p:txBody>
      </p:sp>
      <p:sp>
        <p:nvSpPr>
          <p:cNvPr id="153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A36AF1-4368-4AF7-AD23-25EFED7B7C73}" type="slidenum">
              <a:rPr lang="en-GB" altLang="en-US">
                <a:latin typeface="Calibri" panose="020F0502020204030204" pitchFamily="34" charset="0"/>
              </a:rPr>
              <a:pPr eaLnBrk="1" hangingPunct="1"/>
              <a:t>6</a:t>
            </a:fld>
            <a:endParaRPr lang="en-GB" altLang="en-US">
              <a:latin typeface="Calibri" panose="020F0502020204030204" pitchFamily="34" charset="0"/>
            </a:endParaRPr>
          </a:p>
        </p:txBody>
      </p:sp>
    </p:spTree>
    <p:extLst>
      <p:ext uri="{BB962C8B-B14F-4D97-AF65-F5344CB8AC3E}">
        <p14:creationId xmlns:p14="http://schemas.microsoft.com/office/powerpoint/2010/main" val="69419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Try to elicit with the whole class the French for the first two sentences, picture by picture.  Then reveal the sentences.</a:t>
            </a:r>
            <a:br>
              <a:rPr lang="en-GB" altLang="en-US" dirty="0" smtClean="0"/>
            </a:br>
            <a:r>
              <a:rPr lang="en-GB" altLang="en-US" dirty="0" smtClean="0"/>
              <a:t>Then ask them to try to translate the next two sentences from French into English, and take their answers.</a:t>
            </a:r>
          </a:p>
          <a:p>
            <a:pPr eaLnBrk="1" hangingPunct="1">
              <a:spcBef>
                <a:spcPct val="0"/>
              </a:spcBef>
            </a:pPr>
            <a:endParaRPr lang="en-GB" altLang="en-US" dirty="0" smtClean="0"/>
          </a:p>
          <a:p>
            <a:pPr eaLnBrk="1" hangingPunct="1">
              <a:spcBef>
                <a:spcPct val="0"/>
              </a:spcBef>
            </a:pPr>
            <a:endParaRPr lang="en-GB" altLang="en-US" dirty="0" smtClean="0"/>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0D0008-EF3E-40EF-9F24-56767C30DC4E}" type="slidenum">
              <a:rPr lang="en-GB" altLang="en-US">
                <a:latin typeface="Calibri" panose="020F0502020204030204" pitchFamily="34" charset="0"/>
              </a:rPr>
              <a:pPr eaLnBrk="1" hangingPunct="1"/>
              <a:t>7</a:t>
            </a:fld>
            <a:endParaRPr lang="en-GB" altLang="en-US">
              <a:latin typeface="Calibri" panose="020F0502020204030204" pitchFamily="34" charset="0"/>
            </a:endParaRPr>
          </a:p>
        </p:txBody>
      </p:sp>
    </p:spTree>
    <p:extLst>
      <p:ext uri="{BB962C8B-B14F-4D97-AF65-F5344CB8AC3E}">
        <p14:creationId xmlns:p14="http://schemas.microsoft.com/office/powerpoint/2010/main" val="10729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813BCB6-D21D-4CEA-B2EC-D33F617C7E73}"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3DCCD77-0B5D-4971-BEBF-6D937FBBD66A}" type="slidenum">
              <a:rPr lang="en-GB" altLang="en-US"/>
              <a:pPr/>
              <a:t>‹#›</a:t>
            </a:fld>
            <a:endParaRPr lang="en-GB" altLang="en-US"/>
          </a:p>
        </p:txBody>
      </p:sp>
    </p:spTree>
    <p:extLst>
      <p:ext uri="{BB962C8B-B14F-4D97-AF65-F5344CB8AC3E}">
        <p14:creationId xmlns:p14="http://schemas.microsoft.com/office/powerpoint/2010/main" val="330887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8DB9DF9A-5F28-4D3D-B9F8-7E410B4817E2}"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900ED7E1-222C-43F9-9AFC-06611F393F19}" type="slidenum">
              <a:rPr lang="en-GB" altLang="en-US"/>
              <a:pPr/>
              <a:t>‹#›</a:t>
            </a:fld>
            <a:endParaRPr lang="en-GB" altLang="en-US"/>
          </a:p>
        </p:txBody>
      </p:sp>
    </p:spTree>
    <p:extLst>
      <p:ext uri="{BB962C8B-B14F-4D97-AF65-F5344CB8AC3E}">
        <p14:creationId xmlns:p14="http://schemas.microsoft.com/office/powerpoint/2010/main" val="75953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4518EA6-5F82-4AD9-9F5B-7636693F9364}"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969281F4-616B-4CA6-8ECB-C817F8AF1FFF}" type="slidenum">
              <a:rPr lang="en-GB" altLang="en-US"/>
              <a:pPr/>
              <a:t>‹#›</a:t>
            </a:fld>
            <a:endParaRPr lang="en-GB" altLang="en-US"/>
          </a:p>
        </p:txBody>
      </p:sp>
    </p:spTree>
    <p:extLst>
      <p:ext uri="{BB962C8B-B14F-4D97-AF65-F5344CB8AC3E}">
        <p14:creationId xmlns:p14="http://schemas.microsoft.com/office/powerpoint/2010/main" val="30937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0F41C87-5B06-4AA1-B588-4892A32C6277}"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DF7B35D-D3D6-4E95-9237-CB885B41E6FC}" type="slidenum">
              <a:rPr lang="en-GB" altLang="en-US"/>
              <a:pPr/>
              <a:t>‹#›</a:t>
            </a:fld>
            <a:endParaRPr lang="en-GB" altLang="en-US"/>
          </a:p>
        </p:txBody>
      </p:sp>
    </p:spTree>
    <p:extLst>
      <p:ext uri="{BB962C8B-B14F-4D97-AF65-F5344CB8AC3E}">
        <p14:creationId xmlns:p14="http://schemas.microsoft.com/office/powerpoint/2010/main" val="297231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00645EA-FE9D-4B79-99EC-EA91DECA3F85}"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B94AF5AB-F583-43B7-94BE-C9562E758569}" type="slidenum">
              <a:rPr lang="en-GB" altLang="en-US"/>
              <a:pPr/>
              <a:t>‹#›</a:t>
            </a:fld>
            <a:endParaRPr lang="en-GB" altLang="en-US"/>
          </a:p>
        </p:txBody>
      </p:sp>
    </p:spTree>
    <p:extLst>
      <p:ext uri="{BB962C8B-B14F-4D97-AF65-F5344CB8AC3E}">
        <p14:creationId xmlns:p14="http://schemas.microsoft.com/office/powerpoint/2010/main" val="296418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A32C341-7EA4-41FD-9DA0-30426672F2E7}"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C6B9786-808A-4198-8831-92E4486FEDDE}" type="slidenum">
              <a:rPr lang="en-GB" altLang="en-US"/>
              <a:pPr/>
              <a:t>‹#›</a:t>
            </a:fld>
            <a:endParaRPr lang="en-GB" altLang="en-US"/>
          </a:p>
        </p:txBody>
      </p:sp>
    </p:spTree>
    <p:extLst>
      <p:ext uri="{BB962C8B-B14F-4D97-AF65-F5344CB8AC3E}">
        <p14:creationId xmlns:p14="http://schemas.microsoft.com/office/powerpoint/2010/main" val="303053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854BD2C-4281-42DB-A5FD-392BB655CF8C}" type="datetimeFigureOut">
              <a:rPr lang="en-GB"/>
              <a:pPr>
                <a:defRPr/>
              </a:pPr>
              <a:t>01/06/2019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EED8D187-B243-4A90-B344-D291D558933B}" type="slidenum">
              <a:rPr lang="en-GB" altLang="en-US"/>
              <a:pPr/>
              <a:t>‹#›</a:t>
            </a:fld>
            <a:endParaRPr lang="en-GB" altLang="en-US"/>
          </a:p>
        </p:txBody>
      </p:sp>
    </p:spTree>
    <p:extLst>
      <p:ext uri="{BB962C8B-B14F-4D97-AF65-F5344CB8AC3E}">
        <p14:creationId xmlns:p14="http://schemas.microsoft.com/office/powerpoint/2010/main" val="164174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24DBA35-B02B-403C-AF2A-00AD392E68EB}" type="datetimeFigureOut">
              <a:rPr lang="en-GB"/>
              <a:pPr>
                <a:defRPr/>
              </a:pPr>
              <a:t>01/06/2019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DA9E9CD0-AB10-4E76-8BC6-8655F2E15EA1}" type="slidenum">
              <a:rPr lang="en-GB" altLang="en-US"/>
              <a:pPr/>
              <a:t>‹#›</a:t>
            </a:fld>
            <a:endParaRPr lang="en-GB" altLang="en-US"/>
          </a:p>
        </p:txBody>
      </p:sp>
    </p:spTree>
    <p:extLst>
      <p:ext uri="{BB962C8B-B14F-4D97-AF65-F5344CB8AC3E}">
        <p14:creationId xmlns:p14="http://schemas.microsoft.com/office/powerpoint/2010/main" val="38086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C75DA6-80AB-463C-A617-D4B5C60CB419}" type="datetimeFigureOut">
              <a:rPr lang="en-GB"/>
              <a:pPr>
                <a:defRPr/>
              </a:pPr>
              <a:t>01/06/2019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1B8AAE4F-6EEC-4BDA-85E1-CF93AEBD700D}" type="slidenum">
              <a:rPr lang="en-GB" altLang="en-US"/>
              <a:pPr/>
              <a:t>‹#›</a:t>
            </a:fld>
            <a:endParaRPr lang="en-GB" altLang="en-US"/>
          </a:p>
        </p:txBody>
      </p:sp>
    </p:spTree>
    <p:extLst>
      <p:ext uri="{BB962C8B-B14F-4D97-AF65-F5344CB8AC3E}">
        <p14:creationId xmlns:p14="http://schemas.microsoft.com/office/powerpoint/2010/main" val="422701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3CDABCF-F0CB-4479-9576-C4A482D22955}"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1FB0D489-AF1C-45F3-9E70-A4B9C43263C5}" type="slidenum">
              <a:rPr lang="en-GB" altLang="en-US"/>
              <a:pPr/>
              <a:t>‹#›</a:t>
            </a:fld>
            <a:endParaRPr lang="en-GB" altLang="en-US"/>
          </a:p>
        </p:txBody>
      </p:sp>
    </p:spTree>
    <p:extLst>
      <p:ext uri="{BB962C8B-B14F-4D97-AF65-F5344CB8AC3E}">
        <p14:creationId xmlns:p14="http://schemas.microsoft.com/office/powerpoint/2010/main" val="1678572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589B70-7F8B-4F98-86EB-26B5920DF2CF}"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3D3211E-8F91-4D1E-B56E-2DA24AB80ED9}" type="slidenum">
              <a:rPr lang="en-GB" altLang="en-US"/>
              <a:pPr/>
              <a:t>‹#›</a:t>
            </a:fld>
            <a:endParaRPr lang="en-GB" altLang="en-US"/>
          </a:p>
        </p:txBody>
      </p:sp>
    </p:spTree>
    <p:extLst>
      <p:ext uri="{BB962C8B-B14F-4D97-AF65-F5344CB8AC3E}">
        <p14:creationId xmlns:p14="http://schemas.microsoft.com/office/powerpoint/2010/main" val="266176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0E98C8E-9F09-4B69-9B6D-4B25C8D1181E}" type="datetimeFigureOut">
              <a:rPr lang="en-GB"/>
              <a:pPr>
                <a:defRPr/>
              </a:pPr>
              <a:t>01/06/2019</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53D4BCB-37AF-4ECB-816B-B527A1BDB929}"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hyperlink" Target="http://www.google.co.uk/url?sa=i&amp;rct=j&amp;q=&amp;esrc=s&amp;frm=1&amp;source=images&amp;cd=&amp;cad=rja&amp;uact=8&amp;ved=0CAcQjRw&amp;url=http://funny-pictures.picphotos.net/sad-face-text-symbol-pictures/s5.favim.com*orig*53*dinosaurs-drawing-funny-text-Favim.com-503182.jpg/&amp;ei=KS2kVMP2J5HPaPawgbgL&amp;bvm=bv.82001339,d.d2s&amp;psig=AFQjCNEayYZpotVIXbmEKTGXJJQx3sVK6Q&amp;ust=1420131987644333" TargetMode="External"/><Relationship Id="rId5" Type="http://schemas.openxmlformats.org/officeDocument/2006/relationships/image" Target="../media/image3.jpe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hyperlink" Target="http://www.google.co.uk/url?sa=i&amp;rct=j&amp;q=&amp;esrc=s&amp;frm=1&amp;source=images&amp;cd=&amp;cad=rja&amp;uact=8&amp;ved=0CAcQjRw&amp;url=http://www.clker.com/clipart-smiley-face-4.html&amp;ei=4CykVMuIL5DcaPTpgYgO&amp;bvm=bv.82001339,d.d2s&amp;psig=AFQjCNFI6OcdBpSYa_RVScLYbwoo8x-j8g&amp;ust=1420131754141554" TargetMode="External"/><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3.wav"/><Relationship Id="rId5" Type="http://schemas.openxmlformats.org/officeDocument/2006/relationships/image" Target="../media/image12.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hyperlink" Target="http://www.google.co.uk/url?sa=i&amp;rct=j&amp;q=&amp;esrc=s&amp;frm=1&amp;source=images&amp;cd=&amp;cad=rja&amp;uact=8&amp;ved=0CAcQjRw&amp;url=http://funny-pictures.picphotos.net/sad-face-text-symbol-pictures/s5.favim.com*orig*53*dinosaurs-drawing-funny-text-Favim.com-503182.jpg/&amp;ei=KS2kVMP2J5HPaPawgbgL&amp;bvm=bv.82001339,d.d2s&amp;psig=AFQjCNEayYZpotVIXbmEKTGXJJQx3sVK6Q&amp;ust=1420131987644333" TargetMode="External"/><Relationship Id="rId3" Type="http://schemas.openxmlformats.org/officeDocument/2006/relationships/audio" Target="../media/audio1.wav"/><Relationship Id="rId7" Type="http://schemas.openxmlformats.org/officeDocument/2006/relationships/audio" Target="../media/audio8.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hyperlink" Target="http://www.google.co.uk/url?sa=i&amp;rct=j&amp;q=&amp;esrc=s&amp;frm=1&amp;source=images&amp;cd=&amp;cad=rja&amp;uact=8&amp;ved=0CAcQjRw&amp;url=http://www.clker.com/clipart-smiley-face-4.html&amp;ei=4CykVMuIL5DcaPTpgYgO&amp;bvm=bv.82001339,d.d2s&amp;psig=AFQjCNFI6OcdBpSYa_RVScLYbwoo8x-j8g&amp;ust=1420131754141554" TargetMode="External"/><Relationship Id="rId5" Type="http://schemas.openxmlformats.org/officeDocument/2006/relationships/audio" Target="../media/audio6.wav"/><Relationship Id="rId15" Type="http://schemas.openxmlformats.org/officeDocument/2006/relationships/image" Target="../media/image9.png"/><Relationship Id="rId10" Type="http://schemas.openxmlformats.org/officeDocument/2006/relationships/audio" Target="../media/audio11.wav"/><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image" Target="../media/image16.pn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image" Target="../media/image14.png"/><Relationship Id="rId20"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image" Target="../media/image13.jpeg"/><Relationship Id="rId10" Type="http://schemas.openxmlformats.org/officeDocument/2006/relationships/audio" Target="../media/audio19.wav"/><Relationship Id="rId19" Type="http://schemas.openxmlformats.org/officeDocument/2006/relationships/image" Target="../media/image17.png"/><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audio" Target="../media/audio23.wav"/></Relationships>
</file>

<file path=ppt/slides/_rels/slide5.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1.wav"/><Relationship Id="rId18" Type="http://schemas.openxmlformats.org/officeDocument/2006/relationships/audio" Target="../media/audio35.wav"/><Relationship Id="rId3" Type="http://schemas.openxmlformats.org/officeDocument/2006/relationships/audio" Target="../media/audio1.wav"/><Relationship Id="rId21" Type="http://schemas.openxmlformats.org/officeDocument/2006/relationships/audio" Target="../media/audio9.wav"/><Relationship Id="rId7" Type="http://schemas.openxmlformats.org/officeDocument/2006/relationships/audio" Target="../media/audio26.wav"/><Relationship Id="rId12" Type="http://schemas.openxmlformats.org/officeDocument/2006/relationships/audio" Target="../media/audio30.wav"/><Relationship Id="rId17" Type="http://schemas.openxmlformats.org/officeDocument/2006/relationships/audio" Target="../media/audio34.wav"/><Relationship Id="rId2" Type="http://schemas.openxmlformats.org/officeDocument/2006/relationships/notesSlide" Target="../notesSlides/notesSlide5.xml"/><Relationship Id="rId16" Type="http://schemas.openxmlformats.org/officeDocument/2006/relationships/audio" Target="../media/audio33.wav"/><Relationship Id="rId20"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25.wav"/><Relationship Id="rId11" Type="http://schemas.openxmlformats.org/officeDocument/2006/relationships/audio" Target="../media/audio3.wav"/><Relationship Id="rId5" Type="http://schemas.openxmlformats.org/officeDocument/2006/relationships/audio" Target="../media/audio24.wav"/><Relationship Id="rId15" Type="http://schemas.openxmlformats.org/officeDocument/2006/relationships/audio" Target="../media/audio32.wav"/><Relationship Id="rId23" Type="http://schemas.openxmlformats.org/officeDocument/2006/relationships/audio" Target="../media/audio11.wav"/><Relationship Id="rId10" Type="http://schemas.openxmlformats.org/officeDocument/2006/relationships/audio" Target="../media/audio29.wav"/><Relationship Id="rId19"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28.wav"/><Relationship Id="rId14" Type="http://schemas.openxmlformats.org/officeDocument/2006/relationships/audio" Target="../media/audio4.wav"/><Relationship Id="rId22" Type="http://schemas.openxmlformats.org/officeDocument/2006/relationships/audio" Target="../media/audio10.wav"/></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19.wav"/><Relationship Id="rId18" Type="http://schemas.openxmlformats.org/officeDocument/2006/relationships/audio" Target="../media/audio39.wav"/><Relationship Id="rId3" Type="http://schemas.openxmlformats.org/officeDocument/2006/relationships/audio" Target="../media/audio12.wav"/><Relationship Id="rId21" Type="http://schemas.openxmlformats.org/officeDocument/2006/relationships/audio" Target="../media/audio42.wav"/><Relationship Id="rId7" Type="http://schemas.openxmlformats.org/officeDocument/2006/relationships/audio" Target="../media/audio16.wav"/><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22.wav"/><Relationship Id="rId20" Type="http://schemas.openxmlformats.org/officeDocument/2006/relationships/audio" Target="../media/audio41.wav"/><Relationship Id="rId1" Type="http://schemas.openxmlformats.org/officeDocument/2006/relationships/slideLayout" Target="../slideLayouts/slideLayout7.xml"/><Relationship Id="rId6" Type="http://schemas.openxmlformats.org/officeDocument/2006/relationships/audio" Target="../media/audio15.wav"/><Relationship Id="rId11" Type="http://schemas.openxmlformats.org/officeDocument/2006/relationships/audio" Target="../media/audio38.wav"/><Relationship Id="rId5" Type="http://schemas.openxmlformats.org/officeDocument/2006/relationships/audio" Target="../media/audio14.wav"/><Relationship Id="rId15" Type="http://schemas.openxmlformats.org/officeDocument/2006/relationships/audio" Target="../media/audio21.wav"/><Relationship Id="rId10" Type="http://schemas.openxmlformats.org/officeDocument/2006/relationships/audio" Target="../media/audio37.wav"/><Relationship Id="rId19" Type="http://schemas.openxmlformats.org/officeDocument/2006/relationships/audio" Target="../media/audio40.wav"/><Relationship Id="rId4" Type="http://schemas.openxmlformats.org/officeDocument/2006/relationships/audio" Target="../media/audio13.wav"/><Relationship Id="rId9" Type="http://schemas.openxmlformats.org/officeDocument/2006/relationships/audio" Target="../media/audio36.wav"/><Relationship Id="rId14" Type="http://schemas.openxmlformats.org/officeDocument/2006/relationships/audio" Target="../media/audio20.wav"/><Relationship Id="rId22" Type="http://schemas.openxmlformats.org/officeDocument/2006/relationships/audio" Target="../media/audio43.wav"/></Relationships>
</file>

<file path=ppt/slides/_rels/slide7.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19.png"/><Relationship Id="rId18" Type="http://schemas.openxmlformats.org/officeDocument/2006/relationships/image" Target="../media/image16.png"/><Relationship Id="rId3" Type="http://schemas.openxmlformats.org/officeDocument/2006/relationships/audio" Target="../media/audio44.wav"/><Relationship Id="rId7" Type="http://schemas.openxmlformats.org/officeDocument/2006/relationships/audio" Target="../media/audio47.wav"/><Relationship Id="rId12" Type="http://schemas.openxmlformats.org/officeDocument/2006/relationships/audio" Target="../media/audio51.wav"/><Relationship Id="rId17" Type="http://schemas.openxmlformats.org/officeDocument/2006/relationships/image" Target="../media/image13.jpeg"/><Relationship Id="rId2" Type="http://schemas.openxmlformats.org/officeDocument/2006/relationships/notesSlide" Target="../notesSlides/notesSlide7.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audio" Target="../media/audio46.wav"/><Relationship Id="rId11" Type="http://schemas.openxmlformats.org/officeDocument/2006/relationships/audio" Target="../media/audio50.wav"/><Relationship Id="rId5" Type="http://schemas.openxmlformats.org/officeDocument/2006/relationships/audio" Target="../media/audio2.wav"/><Relationship Id="rId15" Type="http://schemas.openxmlformats.org/officeDocument/2006/relationships/image" Target="../media/image21.jpeg"/><Relationship Id="rId10" Type="http://schemas.openxmlformats.org/officeDocument/2006/relationships/audio" Target="../media/audio49.wav"/><Relationship Id="rId19" Type="http://schemas.openxmlformats.org/officeDocument/2006/relationships/image" Target="../media/image23.jpeg"/><Relationship Id="rId4" Type="http://schemas.openxmlformats.org/officeDocument/2006/relationships/audio" Target="../media/audio45.wav"/><Relationship Id="rId9" Type="http://schemas.openxmlformats.org/officeDocument/2006/relationships/audio" Target="../media/audio24.wav"/><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DA2"/>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47129" y="747131"/>
          <a:ext cx="7738948" cy="5218771"/>
        </p:xfrm>
        <a:graphic>
          <a:graphicData uri="http://schemas.openxmlformats.org/drawingml/2006/table">
            <a:tbl>
              <a:tblPr firstRow="1" bandRow="1">
                <a:effectLst>
                  <a:outerShdw blurRad="50800" dist="38100" dir="8100000" algn="tr" rotWithShape="0">
                    <a:prstClr val="black">
                      <a:alpha val="40000"/>
                    </a:prstClr>
                  </a:outerShdw>
                </a:effectLst>
                <a:tableStyleId>{5940675A-B579-460E-94D1-54222C63F5DA}</a:tableStyleId>
              </a:tblPr>
              <a:tblGrid>
                <a:gridCol w="1105564"/>
                <a:gridCol w="1105564"/>
                <a:gridCol w="1105564"/>
                <a:gridCol w="1105564"/>
                <a:gridCol w="1105564"/>
                <a:gridCol w="1105564"/>
                <a:gridCol w="1105564"/>
              </a:tblGrid>
              <a:tr h="1037311">
                <a:tc>
                  <a:txBody>
                    <a:bodyPr/>
                    <a:lstStyle/>
                    <a:p>
                      <a:endParaRPr lang="en-GB" dirty="0"/>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dirty="0"/>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45365">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dirty="0"/>
                    </a:p>
                  </a:txBody>
                  <a:tcPr>
                    <a:lnL w="12700" cap="flat" cmpd="sng" algn="ctr">
                      <a:solidFill>
                        <a:srgbClr val="00487E"/>
                      </a:solidFill>
                      <a:prstDash val="solid"/>
                      <a:round/>
                      <a:headEnd type="none" w="med" len="med"/>
                      <a:tailEnd type="none" w="med" len="med"/>
                    </a:lnL>
                    <a:lnR w="12700" cap="flat" cmpd="sng" algn="ctr">
                      <a:solidFill>
                        <a:srgbClr val="00487E"/>
                      </a:solidFill>
                      <a:prstDash val="solid"/>
                      <a:round/>
                      <a:headEnd type="none" w="med" len="med"/>
                      <a:tailEnd type="none" w="med" len="med"/>
                    </a:lnR>
                    <a:lnT w="12700" cap="flat" cmpd="sng" algn="ctr">
                      <a:solidFill>
                        <a:srgbClr val="00487E"/>
                      </a:solidFill>
                      <a:prstDash val="solid"/>
                      <a:round/>
                      <a:headEnd type="none" w="med" len="med"/>
                      <a:tailEnd type="none" w="med" len="med"/>
                    </a:lnT>
                    <a:lnB w="12700" cap="flat" cmpd="sng" algn="ctr">
                      <a:solidFill>
                        <a:srgbClr val="00487E"/>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pic>
        <p:nvPicPr>
          <p:cNvPr id="307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4313" y="755650"/>
            <a:ext cx="9366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4688" y="900113"/>
            <a:ext cx="8810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6200" y="815975"/>
            <a:ext cx="793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8708">
            <a:off x="7504113" y="903288"/>
            <a:ext cx="9683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5588" y="857250"/>
            <a:ext cx="10715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92450" y="900113"/>
            <a:ext cx="79216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 descr="http://www.clker.com/cliparts/7/d/9/B/f/R/smiley-face-md.png">
            <a:hlinkClick r:id="rId9"/>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138" y="3027363"/>
            <a:ext cx="6588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4" descr="http://www.decodeunicode.org/en/u%25252B2639/data/glyph/196x196/2639.gif">
            <a:hlinkClick r:id="rId11"/>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5338" y="3875088"/>
            <a:ext cx="101441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27075" y="4889500"/>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23900" y="1768475"/>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968375" y="5187950"/>
            <a:ext cx="677863" cy="58578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16000" y="5126038"/>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3087" name="Picture 1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19313" y="2016125"/>
            <a:ext cx="706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Rectangle 18"/>
          <p:cNvSpPr>
            <a:spLocks noChangeArrowheads="1"/>
          </p:cNvSpPr>
          <p:nvPr/>
        </p:nvSpPr>
        <p:spPr bwMode="auto">
          <a:xfrm>
            <a:off x="2165350" y="2028825"/>
            <a:ext cx="4238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089" name="Picture 1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76725" y="2016125"/>
            <a:ext cx="70485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0" name="Rectangle 20"/>
          <p:cNvSpPr>
            <a:spLocks noChangeArrowheads="1"/>
          </p:cNvSpPr>
          <p:nvPr/>
        </p:nvSpPr>
        <p:spPr bwMode="auto">
          <a:xfrm>
            <a:off x="4322763" y="2028825"/>
            <a:ext cx="4238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6</a:t>
            </a:r>
          </a:p>
        </p:txBody>
      </p:sp>
      <p:pic>
        <p:nvPicPr>
          <p:cNvPr id="3091" name="Picture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16688" y="2016125"/>
            <a:ext cx="706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 name="Rectangle 22"/>
          <p:cNvSpPr>
            <a:spLocks noChangeArrowheads="1"/>
          </p:cNvSpPr>
          <p:nvPr/>
        </p:nvSpPr>
        <p:spPr bwMode="auto">
          <a:xfrm>
            <a:off x="6562725" y="2028825"/>
            <a:ext cx="4238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4</a:t>
            </a:r>
          </a:p>
        </p:txBody>
      </p:sp>
      <p:pic>
        <p:nvPicPr>
          <p:cNvPr id="3093" name="Picture 2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67075" y="3094038"/>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Rectangle 24"/>
          <p:cNvSpPr>
            <a:spLocks noChangeArrowheads="1"/>
          </p:cNvSpPr>
          <p:nvPr/>
        </p:nvSpPr>
        <p:spPr bwMode="auto">
          <a:xfrm>
            <a:off x="3313113" y="3105150"/>
            <a:ext cx="42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7</a:t>
            </a:r>
          </a:p>
        </p:txBody>
      </p:sp>
      <p:pic>
        <p:nvPicPr>
          <p:cNvPr id="3095" name="Picture 2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16413" y="30829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6" name="Rectangle 26"/>
          <p:cNvSpPr>
            <a:spLocks noChangeArrowheads="1"/>
          </p:cNvSpPr>
          <p:nvPr/>
        </p:nvSpPr>
        <p:spPr bwMode="auto">
          <a:xfrm>
            <a:off x="4362450" y="3094038"/>
            <a:ext cx="423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3</a:t>
            </a:r>
          </a:p>
        </p:txBody>
      </p:sp>
      <p:pic>
        <p:nvPicPr>
          <p:cNvPr id="3097" name="Picture 27"/>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19313" y="41243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8" name="Rectangle 28"/>
          <p:cNvSpPr>
            <a:spLocks noChangeArrowheads="1"/>
          </p:cNvSpPr>
          <p:nvPr/>
        </p:nvSpPr>
        <p:spPr bwMode="auto">
          <a:xfrm>
            <a:off x="2165350" y="4135438"/>
            <a:ext cx="423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6</a:t>
            </a:r>
          </a:p>
        </p:txBody>
      </p:sp>
      <p:pic>
        <p:nvPicPr>
          <p:cNvPr id="3099" name="Picture 2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67075" y="5126038"/>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0" name="Rectangle 30"/>
          <p:cNvSpPr>
            <a:spLocks noChangeArrowheads="1"/>
          </p:cNvSpPr>
          <p:nvPr/>
        </p:nvSpPr>
        <p:spPr bwMode="auto">
          <a:xfrm>
            <a:off x="3313113" y="5137150"/>
            <a:ext cx="42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pic>
        <p:nvPicPr>
          <p:cNvPr id="3101" name="Picture 3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67075" y="4110038"/>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 name="Rectangle 32"/>
          <p:cNvSpPr>
            <a:spLocks noChangeArrowheads="1"/>
          </p:cNvSpPr>
          <p:nvPr/>
        </p:nvSpPr>
        <p:spPr bwMode="auto">
          <a:xfrm>
            <a:off x="3313113" y="4121150"/>
            <a:ext cx="42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4</a:t>
            </a:r>
          </a:p>
        </p:txBody>
      </p:sp>
      <p:pic>
        <p:nvPicPr>
          <p:cNvPr id="3103" name="Picture 3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09788" y="51149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4" name="Rectangle 34"/>
          <p:cNvSpPr>
            <a:spLocks noChangeArrowheads="1"/>
          </p:cNvSpPr>
          <p:nvPr/>
        </p:nvSpPr>
        <p:spPr bwMode="auto">
          <a:xfrm>
            <a:off x="2155825" y="5126038"/>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7</a:t>
            </a:r>
          </a:p>
        </p:txBody>
      </p:sp>
      <p:pic>
        <p:nvPicPr>
          <p:cNvPr id="3105" name="Picture 3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65625" y="4148138"/>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6" name="Rectangle 36"/>
          <p:cNvSpPr>
            <a:spLocks noChangeArrowheads="1"/>
          </p:cNvSpPr>
          <p:nvPr/>
        </p:nvSpPr>
        <p:spPr bwMode="auto">
          <a:xfrm>
            <a:off x="4411663" y="4159250"/>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07" name="Picture 37"/>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67213" y="5126038"/>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8" name="Rectangle 38"/>
          <p:cNvSpPr>
            <a:spLocks noChangeArrowheads="1"/>
          </p:cNvSpPr>
          <p:nvPr/>
        </p:nvSpPr>
        <p:spPr bwMode="auto">
          <a:xfrm>
            <a:off x="4413250" y="5137150"/>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9</a:t>
            </a:r>
          </a:p>
        </p:txBody>
      </p:sp>
      <p:pic>
        <p:nvPicPr>
          <p:cNvPr id="3109" name="Picture 3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67625" y="4135438"/>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0" name="Rectangle 40"/>
          <p:cNvSpPr>
            <a:spLocks noChangeArrowheads="1"/>
          </p:cNvSpPr>
          <p:nvPr/>
        </p:nvSpPr>
        <p:spPr bwMode="auto">
          <a:xfrm>
            <a:off x="7713663" y="4146550"/>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3</a:t>
            </a:r>
          </a:p>
        </p:txBody>
      </p:sp>
      <p:pic>
        <p:nvPicPr>
          <p:cNvPr id="3111" name="Picture 4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705725" y="5173663"/>
            <a:ext cx="7064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 name="Rectangle 42"/>
          <p:cNvSpPr>
            <a:spLocks noChangeArrowheads="1"/>
          </p:cNvSpPr>
          <p:nvPr/>
        </p:nvSpPr>
        <p:spPr bwMode="auto">
          <a:xfrm>
            <a:off x="7751763" y="5184775"/>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9</a:t>
            </a:r>
          </a:p>
        </p:txBody>
      </p:sp>
      <p:pic>
        <p:nvPicPr>
          <p:cNvPr id="3113" name="Picture 4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67488" y="4159250"/>
            <a:ext cx="706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4" name="Rectangle 44"/>
          <p:cNvSpPr>
            <a:spLocks noChangeArrowheads="1"/>
          </p:cNvSpPr>
          <p:nvPr/>
        </p:nvSpPr>
        <p:spPr bwMode="auto">
          <a:xfrm>
            <a:off x="6613525" y="4170363"/>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pic>
        <p:nvPicPr>
          <p:cNvPr id="3115" name="Picture 4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84950" y="5187950"/>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6" name="Rectangle 46"/>
          <p:cNvSpPr>
            <a:spLocks noChangeArrowheads="1"/>
          </p:cNvSpPr>
          <p:nvPr/>
        </p:nvSpPr>
        <p:spPr bwMode="auto">
          <a:xfrm>
            <a:off x="6630988" y="5199063"/>
            <a:ext cx="42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5</a:t>
            </a:r>
          </a:p>
        </p:txBody>
      </p:sp>
      <p:pic>
        <p:nvPicPr>
          <p:cNvPr id="3117" name="Picture 47"/>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3063" y="30829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8" name="Rectangle 48"/>
          <p:cNvSpPr>
            <a:spLocks noChangeArrowheads="1"/>
          </p:cNvSpPr>
          <p:nvPr/>
        </p:nvSpPr>
        <p:spPr bwMode="auto">
          <a:xfrm>
            <a:off x="5499100" y="3094038"/>
            <a:ext cx="423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pic>
        <p:nvPicPr>
          <p:cNvPr id="3119" name="Picture 5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48300" y="5164138"/>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0" name="Rectangle 52"/>
          <p:cNvSpPr>
            <a:spLocks noChangeArrowheads="1"/>
          </p:cNvSpPr>
          <p:nvPr/>
        </p:nvSpPr>
        <p:spPr bwMode="auto">
          <a:xfrm>
            <a:off x="5492750" y="5175250"/>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21" name="Picture 53"/>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12963" y="3044825"/>
            <a:ext cx="704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2" name="Rectangle 54"/>
          <p:cNvSpPr>
            <a:spLocks noChangeArrowheads="1"/>
          </p:cNvSpPr>
          <p:nvPr/>
        </p:nvSpPr>
        <p:spPr bwMode="auto">
          <a:xfrm>
            <a:off x="2159000" y="3055938"/>
            <a:ext cx="4222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pic>
        <p:nvPicPr>
          <p:cNvPr id="3123" name="Picture 55"/>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33738" y="2005013"/>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4" name="Rectangle 56"/>
          <p:cNvSpPr>
            <a:spLocks noChangeArrowheads="1"/>
          </p:cNvSpPr>
          <p:nvPr/>
        </p:nvSpPr>
        <p:spPr bwMode="auto">
          <a:xfrm>
            <a:off x="3279775" y="2016125"/>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3</a:t>
            </a:r>
          </a:p>
        </p:txBody>
      </p:sp>
      <p:pic>
        <p:nvPicPr>
          <p:cNvPr id="3125" name="Picture 5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73700" y="2052638"/>
            <a:ext cx="7064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6" name="Rectangle 58"/>
          <p:cNvSpPr>
            <a:spLocks noChangeArrowheads="1"/>
          </p:cNvSpPr>
          <p:nvPr/>
        </p:nvSpPr>
        <p:spPr bwMode="auto">
          <a:xfrm>
            <a:off x="5519738" y="2063750"/>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27" name="Picture 5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80325" y="2005013"/>
            <a:ext cx="7048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8" name="Rectangle 60"/>
          <p:cNvSpPr>
            <a:spLocks noChangeArrowheads="1"/>
          </p:cNvSpPr>
          <p:nvPr/>
        </p:nvSpPr>
        <p:spPr bwMode="auto">
          <a:xfrm>
            <a:off x="7726363" y="2016125"/>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29" name="Picture 6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1138" y="3082925"/>
            <a:ext cx="706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0" name="Rectangle 62"/>
          <p:cNvSpPr>
            <a:spLocks noChangeArrowheads="1"/>
          </p:cNvSpPr>
          <p:nvPr/>
        </p:nvSpPr>
        <p:spPr bwMode="auto">
          <a:xfrm>
            <a:off x="6607175" y="3094038"/>
            <a:ext cx="423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2</a:t>
            </a:r>
          </a:p>
        </p:txBody>
      </p:sp>
      <p:pic>
        <p:nvPicPr>
          <p:cNvPr id="3131" name="Picture 6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72113" y="4159250"/>
            <a:ext cx="706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2" name="Rectangle 64"/>
          <p:cNvSpPr>
            <a:spLocks noChangeArrowheads="1"/>
          </p:cNvSpPr>
          <p:nvPr/>
        </p:nvSpPr>
        <p:spPr bwMode="auto">
          <a:xfrm>
            <a:off x="5518150" y="4170363"/>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3</a:t>
            </a:r>
          </a:p>
        </p:txBody>
      </p:sp>
      <p:pic>
        <p:nvPicPr>
          <p:cNvPr id="3133" name="Picture 6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02550" y="3055938"/>
            <a:ext cx="7064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4" name="Rectangle 66"/>
          <p:cNvSpPr>
            <a:spLocks noChangeArrowheads="1"/>
          </p:cNvSpPr>
          <p:nvPr/>
        </p:nvSpPr>
        <p:spPr bwMode="auto">
          <a:xfrm>
            <a:off x="7748588" y="3067050"/>
            <a:ext cx="423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Arial Black" panose="020B0A04020102020204" pitchFamily="34" charset="0"/>
              </a:rPr>
              <a:t>1</a:t>
            </a:r>
          </a:p>
        </p:txBody>
      </p:sp>
      <p:sp>
        <p:nvSpPr>
          <p:cNvPr id="17" name="Rectangle 16"/>
          <p:cNvSpPr/>
          <p:nvPr/>
        </p:nvSpPr>
        <p:spPr>
          <a:xfrm>
            <a:off x="1862138" y="4922838"/>
            <a:ext cx="1084262" cy="1039812"/>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8" name="Rectangle 67"/>
          <p:cNvSpPr/>
          <p:nvPr/>
        </p:nvSpPr>
        <p:spPr>
          <a:xfrm>
            <a:off x="2965450" y="4922838"/>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9" name="Rectangle 68"/>
          <p:cNvSpPr/>
          <p:nvPr/>
        </p:nvSpPr>
        <p:spPr>
          <a:xfrm>
            <a:off x="4076700" y="4932363"/>
            <a:ext cx="1082675"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0" name="Rectangle 69"/>
          <p:cNvSpPr/>
          <p:nvPr/>
        </p:nvSpPr>
        <p:spPr>
          <a:xfrm>
            <a:off x="5180013" y="4933950"/>
            <a:ext cx="1082675" cy="1039813"/>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1" name="Rectangle 70"/>
          <p:cNvSpPr/>
          <p:nvPr/>
        </p:nvSpPr>
        <p:spPr>
          <a:xfrm>
            <a:off x="6288088" y="4921250"/>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2" name="Rectangle 71"/>
          <p:cNvSpPr/>
          <p:nvPr/>
        </p:nvSpPr>
        <p:spPr>
          <a:xfrm>
            <a:off x="7391400" y="4922838"/>
            <a:ext cx="1084263" cy="1039812"/>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3" name="Rectangle 72"/>
          <p:cNvSpPr/>
          <p:nvPr/>
        </p:nvSpPr>
        <p:spPr>
          <a:xfrm>
            <a:off x="1860550" y="3868738"/>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4" name="Rectangle 73"/>
          <p:cNvSpPr/>
          <p:nvPr/>
        </p:nvSpPr>
        <p:spPr>
          <a:xfrm>
            <a:off x="2963863" y="3868738"/>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5" name="Rectangle 74"/>
          <p:cNvSpPr/>
          <p:nvPr/>
        </p:nvSpPr>
        <p:spPr>
          <a:xfrm>
            <a:off x="4075113" y="3879850"/>
            <a:ext cx="1084262" cy="1039813"/>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6" name="Rectangle 75"/>
          <p:cNvSpPr/>
          <p:nvPr/>
        </p:nvSpPr>
        <p:spPr>
          <a:xfrm>
            <a:off x="5178425" y="3879850"/>
            <a:ext cx="1082675"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7" name="Rectangle 76"/>
          <p:cNvSpPr/>
          <p:nvPr/>
        </p:nvSpPr>
        <p:spPr>
          <a:xfrm>
            <a:off x="6286500" y="3867150"/>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8" name="Rectangle 77"/>
          <p:cNvSpPr/>
          <p:nvPr/>
        </p:nvSpPr>
        <p:spPr>
          <a:xfrm>
            <a:off x="7389813" y="3868738"/>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9" name="Rectangle 78"/>
          <p:cNvSpPr/>
          <p:nvPr/>
        </p:nvSpPr>
        <p:spPr>
          <a:xfrm>
            <a:off x="1860550" y="2841625"/>
            <a:ext cx="1084263" cy="1039813"/>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0" name="Rectangle 79"/>
          <p:cNvSpPr/>
          <p:nvPr/>
        </p:nvSpPr>
        <p:spPr>
          <a:xfrm>
            <a:off x="2963863" y="2841625"/>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 name="Rectangle 80"/>
          <p:cNvSpPr/>
          <p:nvPr/>
        </p:nvSpPr>
        <p:spPr>
          <a:xfrm>
            <a:off x="4075113" y="2841625"/>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2" name="Rectangle 81"/>
          <p:cNvSpPr/>
          <p:nvPr/>
        </p:nvSpPr>
        <p:spPr>
          <a:xfrm>
            <a:off x="5178425" y="2843213"/>
            <a:ext cx="1082675" cy="1039812"/>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3" name="Rectangle 82"/>
          <p:cNvSpPr/>
          <p:nvPr/>
        </p:nvSpPr>
        <p:spPr>
          <a:xfrm>
            <a:off x="6286500" y="2840038"/>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4" name="Rectangle 83"/>
          <p:cNvSpPr/>
          <p:nvPr/>
        </p:nvSpPr>
        <p:spPr>
          <a:xfrm>
            <a:off x="7389813" y="2841625"/>
            <a:ext cx="1084262" cy="1039813"/>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5" name="Rectangle 84"/>
          <p:cNvSpPr/>
          <p:nvPr/>
        </p:nvSpPr>
        <p:spPr>
          <a:xfrm>
            <a:off x="1860550" y="1781175"/>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6" name="Rectangle 85"/>
          <p:cNvSpPr/>
          <p:nvPr/>
        </p:nvSpPr>
        <p:spPr>
          <a:xfrm>
            <a:off x="2963863" y="1781175"/>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7" name="Rectangle 86"/>
          <p:cNvSpPr/>
          <p:nvPr/>
        </p:nvSpPr>
        <p:spPr>
          <a:xfrm>
            <a:off x="4075113" y="1792288"/>
            <a:ext cx="1084262" cy="1039812"/>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8" name="Rectangle 87"/>
          <p:cNvSpPr/>
          <p:nvPr/>
        </p:nvSpPr>
        <p:spPr>
          <a:xfrm>
            <a:off x="5178425" y="1792288"/>
            <a:ext cx="1082675"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9" name="Rectangle 88"/>
          <p:cNvSpPr/>
          <p:nvPr/>
        </p:nvSpPr>
        <p:spPr>
          <a:xfrm>
            <a:off x="6286500" y="1779588"/>
            <a:ext cx="1084263"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0" name="Rectangle 89"/>
          <p:cNvSpPr/>
          <p:nvPr/>
        </p:nvSpPr>
        <p:spPr>
          <a:xfrm>
            <a:off x="7389813" y="1781175"/>
            <a:ext cx="1084262" cy="1041400"/>
          </a:xfrm>
          <a:prstGeom prst="rect">
            <a:avLst/>
          </a:prstGeom>
          <a:solidFill>
            <a:srgbClr val="005DA2"/>
          </a:solidFill>
          <a:ln>
            <a:solidFill>
              <a:srgbClr val="005D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xit" presetSubtype="32" fill="hold" grpId="0" nodeType="clickEffect">
                                  <p:stCondLst>
                                    <p:cond delay="0"/>
                                  </p:stCondLst>
                                  <p:childTnLst>
                                    <p:animEffect transition="out" filter="circle(out)">
                                      <p:cBhvr>
                                        <p:cTn id="12" dur="1000"/>
                                        <p:tgtEl>
                                          <p:spTgt spid="68"/>
                                        </p:tgtEl>
                                      </p:cBhvr>
                                    </p:animEffect>
                                    <p:set>
                                      <p:cBhvr>
                                        <p:cTn id="13"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4" restart="whenNotActive" fill="hold" evtFilter="cancelBubble" nodeType="interactiveSeq">
                <p:stCondLst>
                  <p:cond evt="onClick" delay="0">
                    <p:tgtEl>
                      <p:spTgt spid="6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xit" presetSubtype="32" fill="hold" grpId="0" nodeType="clickEffect">
                                  <p:stCondLst>
                                    <p:cond delay="0"/>
                                  </p:stCondLst>
                                  <p:childTnLst>
                                    <p:animEffect transition="out" filter="circle(out)">
                                      <p:cBhvr>
                                        <p:cTn id="18" dur="1000"/>
                                        <p:tgtEl>
                                          <p:spTgt spid="69"/>
                                        </p:tgtEl>
                                      </p:cBhvr>
                                    </p:animEffect>
                                    <p:set>
                                      <p:cBhvr>
                                        <p:cTn id="19"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0" restart="whenNotActive" fill="hold" evtFilter="cancelBubble" nodeType="interactiveSeq">
                <p:stCondLst>
                  <p:cond evt="onClick" delay="0">
                    <p:tgtEl>
                      <p:spTgt spid="7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xit" presetSubtype="32" fill="hold" grpId="0" nodeType="clickEffect">
                                  <p:stCondLst>
                                    <p:cond delay="0"/>
                                  </p:stCondLst>
                                  <p:childTnLst>
                                    <p:animEffect transition="out" filter="circle(out)">
                                      <p:cBhvr>
                                        <p:cTn id="24" dur="1000"/>
                                        <p:tgtEl>
                                          <p:spTgt spid="70"/>
                                        </p:tgtEl>
                                      </p:cBhvr>
                                    </p:animEffect>
                                    <p:set>
                                      <p:cBhvr>
                                        <p:cTn id="25"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6" restart="whenNotActive" fill="hold" evtFilter="cancelBubble" nodeType="interactiveSeq">
                <p:stCondLst>
                  <p:cond evt="onClick" delay="0">
                    <p:tgtEl>
                      <p:spTgt spid="71"/>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6" presetClass="exit" presetSubtype="32" fill="hold" grpId="0" nodeType="clickEffect">
                                  <p:stCondLst>
                                    <p:cond delay="0"/>
                                  </p:stCondLst>
                                  <p:childTnLst>
                                    <p:animEffect transition="out" filter="circle(out)">
                                      <p:cBhvr>
                                        <p:cTn id="30" dur="1000"/>
                                        <p:tgtEl>
                                          <p:spTgt spid="71"/>
                                        </p:tgtEl>
                                      </p:cBhvr>
                                    </p:animEffect>
                                    <p:set>
                                      <p:cBhvr>
                                        <p:cTn id="31"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32" restart="whenNotActive" fill="hold" evtFilter="cancelBubble" nodeType="interactiveSeq">
                <p:stCondLst>
                  <p:cond evt="onClick" delay="0">
                    <p:tgtEl>
                      <p:spTgt spid="7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6" presetClass="exit" presetSubtype="32" fill="hold" grpId="0" nodeType="clickEffect">
                                  <p:stCondLst>
                                    <p:cond delay="0"/>
                                  </p:stCondLst>
                                  <p:childTnLst>
                                    <p:animEffect transition="out" filter="circle(out)">
                                      <p:cBhvr>
                                        <p:cTn id="36" dur="1000"/>
                                        <p:tgtEl>
                                          <p:spTgt spid="72"/>
                                        </p:tgtEl>
                                      </p:cBhvr>
                                    </p:animEffect>
                                    <p:set>
                                      <p:cBhvr>
                                        <p:cTn id="37"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8" restart="whenNotActive" fill="hold" evtFilter="cancelBubble" nodeType="interactiveSeq">
                <p:stCondLst>
                  <p:cond evt="onClick" delay="0">
                    <p:tgtEl>
                      <p:spTgt spid="73"/>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6" presetClass="exit" presetSubtype="32" fill="hold" grpId="0" nodeType="clickEffect">
                                  <p:stCondLst>
                                    <p:cond delay="0"/>
                                  </p:stCondLst>
                                  <p:childTnLst>
                                    <p:animEffect transition="out" filter="circle(out)">
                                      <p:cBhvr>
                                        <p:cTn id="42" dur="1000"/>
                                        <p:tgtEl>
                                          <p:spTgt spid="73"/>
                                        </p:tgtEl>
                                      </p:cBhvr>
                                    </p:animEffect>
                                    <p:set>
                                      <p:cBhvr>
                                        <p:cTn id="43"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6" presetClass="exit" presetSubtype="32" fill="hold" grpId="0" nodeType="clickEffect">
                                  <p:stCondLst>
                                    <p:cond delay="0"/>
                                  </p:stCondLst>
                                  <p:childTnLst>
                                    <p:animEffect transition="out" filter="circle(out)">
                                      <p:cBhvr>
                                        <p:cTn id="48" dur="1000"/>
                                        <p:tgtEl>
                                          <p:spTgt spid="74"/>
                                        </p:tgtEl>
                                      </p:cBhvr>
                                    </p:animEffect>
                                    <p:set>
                                      <p:cBhvr>
                                        <p:cTn id="49"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6" presetClass="exit" presetSubtype="32" fill="hold" grpId="0" nodeType="clickEffect">
                                  <p:stCondLst>
                                    <p:cond delay="0"/>
                                  </p:stCondLst>
                                  <p:childTnLst>
                                    <p:animEffect transition="out" filter="circle(out)">
                                      <p:cBhvr>
                                        <p:cTn id="54" dur="1000"/>
                                        <p:tgtEl>
                                          <p:spTgt spid="75"/>
                                        </p:tgtEl>
                                      </p:cBhvr>
                                    </p:animEffect>
                                    <p:set>
                                      <p:cBhvr>
                                        <p:cTn id="55"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56" restart="whenNotActive" fill="hold" evtFilter="cancelBubble" nodeType="interactiveSeq">
                <p:stCondLst>
                  <p:cond evt="onClick" delay="0">
                    <p:tgtEl>
                      <p:spTgt spid="76"/>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6" presetClass="exit" presetSubtype="32" fill="hold" grpId="0" nodeType="clickEffect">
                                  <p:stCondLst>
                                    <p:cond delay="0"/>
                                  </p:stCondLst>
                                  <p:childTnLst>
                                    <p:animEffect transition="out" filter="circle(out)">
                                      <p:cBhvr>
                                        <p:cTn id="60" dur="1000"/>
                                        <p:tgtEl>
                                          <p:spTgt spid="76"/>
                                        </p:tgtEl>
                                      </p:cBhvr>
                                    </p:animEffect>
                                    <p:set>
                                      <p:cBhvr>
                                        <p:cTn id="61" dur="1" fill="hold">
                                          <p:stCondLst>
                                            <p:cond delay="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62" restart="whenNotActive" fill="hold" evtFilter="cancelBubble" nodeType="interactiveSeq">
                <p:stCondLst>
                  <p:cond evt="onClick" delay="0">
                    <p:tgtEl>
                      <p:spTgt spid="7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6" presetClass="exit" presetSubtype="32" fill="hold" grpId="0" nodeType="clickEffect">
                                  <p:stCondLst>
                                    <p:cond delay="0"/>
                                  </p:stCondLst>
                                  <p:childTnLst>
                                    <p:animEffect transition="out" filter="circle(out)">
                                      <p:cBhvr>
                                        <p:cTn id="66" dur="1000"/>
                                        <p:tgtEl>
                                          <p:spTgt spid="77"/>
                                        </p:tgtEl>
                                      </p:cBhvr>
                                    </p:animEffect>
                                    <p:set>
                                      <p:cBhvr>
                                        <p:cTn id="67"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68" restart="whenNotActive" fill="hold" evtFilter="cancelBubble" nodeType="interactiveSeq">
                <p:stCondLst>
                  <p:cond evt="onClick" delay="0">
                    <p:tgtEl>
                      <p:spTgt spid="78"/>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6" presetClass="exit" presetSubtype="32" fill="hold" grpId="0" nodeType="clickEffect">
                                  <p:stCondLst>
                                    <p:cond delay="0"/>
                                  </p:stCondLst>
                                  <p:childTnLst>
                                    <p:animEffect transition="out" filter="circle(out)">
                                      <p:cBhvr>
                                        <p:cTn id="72" dur="1000"/>
                                        <p:tgtEl>
                                          <p:spTgt spid="78"/>
                                        </p:tgtEl>
                                      </p:cBhvr>
                                    </p:animEffect>
                                    <p:set>
                                      <p:cBhvr>
                                        <p:cTn id="73"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74" restart="whenNotActive" fill="hold" evtFilter="cancelBubble" nodeType="interactiveSeq">
                <p:stCondLst>
                  <p:cond evt="onClick" delay="0">
                    <p:tgtEl>
                      <p:spTgt spid="79"/>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6" presetClass="exit" presetSubtype="32" fill="hold" grpId="0" nodeType="clickEffect">
                                  <p:stCondLst>
                                    <p:cond delay="0"/>
                                  </p:stCondLst>
                                  <p:childTnLst>
                                    <p:animEffect transition="out" filter="circle(out)">
                                      <p:cBhvr>
                                        <p:cTn id="78" dur="1000"/>
                                        <p:tgtEl>
                                          <p:spTgt spid="79"/>
                                        </p:tgtEl>
                                      </p:cBhvr>
                                    </p:animEffect>
                                    <p:set>
                                      <p:cBhvr>
                                        <p:cTn id="79"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0" restart="whenNotActive" fill="hold" evtFilter="cancelBubble" nodeType="interactiveSeq">
                <p:stCondLst>
                  <p:cond evt="onClick" delay="0">
                    <p:tgtEl>
                      <p:spTgt spid="80"/>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6" presetClass="exit" presetSubtype="32" fill="hold" grpId="0" nodeType="clickEffect">
                                  <p:stCondLst>
                                    <p:cond delay="0"/>
                                  </p:stCondLst>
                                  <p:childTnLst>
                                    <p:animEffect transition="out" filter="circle(out)">
                                      <p:cBhvr>
                                        <p:cTn id="84" dur="1000"/>
                                        <p:tgtEl>
                                          <p:spTgt spid="80"/>
                                        </p:tgtEl>
                                      </p:cBhvr>
                                    </p:animEffect>
                                    <p:set>
                                      <p:cBhvr>
                                        <p:cTn id="85"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86" restart="whenNotActive" fill="hold" evtFilter="cancelBubble" nodeType="interactiveSeq">
                <p:stCondLst>
                  <p:cond evt="onClick" delay="0">
                    <p:tgtEl>
                      <p:spTgt spid="81"/>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6" presetClass="exit" presetSubtype="32" fill="hold" grpId="0" nodeType="clickEffect">
                                  <p:stCondLst>
                                    <p:cond delay="0"/>
                                  </p:stCondLst>
                                  <p:childTnLst>
                                    <p:animEffect transition="out" filter="circle(out)">
                                      <p:cBhvr>
                                        <p:cTn id="90" dur="1000"/>
                                        <p:tgtEl>
                                          <p:spTgt spid="81"/>
                                        </p:tgtEl>
                                      </p:cBhvr>
                                    </p:animEffect>
                                    <p:set>
                                      <p:cBhvr>
                                        <p:cTn id="91"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92" restart="whenNotActive" fill="hold" evtFilter="cancelBubble" nodeType="interactiveSeq">
                <p:stCondLst>
                  <p:cond evt="onClick" delay="0">
                    <p:tgtEl>
                      <p:spTgt spid="82"/>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6" presetClass="exit" presetSubtype="32" fill="hold" grpId="0" nodeType="clickEffect">
                                  <p:stCondLst>
                                    <p:cond delay="0"/>
                                  </p:stCondLst>
                                  <p:childTnLst>
                                    <p:animEffect transition="out" filter="circle(out)">
                                      <p:cBhvr>
                                        <p:cTn id="96" dur="1000"/>
                                        <p:tgtEl>
                                          <p:spTgt spid="82"/>
                                        </p:tgtEl>
                                      </p:cBhvr>
                                    </p:animEffect>
                                    <p:set>
                                      <p:cBhvr>
                                        <p:cTn id="97"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98" restart="whenNotActive" fill="hold" evtFilter="cancelBubble" nodeType="interactiveSeq">
                <p:stCondLst>
                  <p:cond evt="onClick" delay="0">
                    <p:tgtEl>
                      <p:spTgt spid="83"/>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6" presetClass="exit" presetSubtype="32" fill="hold" grpId="0" nodeType="clickEffect">
                                  <p:stCondLst>
                                    <p:cond delay="0"/>
                                  </p:stCondLst>
                                  <p:childTnLst>
                                    <p:animEffect transition="out" filter="circle(out)">
                                      <p:cBhvr>
                                        <p:cTn id="102" dur="1000"/>
                                        <p:tgtEl>
                                          <p:spTgt spid="83"/>
                                        </p:tgtEl>
                                      </p:cBhvr>
                                    </p:animEffect>
                                    <p:set>
                                      <p:cBhvr>
                                        <p:cTn id="103"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04" restart="whenNotActive" fill="hold" evtFilter="cancelBubble" nodeType="interactiveSeq">
                <p:stCondLst>
                  <p:cond evt="onClick" delay="0">
                    <p:tgtEl>
                      <p:spTgt spid="84"/>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6" presetClass="exit" presetSubtype="32" fill="hold" grpId="0" nodeType="clickEffect">
                                  <p:stCondLst>
                                    <p:cond delay="0"/>
                                  </p:stCondLst>
                                  <p:childTnLst>
                                    <p:animEffect transition="out" filter="circle(out)">
                                      <p:cBhvr>
                                        <p:cTn id="108" dur="1000"/>
                                        <p:tgtEl>
                                          <p:spTgt spid="84"/>
                                        </p:tgtEl>
                                      </p:cBhvr>
                                    </p:animEffect>
                                    <p:set>
                                      <p:cBhvr>
                                        <p:cTn id="109"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10" restart="whenNotActive" fill="hold" evtFilter="cancelBubble" nodeType="interactiveSeq">
                <p:stCondLst>
                  <p:cond evt="onClick" delay="0">
                    <p:tgtEl>
                      <p:spTgt spid="8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6" presetClass="exit" presetSubtype="32" fill="hold" grpId="0" nodeType="clickEffect">
                                  <p:stCondLst>
                                    <p:cond delay="0"/>
                                  </p:stCondLst>
                                  <p:childTnLst>
                                    <p:animEffect transition="out" filter="circle(out)">
                                      <p:cBhvr>
                                        <p:cTn id="114" dur="1000"/>
                                        <p:tgtEl>
                                          <p:spTgt spid="85"/>
                                        </p:tgtEl>
                                      </p:cBhvr>
                                    </p:animEffect>
                                    <p:set>
                                      <p:cBhvr>
                                        <p:cTn id="115" dur="1" fill="hold">
                                          <p:stCondLst>
                                            <p:cond delay="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16" restart="whenNotActive" fill="hold" evtFilter="cancelBubble" nodeType="interactiveSeq">
                <p:stCondLst>
                  <p:cond evt="onClick" delay="0">
                    <p:tgtEl>
                      <p:spTgt spid="8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6" presetClass="exit" presetSubtype="32" fill="hold" grpId="0" nodeType="clickEffect">
                                  <p:stCondLst>
                                    <p:cond delay="0"/>
                                  </p:stCondLst>
                                  <p:childTnLst>
                                    <p:animEffect transition="out" filter="circle(out)">
                                      <p:cBhvr>
                                        <p:cTn id="120" dur="1000"/>
                                        <p:tgtEl>
                                          <p:spTgt spid="86"/>
                                        </p:tgtEl>
                                      </p:cBhvr>
                                    </p:animEffect>
                                    <p:set>
                                      <p:cBhvr>
                                        <p:cTn id="121" dur="1" fill="hold">
                                          <p:stCondLst>
                                            <p:cond delay="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22" restart="whenNotActive" fill="hold" evtFilter="cancelBubble" nodeType="interactiveSeq">
                <p:stCondLst>
                  <p:cond evt="onClick" delay="0">
                    <p:tgtEl>
                      <p:spTgt spid="87"/>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6" presetClass="exit" presetSubtype="32" fill="hold" grpId="0" nodeType="clickEffect">
                                  <p:stCondLst>
                                    <p:cond delay="0"/>
                                  </p:stCondLst>
                                  <p:childTnLst>
                                    <p:animEffect transition="out" filter="circle(out)">
                                      <p:cBhvr>
                                        <p:cTn id="126" dur="1000"/>
                                        <p:tgtEl>
                                          <p:spTgt spid="87"/>
                                        </p:tgtEl>
                                      </p:cBhvr>
                                    </p:animEffect>
                                    <p:set>
                                      <p:cBhvr>
                                        <p:cTn id="127" dur="1" fill="hold">
                                          <p:stCondLst>
                                            <p:cond delay="9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128" restart="whenNotActive" fill="hold" evtFilter="cancelBubble" nodeType="interactiveSeq">
                <p:stCondLst>
                  <p:cond evt="onClick" delay="0">
                    <p:tgtEl>
                      <p:spTgt spid="88"/>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6" presetClass="exit" presetSubtype="32" fill="hold" grpId="0" nodeType="clickEffect">
                                  <p:stCondLst>
                                    <p:cond delay="0"/>
                                  </p:stCondLst>
                                  <p:childTnLst>
                                    <p:animEffect transition="out" filter="circle(out)">
                                      <p:cBhvr>
                                        <p:cTn id="132" dur="1000"/>
                                        <p:tgtEl>
                                          <p:spTgt spid="88"/>
                                        </p:tgtEl>
                                      </p:cBhvr>
                                    </p:animEffect>
                                    <p:set>
                                      <p:cBhvr>
                                        <p:cTn id="133" dur="1" fill="hold">
                                          <p:stCondLst>
                                            <p:cond delay="9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34" restart="whenNotActive" fill="hold" evtFilter="cancelBubble" nodeType="interactiveSeq">
                <p:stCondLst>
                  <p:cond evt="onClick" delay="0">
                    <p:tgtEl>
                      <p:spTgt spid="89"/>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6" presetClass="exit" presetSubtype="32" fill="hold" grpId="0" nodeType="clickEffect">
                                  <p:stCondLst>
                                    <p:cond delay="0"/>
                                  </p:stCondLst>
                                  <p:childTnLst>
                                    <p:animEffect transition="out" filter="circle(out)">
                                      <p:cBhvr>
                                        <p:cTn id="138" dur="1000"/>
                                        <p:tgtEl>
                                          <p:spTgt spid="89"/>
                                        </p:tgtEl>
                                      </p:cBhvr>
                                    </p:animEffect>
                                    <p:set>
                                      <p:cBhvr>
                                        <p:cTn id="139" dur="1" fill="hold">
                                          <p:stCondLst>
                                            <p:cond delay="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40" restart="whenNotActive" fill="hold" evtFilter="cancelBubble" nodeType="interactiveSeq">
                <p:stCondLst>
                  <p:cond evt="onClick" delay="0">
                    <p:tgtEl>
                      <p:spTgt spid="90"/>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6" presetClass="exit" presetSubtype="32" fill="hold" grpId="0" nodeType="clickEffect">
                                  <p:stCondLst>
                                    <p:cond delay="0"/>
                                  </p:stCondLst>
                                  <p:childTnLst>
                                    <p:animEffect transition="out" filter="circle(out)">
                                      <p:cBhvr>
                                        <p:cTn id="144" dur="1000"/>
                                        <p:tgtEl>
                                          <p:spTgt spid="90"/>
                                        </p:tgtEl>
                                      </p:cBhvr>
                                    </p:animEffect>
                                    <p:set>
                                      <p:cBhvr>
                                        <p:cTn id="145" dur="1" fill="hold">
                                          <p:stCondLst>
                                            <p:cond delay="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childTnLst>
        </p:cTn>
      </p:par>
    </p:tnLst>
    <p:bldLst>
      <p:bldP spid="1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duotone>
              <a:schemeClr val="accent1">
                <a:shade val="45000"/>
                <a:satMod val="135000"/>
              </a:schemeClr>
              <a:prstClr val="white"/>
            </a:duotone>
          </a:blip>
          <a:stretch>
            <a:fillRect/>
          </a:stretch>
        </p:blipFill>
        <p:spPr>
          <a:xfrm>
            <a:off x="528437" y="541867"/>
            <a:ext cx="8192230" cy="5966674"/>
          </a:xfrm>
          <a:prstGeom prst="rect">
            <a:avLst/>
          </a:prstGeom>
        </p:spPr>
      </p:pic>
      <p:sp>
        <p:nvSpPr>
          <p:cNvPr id="4" name="Text Box 12">
            <a:hlinkClick r:id="" action="ppaction://noaction">
              <a:snd r:embed="rId6" name="mus_esp.wav"/>
            </a:hlinkClick>
          </p:cNvPr>
          <p:cNvSpPr txBox="1">
            <a:spLocks noChangeArrowheads="1"/>
          </p:cNvSpPr>
          <p:nvPr/>
        </p:nvSpPr>
        <p:spPr bwMode="auto">
          <a:xfrm>
            <a:off x="1592263" y="1065213"/>
            <a:ext cx="42751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5400" b="1" dirty="0" err="1" smtClean="0">
                <a:latin typeface="Arial Black" panose="020B0A04020102020204" pitchFamily="34" charset="0"/>
              </a:rPr>
              <a:t>Aimes-tu</a:t>
            </a:r>
            <a:r>
              <a:rPr lang="en-GB" altLang="en-US" sz="5400" b="1" dirty="0" smtClean="0">
                <a:latin typeface="Arial Black" panose="020B0A04020102020204" pitchFamily="34" charset="0"/>
              </a:rPr>
              <a:t/>
            </a:r>
            <a:br>
              <a:rPr lang="en-GB" altLang="en-US" sz="5400" b="1" dirty="0" smtClean="0">
                <a:latin typeface="Arial Black" panose="020B0A04020102020204" pitchFamily="34" charset="0"/>
              </a:rPr>
            </a:br>
            <a:r>
              <a:rPr lang="en-GB" altLang="en-US" sz="5400" b="1" dirty="0" smtClean="0">
                <a:latin typeface="Arial Black" panose="020B0A04020102020204" pitchFamily="34" charset="0"/>
              </a:rPr>
              <a:t>la </a:t>
            </a:r>
            <a:r>
              <a:rPr lang="en-GB" altLang="en-US" sz="5400" b="1" dirty="0" err="1" smtClean="0">
                <a:latin typeface="Arial Black" panose="020B0A04020102020204" pitchFamily="34" charset="0"/>
              </a:rPr>
              <a:t>musique</a:t>
            </a:r>
            <a:r>
              <a:rPr lang="en-GB" altLang="en-US" sz="5400" b="1" dirty="0" smtClean="0">
                <a:latin typeface="Arial Black" panose="020B0A04020102020204" pitchFamily="34" charset="0"/>
              </a:rPr>
              <a:t> </a:t>
            </a:r>
            <a:r>
              <a:rPr lang="en-GB" altLang="en-US" sz="5400" b="1" dirty="0" err="1" smtClean="0">
                <a:latin typeface="Arial Black" panose="020B0A04020102020204" pitchFamily="34" charset="0"/>
              </a:rPr>
              <a:t>française</a:t>
            </a:r>
            <a:r>
              <a:rPr lang="en-GB" altLang="en-US" sz="5400" b="1" dirty="0" smtClean="0">
                <a:latin typeface="Arial Black" panose="020B0A04020102020204" pitchFamily="34" charset="0"/>
              </a:rPr>
              <a:t>?</a:t>
            </a:r>
            <a:endParaRPr lang="en-GB" altLang="en-US" sz="5400" b="1" dirty="0">
              <a:latin typeface="Arial Black" panose="020B0A04020102020204" pitchFamily="34" charset="0"/>
            </a:endParaRPr>
          </a:p>
        </p:txBody>
      </p:sp>
      <p:sp>
        <p:nvSpPr>
          <p:cNvPr id="5" name="Text Box 15">
            <a:hlinkClick r:id="" action="ppaction://noaction">
              <a:snd r:embed="rId7" name="porque.wav"/>
            </a:hlinkClick>
          </p:cNvPr>
          <p:cNvSpPr txBox="1">
            <a:spLocks noChangeArrowheads="1"/>
          </p:cNvSpPr>
          <p:nvPr/>
        </p:nvSpPr>
        <p:spPr bwMode="auto">
          <a:xfrm>
            <a:off x="1346200" y="3467100"/>
            <a:ext cx="4767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4000" b="1" dirty="0" err="1" smtClean="0">
                <a:latin typeface="Arial Black" panose="020B0A04020102020204" pitchFamily="34" charset="0"/>
              </a:rPr>
              <a:t>Pourquoi</a:t>
            </a:r>
            <a:r>
              <a:rPr lang="en-GB" altLang="en-US" sz="4000" b="1" dirty="0" smtClean="0">
                <a:latin typeface="Arial Black" panose="020B0A04020102020204" pitchFamily="34" charset="0"/>
              </a:rPr>
              <a:t>?</a:t>
            </a:r>
            <a:endParaRPr lang="en-GB" altLang="en-US" sz="4000" b="1" dirty="0">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mes-tu lamf.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p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a:hlinkClick r:id="" action="ppaction://noaction" highlightClick="1">
              <a:snd r:embed="rId6" name="Rose - La liste 15 seconds.wav"/>
            </a:hlinkClick>
          </p:cNvPr>
          <p:cNvSpPr>
            <a:spLocks noChangeArrowheads="1"/>
          </p:cNvSpPr>
          <p:nvPr/>
        </p:nvSpPr>
        <p:spPr bwMode="auto">
          <a:xfrm>
            <a:off x="915988" y="1239838"/>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099" name="AutoShape 3">
            <a:hlinkClick r:id="" action="ppaction://noaction" highlightClick="1">
              <a:snd r:embed="rId7" name="Gilbert Montagnier - On va saimer 29 secs.wav"/>
            </a:hlinkClick>
          </p:cNvPr>
          <p:cNvSpPr>
            <a:spLocks noChangeArrowheads="1"/>
          </p:cNvSpPr>
          <p:nvPr/>
        </p:nvSpPr>
        <p:spPr bwMode="auto">
          <a:xfrm>
            <a:off x="915988" y="2357438"/>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100" name="AutoShape 4">
            <a:hlinkClick r:id="" action="ppaction://noaction" highlightClick="1">
              <a:snd r:embed="rId8" name="Les Negresses Vertes - Voila leite 20 secs.wav"/>
            </a:hlinkClick>
          </p:cNvPr>
          <p:cNvSpPr>
            <a:spLocks noChangeArrowheads="1"/>
          </p:cNvSpPr>
          <p:nvPr/>
        </p:nvSpPr>
        <p:spPr bwMode="auto">
          <a:xfrm>
            <a:off x="915988" y="3471863"/>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101" name="AutoShape 5">
            <a:hlinkClick r:id="" action="ppaction://noaction" highlightClick="1">
              <a:snd r:embed="rId9" name="Le poulet NÂ°728120_Philippe Katerine 15 seconds.wav"/>
            </a:hlinkClick>
          </p:cNvPr>
          <p:cNvSpPr>
            <a:spLocks noChangeArrowheads="1"/>
          </p:cNvSpPr>
          <p:nvPr/>
        </p:nvSpPr>
        <p:spPr bwMode="auto">
          <a:xfrm>
            <a:off x="915988" y="4589463"/>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102" name="AutoShape 6">
            <a:hlinkClick r:id="" action="ppaction://noaction" highlightClick="1">
              <a:snd r:embed="rId10" name="Ben lOncle Soul - Soulman - Live @ Chabada 27 seconds.wav"/>
            </a:hlinkClick>
          </p:cNvPr>
          <p:cNvSpPr>
            <a:spLocks noChangeArrowheads="1"/>
          </p:cNvSpPr>
          <p:nvPr/>
        </p:nvSpPr>
        <p:spPr bwMode="auto">
          <a:xfrm>
            <a:off x="915988" y="5703888"/>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4103" name="WordArt 7"/>
          <p:cNvSpPr>
            <a:spLocks noChangeArrowheads="1" noChangeShapeType="1" noTextEdit="1"/>
          </p:cNvSpPr>
          <p:nvPr/>
        </p:nvSpPr>
        <p:spPr bwMode="auto">
          <a:xfrm>
            <a:off x="268288" y="13843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1</a:t>
            </a:r>
          </a:p>
        </p:txBody>
      </p:sp>
      <p:sp>
        <p:nvSpPr>
          <p:cNvPr id="4104" name="WordArt 8"/>
          <p:cNvSpPr>
            <a:spLocks noChangeArrowheads="1" noChangeShapeType="1" noTextEdit="1"/>
          </p:cNvSpPr>
          <p:nvPr/>
        </p:nvSpPr>
        <p:spPr bwMode="auto">
          <a:xfrm>
            <a:off x="323850" y="253682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2</a:t>
            </a:r>
          </a:p>
        </p:txBody>
      </p:sp>
      <p:sp>
        <p:nvSpPr>
          <p:cNvPr id="4105" name="WordArt 9"/>
          <p:cNvSpPr>
            <a:spLocks noChangeArrowheads="1" noChangeShapeType="1" noTextEdit="1"/>
          </p:cNvSpPr>
          <p:nvPr/>
        </p:nvSpPr>
        <p:spPr bwMode="auto">
          <a:xfrm>
            <a:off x="339725" y="368776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3</a:t>
            </a:r>
          </a:p>
        </p:txBody>
      </p:sp>
      <p:sp>
        <p:nvSpPr>
          <p:cNvPr id="4106" name="WordArt 10"/>
          <p:cNvSpPr>
            <a:spLocks noChangeArrowheads="1" noChangeShapeType="1" noTextEdit="1"/>
          </p:cNvSpPr>
          <p:nvPr/>
        </p:nvSpPr>
        <p:spPr bwMode="auto">
          <a:xfrm>
            <a:off x="339725" y="47688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4</a:t>
            </a:r>
          </a:p>
        </p:txBody>
      </p:sp>
      <p:sp>
        <p:nvSpPr>
          <p:cNvPr id="4107" name="WordArt 11"/>
          <p:cNvSpPr>
            <a:spLocks noChangeArrowheads="1" noChangeShapeType="1" noTextEdit="1"/>
          </p:cNvSpPr>
          <p:nvPr/>
        </p:nvSpPr>
        <p:spPr bwMode="auto">
          <a:xfrm>
            <a:off x="339725" y="58483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5</a:t>
            </a:r>
          </a:p>
        </p:txBody>
      </p:sp>
      <p:sp>
        <p:nvSpPr>
          <p:cNvPr id="4108" name="Text Box 12"/>
          <p:cNvSpPr txBox="1">
            <a:spLocks noChangeArrowheads="1"/>
          </p:cNvSpPr>
          <p:nvPr/>
        </p:nvSpPr>
        <p:spPr bwMode="auto">
          <a:xfrm>
            <a:off x="-36513" y="247650"/>
            <a:ext cx="50403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b="1" dirty="0" err="1" smtClean="0">
                <a:solidFill>
                  <a:srgbClr val="000000"/>
                </a:solidFill>
              </a:rPr>
              <a:t>Aimes-tu</a:t>
            </a:r>
            <a:r>
              <a:rPr lang="en-GB" altLang="en-US" sz="2400" b="1" dirty="0" smtClean="0">
                <a:solidFill>
                  <a:srgbClr val="000000"/>
                </a:solidFill>
              </a:rPr>
              <a:t> la </a:t>
            </a:r>
            <a:r>
              <a:rPr lang="en-GB" altLang="en-US" sz="2400" b="1" dirty="0" err="1" smtClean="0">
                <a:solidFill>
                  <a:srgbClr val="000000"/>
                </a:solidFill>
              </a:rPr>
              <a:t>musique</a:t>
            </a:r>
            <a:r>
              <a:rPr lang="en-GB" altLang="en-US" sz="2400" b="1" dirty="0" smtClean="0">
                <a:solidFill>
                  <a:srgbClr val="000000"/>
                </a:solidFill>
              </a:rPr>
              <a:t> </a:t>
            </a:r>
            <a:r>
              <a:rPr lang="en-GB" altLang="en-US" sz="2400" b="1" dirty="0" err="1" smtClean="0">
                <a:latin typeface="Calibri" panose="020F0502020204030204" pitchFamily="34" charset="0"/>
              </a:rPr>
              <a:t>française</a:t>
            </a:r>
            <a:r>
              <a:rPr lang="en-GB" altLang="en-US" sz="2400" b="1" dirty="0" smtClean="0">
                <a:solidFill>
                  <a:srgbClr val="000000"/>
                </a:solidFill>
              </a:rPr>
              <a:t> </a:t>
            </a:r>
            <a:r>
              <a:rPr lang="en-GB" altLang="en-US" sz="2400" b="1" dirty="0">
                <a:solidFill>
                  <a:srgbClr val="000000"/>
                </a:solidFill>
              </a:rPr>
              <a:t>?</a:t>
            </a:r>
          </a:p>
        </p:txBody>
      </p:sp>
      <p:sp>
        <p:nvSpPr>
          <p:cNvPr id="16397" name="Text Box 13"/>
          <p:cNvSpPr txBox="1">
            <a:spLocks noChangeArrowheads="1"/>
          </p:cNvSpPr>
          <p:nvPr/>
        </p:nvSpPr>
        <p:spPr bwMode="auto">
          <a:xfrm>
            <a:off x="4783931" y="192088"/>
            <a:ext cx="4535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b="1" dirty="0" err="1">
                <a:solidFill>
                  <a:srgbClr val="000000"/>
                </a:solidFill>
              </a:rPr>
              <a:t>Quel</a:t>
            </a:r>
            <a:r>
              <a:rPr lang="en-GB" altLang="en-US" sz="2400" b="1" dirty="0">
                <a:solidFill>
                  <a:srgbClr val="000000"/>
                </a:solidFill>
              </a:rPr>
              <a:t> </a:t>
            </a:r>
            <a:r>
              <a:rPr lang="en-GB" altLang="en-US" sz="2400" b="1" dirty="0" err="1">
                <a:solidFill>
                  <a:srgbClr val="000000"/>
                </a:solidFill>
              </a:rPr>
              <a:t>numéro</a:t>
            </a:r>
            <a:r>
              <a:rPr lang="en-GB" altLang="en-US" sz="2400" b="1" dirty="0">
                <a:solidFill>
                  <a:srgbClr val="000000"/>
                </a:solidFill>
              </a:rPr>
              <a:t> </a:t>
            </a:r>
            <a:r>
              <a:rPr lang="en-GB" altLang="en-US" sz="2400" b="1" dirty="0" err="1">
                <a:solidFill>
                  <a:srgbClr val="000000"/>
                </a:solidFill>
              </a:rPr>
              <a:t>préfères-tu</a:t>
            </a:r>
            <a:r>
              <a:rPr lang="en-GB" altLang="en-US" sz="2400" b="1" dirty="0">
                <a:solidFill>
                  <a:srgbClr val="000000"/>
                </a:solidFill>
              </a:rPr>
              <a:t>?</a:t>
            </a:r>
          </a:p>
        </p:txBody>
      </p:sp>
      <p:sp>
        <p:nvSpPr>
          <p:cNvPr id="16398" name="Text Box 14"/>
          <p:cNvSpPr txBox="1">
            <a:spLocks noChangeArrowheads="1"/>
          </p:cNvSpPr>
          <p:nvPr/>
        </p:nvSpPr>
        <p:spPr bwMode="auto">
          <a:xfrm>
            <a:off x="4652963" y="641704"/>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400" b="1" dirty="0">
                <a:solidFill>
                  <a:srgbClr val="000000"/>
                </a:solidFill>
              </a:rPr>
              <a:t>Je </a:t>
            </a:r>
            <a:r>
              <a:rPr lang="en-GB" altLang="en-US" sz="2400" b="1" dirty="0" err="1">
                <a:solidFill>
                  <a:srgbClr val="000000"/>
                </a:solidFill>
              </a:rPr>
              <a:t>préfère</a:t>
            </a:r>
            <a:r>
              <a:rPr lang="en-GB" altLang="en-US" sz="2400" b="1" dirty="0">
                <a:solidFill>
                  <a:srgbClr val="000000"/>
                </a:solidFill>
              </a:rPr>
              <a:t> …</a:t>
            </a:r>
          </a:p>
        </p:txBody>
      </p:sp>
      <p:graphicFrame>
        <p:nvGraphicFramePr>
          <p:cNvPr id="3" name="Table 2"/>
          <p:cNvGraphicFramePr>
            <a:graphicFrameLocks noGrp="1"/>
          </p:cNvGraphicFramePr>
          <p:nvPr/>
        </p:nvGraphicFramePr>
        <p:xfrm>
          <a:off x="2246313" y="1239838"/>
          <a:ext cx="6096000" cy="5416550"/>
        </p:xfrm>
        <a:graphic>
          <a:graphicData uri="http://schemas.openxmlformats.org/drawingml/2006/table">
            <a:tbl>
              <a:tblPr firstRow="1" bandRow="1">
                <a:tableStyleId>{5940675A-B579-460E-94D1-54222C63F5DA}</a:tableStyleId>
              </a:tblPr>
              <a:tblGrid>
                <a:gridCol w="1524000"/>
                <a:gridCol w="1524000"/>
                <a:gridCol w="1524000"/>
                <a:gridCol w="1524000"/>
              </a:tblGrid>
              <a:tr h="1083310">
                <a:tc>
                  <a:txBody>
                    <a:bodyPr/>
                    <a:lstStyle/>
                    <a:p>
                      <a:endParaRPr lang="en-GB" sz="1800" dirty="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r>
              <a:tr h="1083310">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r>
              <a:tr h="1083310">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r>
              <a:tr h="1083310">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r>
              <a:tr h="1083310">
                <a:tc>
                  <a:txBody>
                    <a:bodyPr/>
                    <a:lstStyle/>
                    <a:p>
                      <a:endParaRPr lang="en-GB" sz="1800"/>
                    </a:p>
                  </a:txBody>
                  <a:tcPr marT="45719" marB="45719"/>
                </a:tc>
                <a:tc>
                  <a:txBody>
                    <a:bodyPr/>
                    <a:lstStyle/>
                    <a:p>
                      <a:endParaRPr lang="en-GB" sz="1800"/>
                    </a:p>
                  </a:txBody>
                  <a:tcPr marT="45719" marB="45719"/>
                </a:tc>
                <a:tc>
                  <a:txBody>
                    <a:bodyPr/>
                    <a:lstStyle/>
                    <a:p>
                      <a:endParaRPr lang="en-GB" sz="1800"/>
                    </a:p>
                  </a:txBody>
                  <a:tcPr marT="45719" marB="45719"/>
                </a:tc>
                <a:tc>
                  <a:txBody>
                    <a:bodyPr/>
                    <a:lstStyle/>
                    <a:p>
                      <a:endParaRPr lang="en-GB" sz="1800" dirty="0"/>
                    </a:p>
                  </a:txBody>
                  <a:tcPr marT="45719" marB="45719"/>
                </a:tc>
              </a:tr>
            </a:tbl>
          </a:graphicData>
        </a:graphic>
      </p:graphicFrame>
      <p:pic>
        <p:nvPicPr>
          <p:cNvPr id="4143" name="Picture 2" descr="http://www.clker.com/cliparts/7/d/9/B/f/R/smiley-face-md.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8138" y="1439863"/>
            <a:ext cx="6588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4" name="Picture 4" descr="http://www.decodeunicode.org/en/u%25252B2639/data/glyph/196x196/2639.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29275" y="1295400"/>
            <a:ext cx="10128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1209675"/>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1193800"/>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p:cNvCxnSpPr/>
          <p:nvPr/>
        </p:nvCxnSpPr>
        <p:spPr>
          <a:xfrm flipV="1">
            <a:off x="7292975" y="1508125"/>
            <a:ext cx="677863" cy="58578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40600" y="1446213"/>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149" name="Picture 2" descr="http://www.clker.com/cliparts/7/d/9/B/f/R/smiley-face-md.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8138" y="2506663"/>
            <a:ext cx="6588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0" name="Picture 4" descr="http://www.decodeunicode.org/en/u%25252B2639/data/glyph/196x196/2639.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29275" y="2362200"/>
            <a:ext cx="10128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1"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2276475"/>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2"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2260600"/>
            <a:ext cx="11588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p:nvPr/>
        </p:nvCxnSpPr>
        <p:spPr>
          <a:xfrm flipV="1">
            <a:off x="7292975" y="2574925"/>
            <a:ext cx="677863" cy="58578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340600" y="2513013"/>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155" name="Picture 2" descr="http://www.clker.com/cliparts/7/d/9/B/f/R/smiley-face-md.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8138" y="3606800"/>
            <a:ext cx="6588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6" name="Picture 4" descr="http://www.decodeunicode.org/en/u%25252B2639/data/glyph/196x196/2639.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29275" y="3462338"/>
            <a:ext cx="10128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7"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3376613"/>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8"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3360738"/>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7292975" y="3675063"/>
            <a:ext cx="677863" cy="58737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40600" y="3613150"/>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161" name="Picture 2" descr="http://www.clker.com/cliparts/7/d/9/B/f/R/smiley-face-md.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8138" y="4673600"/>
            <a:ext cx="6588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2" name="Picture 4" descr="http://www.decodeunicode.org/en/u%25252B2639/data/glyph/196x196/2639.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29275" y="4529138"/>
            <a:ext cx="10128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3"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4443413"/>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4"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4427538"/>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p:cNvCxnSpPr/>
          <p:nvPr/>
        </p:nvCxnSpPr>
        <p:spPr>
          <a:xfrm flipV="1">
            <a:off x="7292975" y="4741863"/>
            <a:ext cx="677863" cy="58578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340600" y="4679950"/>
            <a:ext cx="673100" cy="66675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4167" name="Picture 2" descr="http://www.clker.com/cliparts/7/d/9/B/f/R/smiley-face-md.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8138" y="5773738"/>
            <a:ext cx="6588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8" name="Picture 4" descr="http://www.decodeunicode.org/en/u%25252B2639/data/glyph/196x196/2639.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29275" y="5629275"/>
            <a:ext cx="101282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9"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7051675" y="5545138"/>
            <a:ext cx="1158875"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0" name="Picture 11"/>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b="37103"/>
          <a:stretch>
            <a:fillRect/>
          </a:stretch>
        </p:blipFill>
        <p:spPr bwMode="auto">
          <a:xfrm>
            <a:off x="2452688" y="5529263"/>
            <a:ext cx="11588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44"/>
          <p:cNvCxnSpPr/>
          <p:nvPr/>
        </p:nvCxnSpPr>
        <p:spPr>
          <a:xfrm flipV="1">
            <a:off x="7292975" y="5842000"/>
            <a:ext cx="677863" cy="58737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40600" y="5781675"/>
            <a:ext cx="673100" cy="665163"/>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8"/>
                                        </p:tgtEl>
                                        <p:attrNameLst>
                                          <p:attrName>style.visibility</p:attrName>
                                        </p:attrNameLst>
                                      </p:cBhvr>
                                      <p:to>
                                        <p:strVal val="visible"/>
                                      </p:to>
                                    </p:set>
                                    <p:animEffect transition="in" filter="fade">
                                      <p:cBhvr>
                                        <p:cTn id="7" dur="500"/>
                                        <p:tgtEl>
                                          <p:spTgt spid="4108"/>
                                        </p:tgtEl>
                                      </p:cBhvr>
                                    </p:animEffect>
                                  </p:childTnLst>
                                  <p:subTnLst>
                                    <p:audio>
                                      <p:cMediaNode>
                                        <p:cTn display="0" masterRel="sameClick">
                                          <p:stCondLst>
                                            <p:cond evt="begin" delay="0">
                                              <p:tn val="5"/>
                                            </p:cond>
                                          </p:stCondLst>
                                          <p:endCondLst>
                                            <p:cond evt="onStopAudio" delay="0">
                                              <p:tgtEl>
                                                <p:sldTgt/>
                                              </p:tgtEl>
                                            </p:cond>
                                          </p:endCondLst>
                                        </p:cTn>
                                        <p:tgtEl>
                                          <p:sndTgt r:embed="rId3" name="aimes-tu lamf.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39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quel numero preferes tu.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39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je prefe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p:bldP spid="16397" grpId="0"/>
      <p:bldP spid="163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gridCol w="3048000"/>
                <a:gridCol w="3048000"/>
              </a:tblGrid>
              <a:tr h="3429000">
                <a:tc>
                  <a:txBody>
                    <a:bodyPr/>
                    <a:lstStyle/>
                    <a:p>
                      <a:endParaRPr lang="en-GB" sz="1800" dirty="0"/>
                    </a:p>
                  </a:txBody>
                  <a:tcPr/>
                </a:tc>
                <a:tc>
                  <a:txBody>
                    <a:bodyPr/>
                    <a:lstStyle/>
                    <a:p>
                      <a:endParaRPr lang="en-GB" sz="1800"/>
                    </a:p>
                  </a:txBody>
                  <a:tcPr/>
                </a:tc>
                <a:tc>
                  <a:txBody>
                    <a:bodyPr/>
                    <a:lstStyle/>
                    <a:p>
                      <a:endParaRPr lang="en-GB" sz="1800"/>
                    </a:p>
                  </a:txBody>
                  <a:tcPr/>
                </a:tc>
              </a:tr>
              <a:tr h="3429000">
                <a:tc>
                  <a:txBody>
                    <a:bodyPr/>
                    <a:lstStyle/>
                    <a:p>
                      <a:endParaRPr lang="en-GB" sz="1800" dirty="0"/>
                    </a:p>
                  </a:txBody>
                  <a:tcPr/>
                </a:tc>
                <a:tc>
                  <a:txBody>
                    <a:bodyPr/>
                    <a:lstStyle/>
                    <a:p>
                      <a:endParaRPr lang="en-GB" sz="1800"/>
                    </a:p>
                  </a:txBody>
                  <a:tcPr/>
                </a:tc>
                <a:tc>
                  <a:txBody>
                    <a:bodyPr/>
                    <a:lstStyle/>
                    <a:p>
                      <a:endParaRPr lang="en-GB" sz="1800" dirty="0"/>
                    </a:p>
                  </a:txBody>
                  <a:tcPr/>
                </a:tc>
              </a:tr>
            </a:tbl>
          </a:graphicData>
        </a:graphic>
      </p:graphicFrame>
      <p:sp>
        <p:nvSpPr>
          <p:cNvPr id="3" name="Rectangle 15">
            <a:hlinkClick r:id="" action="ppaction://noaction">
              <a:snd r:embed="rId9" name="aburrida.wav"/>
            </a:hlinkClick>
          </p:cNvPr>
          <p:cNvSpPr>
            <a:spLocks noChangeArrowheads="1"/>
          </p:cNvSpPr>
          <p:nvPr/>
        </p:nvSpPr>
        <p:spPr bwMode="auto">
          <a:xfrm>
            <a:off x="592138" y="3548063"/>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ennuyeuse</a:t>
            </a:r>
            <a:endParaRPr lang="en-GB" altLang="en-US" sz="2400" b="1" dirty="0">
              <a:solidFill>
                <a:schemeClr val="bg1"/>
              </a:solidFill>
            </a:endParaRPr>
          </a:p>
        </p:txBody>
      </p:sp>
      <p:sp>
        <p:nvSpPr>
          <p:cNvPr id="4" name="Rectangle 17">
            <a:hlinkClick r:id="" action="ppaction://noaction">
              <a:snd r:embed="rId10" name="tranquila.wav"/>
            </a:hlinkClick>
          </p:cNvPr>
          <p:cNvSpPr>
            <a:spLocks noChangeArrowheads="1"/>
          </p:cNvSpPr>
          <p:nvPr/>
        </p:nvSpPr>
        <p:spPr bwMode="auto">
          <a:xfrm>
            <a:off x="6611938" y="3563938"/>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tranquille</a:t>
            </a:r>
          </a:p>
        </p:txBody>
      </p:sp>
      <p:sp>
        <p:nvSpPr>
          <p:cNvPr id="5" name="Rectangle 18">
            <a:hlinkClick r:id="" action="ppaction://noaction">
              <a:snd r:embed="rId11" name="ruidosa.wav"/>
            </a:hlinkClick>
          </p:cNvPr>
          <p:cNvSpPr>
            <a:spLocks noChangeArrowheads="1"/>
          </p:cNvSpPr>
          <p:nvPr/>
        </p:nvSpPr>
        <p:spPr bwMode="auto">
          <a:xfrm>
            <a:off x="6611938" y="130175"/>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bruyante</a:t>
            </a:r>
            <a:endParaRPr lang="en-GB" altLang="en-US" sz="2400" b="1" dirty="0">
              <a:solidFill>
                <a:schemeClr val="bg1"/>
              </a:solidFill>
            </a:endParaRPr>
          </a:p>
        </p:txBody>
      </p:sp>
      <p:sp>
        <p:nvSpPr>
          <p:cNvPr id="6" name="Rectangle 10">
            <a:hlinkClick r:id="" action="ppaction://noaction">
              <a:snd r:embed="rId12" name="tradicional.wav"/>
            </a:hlinkClick>
          </p:cNvPr>
          <p:cNvSpPr>
            <a:spLocks noChangeArrowheads="1"/>
          </p:cNvSpPr>
          <p:nvPr/>
        </p:nvSpPr>
        <p:spPr bwMode="auto">
          <a:xfrm>
            <a:off x="3490913" y="142875"/>
            <a:ext cx="2162175"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traditionnelle</a:t>
            </a:r>
            <a:endParaRPr lang="en-GB" altLang="en-US" sz="2400" b="1" dirty="0">
              <a:solidFill>
                <a:schemeClr val="bg1"/>
              </a:solidFill>
            </a:endParaRPr>
          </a:p>
        </p:txBody>
      </p:sp>
      <p:sp>
        <p:nvSpPr>
          <p:cNvPr id="7" name="Rectangle 11">
            <a:hlinkClick r:id="" action="ppaction://noaction">
              <a:snd r:embed="rId13" name="moderna.wav"/>
            </a:hlinkClick>
          </p:cNvPr>
          <p:cNvSpPr>
            <a:spLocks noChangeArrowheads="1"/>
          </p:cNvSpPr>
          <p:nvPr/>
        </p:nvSpPr>
        <p:spPr bwMode="auto">
          <a:xfrm>
            <a:off x="3492500" y="3548063"/>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moderne</a:t>
            </a:r>
          </a:p>
        </p:txBody>
      </p:sp>
      <p:sp>
        <p:nvSpPr>
          <p:cNvPr id="8" name="Rectangle 14">
            <a:hlinkClick r:id="" action="ppaction://noaction">
              <a:snd r:embed="rId14" name="divertida.wav"/>
            </a:hlinkClick>
          </p:cNvPr>
          <p:cNvSpPr>
            <a:spLocks noChangeArrowheads="1"/>
          </p:cNvSpPr>
          <p:nvPr/>
        </p:nvSpPr>
        <p:spPr bwMode="auto">
          <a:xfrm>
            <a:off x="546100" y="130175"/>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amusante</a:t>
            </a:r>
            <a:endParaRPr lang="en-GB" altLang="en-US" sz="2400" b="1" dirty="0">
              <a:solidFill>
                <a:schemeClr val="bg1"/>
              </a:solidFill>
            </a:endParaRPr>
          </a:p>
        </p:txBody>
      </p:sp>
      <p:pic>
        <p:nvPicPr>
          <p:cNvPr id="9" name="Picture 11" descr="p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94450" y="1403350"/>
            <a:ext cx="25955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shh"/>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10400" y="4529138"/>
            <a:ext cx="136207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boring_new_year_party_clipart_haha.gif image by pauljorg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2138" y="4529138"/>
            <a:ext cx="221615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KFC%20Clipar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3538" y="1387475"/>
            <a:ext cx="252730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100022ducd_10_l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95700" y="1239838"/>
            <a:ext cx="18288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soliloquy-eco-yacht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10013" y="4529138"/>
            <a:ext cx="1614487"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usant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nnuyeus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raditionel.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modern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bruyant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ranquill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WordArt 7"/>
          <p:cNvSpPr>
            <a:spLocks noChangeArrowheads="1" noChangeShapeType="1" noTextEdit="1"/>
          </p:cNvSpPr>
          <p:nvPr/>
        </p:nvSpPr>
        <p:spPr bwMode="auto">
          <a:xfrm>
            <a:off x="323850" y="116205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1</a:t>
            </a:r>
          </a:p>
        </p:txBody>
      </p:sp>
      <p:sp>
        <p:nvSpPr>
          <p:cNvPr id="6152" name="WordArt 8"/>
          <p:cNvSpPr>
            <a:spLocks noChangeArrowheads="1" noChangeShapeType="1" noTextEdit="1"/>
          </p:cNvSpPr>
          <p:nvPr/>
        </p:nvSpPr>
        <p:spPr bwMode="auto">
          <a:xfrm>
            <a:off x="379413" y="2314575"/>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2</a:t>
            </a:r>
          </a:p>
        </p:txBody>
      </p:sp>
      <p:sp>
        <p:nvSpPr>
          <p:cNvPr id="6153" name="WordArt 9"/>
          <p:cNvSpPr>
            <a:spLocks noChangeArrowheads="1" noChangeShapeType="1" noTextEdit="1"/>
          </p:cNvSpPr>
          <p:nvPr/>
        </p:nvSpPr>
        <p:spPr bwMode="auto">
          <a:xfrm>
            <a:off x="395288" y="3465513"/>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3</a:t>
            </a:r>
          </a:p>
        </p:txBody>
      </p:sp>
      <p:sp>
        <p:nvSpPr>
          <p:cNvPr id="6154" name="WordArt 10"/>
          <p:cNvSpPr>
            <a:spLocks noChangeArrowheads="1" noChangeShapeType="1" noTextEdit="1"/>
          </p:cNvSpPr>
          <p:nvPr/>
        </p:nvSpPr>
        <p:spPr bwMode="auto">
          <a:xfrm>
            <a:off x="395288" y="45466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4</a:t>
            </a:r>
          </a:p>
        </p:txBody>
      </p:sp>
      <p:sp>
        <p:nvSpPr>
          <p:cNvPr id="6155" name="WordArt 11"/>
          <p:cNvSpPr>
            <a:spLocks noChangeArrowheads="1" noChangeShapeType="1" noTextEdit="1"/>
          </p:cNvSpPr>
          <p:nvPr/>
        </p:nvSpPr>
        <p:spPr bwMode="auto">
          <a:xfrm>
            <a:off x="395288" y="5626100"/>
            <a:ext cx="304800" cy="647700"/>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latin typeface="Arial Black" panose="020B0A04020102020204" pitchFamily="34" charset="0"/>
              </a:rPr>
              <a:t>5</a:t>
            </a:r>
          </a:p>
        </p:txBody>
      </p:sp>
      <p:sp>
        <p:nvSpPr>
          <p:cNvPr id="6156" name="Text Box 12">
            <a:hlinkClick r:id="" action="ppaction://noaction">
              <a:snd r:embed="rId11" name="mus_esp.wav"/>
            </a:hlinkClick>
          </p:cNvPr>
          <p:cNvSpPr txBox="1">
            <a:spLocks noChangeArrowheads="1"/>
          </p:cNvSpPr>
          <p:nvPr/>
        </p:nvSpPr>
        <p:spPr bwMode="auto">
          <a:xfrm>
            <a:off x="-603073" y="75549"/>
            <a:ext cx="61609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b="1" dirty="0" err="1" smtClean="0">
                <a:latin typeface="Calibri" panose="020F0502020204030204" pitchFamily="34" charset="0"/>
              </a:rPr>
              <a:t>Aime</a:t>
            </a:r>
            <a:r>
              <a:rPr lang="en-GB" altLang="en-US" sz="2800" b="1" dirty="0" err="1" smtClean="0">
                <a:latin typeface="Calibri" panose="020F0502020204030204" pitchFamily="34" charset="0"/>
              </a:rPr>
              <a:t>s-tu</a:t>
            </a:r>
            <a:r>
              <a:rPr lang="en-GB" altLang="en-US" sz="2800" b="1" dirty="0" smtClean="0">
                <a:latin typeface="Calibri" panose="020F0502020204030204" pitchFamily="34" charset="0"/>
              </a:rPr>
              <a:t> </a:t>
            </a:r>
            <a:r>
              <a:rPr lang="en-GB" altLang="en-US" sz="2800" b="1" dirty="0" smtClean="0">
                <a:latin typeface="Calibri" panose="020F0502020204030204" pitchFamily="34" charset="0"/>
              </a:rPr>
              <a:t>la </a:t>
            </a:r>
            <a:r>
              <a:rPr lang="en-GB" altLang="en-US" sz="2800" b="1" dirty="0" err="1" smtClean="0">
                <a:latin typeface="Calibri" panose="020F0502020204030204" pitchFamily="34" charset="0"/>
              </a:rPr>
              <a:t>musique</a:t>
            </a:r>
            <a:r>
              <a:rPr lang="en-GB" altLang="en-US" sz="2800" b="1" dirty="0" smtClean="0">
                <a:latin typeface="Calibri" panose="020F0502020204030204" pitchFamily="34" charset="0"/>
              </a:rPr>
              <a:t> </a:t>
            </a:r>
            <a:r>
              <a:rPr lang="en-GB" altLang="en-US" sz="2800" b="1" dirty="0" err="1" smtClean="0">
                <a:latin typeface="Calibri" panose="020F0502020204030204" pitchFamily="34" charset="0"/>
              </a:rPr>
              <a:t>française</a:t>
            </a:r>
            <a:r>
              <a:rPr lang="en-GB" altLang="en-US" sz="2800" b="1" dirty="0" smtClean="0">
                <a:latin typeface="Calibri" panose="020F0502020204030204" pitchFamily="34" charset="0"/>
              </a:rPr>
              <a:t>?</a:t>
            </a:r>
            <a:endParaRPr lang="en-GB" altLang="en-US" sz="2800" b="1" dirty="0">
              <a:latin typeface="Calibri" panose="020F0502020204030204" pitchFamily="34" charset="0"/>
            </a:endParaRPr>
          </a:p>
        </p:txBody>
      </p:sp>
      <p:sp>
        <p:nvSpPr>
          <p:cNvPr id="77837" name="Text Box 13">
            <a:hlinkClick r:id="" action="ppaction://noaction">
              <a:snd r:embed="rId12" name="que.wav"/>
            </a:hlinkClick>
          </p:cNvPr>
          <p:cNvSpPr txBox="1">
            <a:spLocks noChangeArrowheads="1"/>
          </p:cNvSpPr>
          <p:nvPr/>
        </p:nvSpPr>
        <p:spPr bwMode="auto">
          <a:xfrm>
            <a:off x="2659590" y="3839810"/>
            <a:ext cx="406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b="1" dirty="0" err="1">
                <a:latin typeface="Calibri" panose="020F0502020204030204" pitchFamily="34" charset="0"/>
              </a:rPr>
              <a:t>Quel</a:t>
            </a:r>
            <a:r>
              <a:rPr lang="en-GB" altLang="en-US" sz="2800" b="1" dirty="0">
                <a:latin typeface="Calibri" panose="020F0502020204030204" pitchFamily="34" charset="0"/>
              </a:rPr>
              <a:t> </a:t>
            </a:r>
            <a:r>
              <a:rPr lang="en-GB" altLang="en-US" sz="2800" b="1" dirty="0" err="1" smtClean="0">
                <a:latin typeface="Calibri" panose="020F0502020204030204" pitchFamily="34" charset="0"/>
              </a:rPr>
              <a:t>numéro</a:t>
            </a:r>
            <a:r>
              <a:rPr lang="en-GB" altLang="en-US" sz="2800" b="1" dirty="0" smtClean="0">
                <a:latin typeface="Calibri" panose="020F0502020204030204" pitchFamily="34" charset="0"/>
              </a:rPr>
              <a:t> </a:t>
            </a:r>
            <a:r>
              <a:rPr lang="en-GB" altLang="en-US" sz="2800" b="1" dirty="0" err="1">
                <a:latin typeface="Calibri" panose="020F0502020204030204" pitchFamily="34" charset="0"/>
              </a:rPr>
              <a:t>aimes-tu</a:t>
            </a:r>
            <a:r>
              <a:rPr lang="en-GB" altLang="en-US" sz="2800" b="1" dirty="0">
                <a:latin typeface="Calibri" panose="020F0502020204030204" pitchFamily="34" charset="0"/>
              </a:rPr>
              <a:t> ?</a:t>
            </a:r>
          </a:p>
        </p:txBody>
      </p:sp>
      <p:sp>
        <p:nvSpPr>
          <p:cNvPr id="77838" name="Text Box 14">
            <a:hlinkClick r:id="" action="ppaction://noaction">
              <a:snd r:embed="rId13" name="porque1.wav"/>
            </a:hlinkClick>
          </p:cNvPr>
          <p:cNvSpPr txBox="1">
            <a:spLocks noChangeArrowheads="1"/>
          </p:cNvSpPr>
          <p:nvPr/>
        </p:nvSpPr>
        <p:spPr bwMode="auto">
          <a:xfrm>
            <a:off x="6615112" y="3806006"/>
            <a:ext cx="1944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b="1" dirty="0" err="1">
                <a:latin typeface="Calibri" panose="020F0502020204030204" pitchFamily="34" charset="0"/>
              </a:rPr>
              <a:t>Pourquoi</a:t>
            </a:r>
            <a:r>
              <a:rPr lang="en-GB" altLang="en-US" sz="2800" b="1" dirty="0">
                <a:latin typeface="Calibri" panose="020F0502020204030204" pitchFamily="34" charset="0"/>
              </a:rPr>
              <a:t>?</a:t>
            </a:r>
          </a:p>
        </p:txBody>
      </p:sp>
      <p:sp>
        <p:nvSpPr>
          <p:cNvPr id="6159" name="Text Box 15">
            <a:hlinkClick r:id="" action="ppaction://noaction">
              <a:snd r:embed="rId14" name="porque.wav"/>
            </a:hlinkClick>
          </p:cNvPr>
          <p:cNvSpPr txBox="1">
            <a:spLocks noChangeArrowheads="1"/>
          </p:cNvSpPr>
          <p:nvPr/>
        </p:nvSpPr>
        <p:spPr bwMode="auto">
          <a:xfrm>
            <a:off x="4622270" y="129615"/>
            <a:ext cx="209973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b="1" dirty="0" err="1" smtClean="0">
                <a:latin typeface="Calibri" panose="020F0502020204030204" pitchFamily="34" charset="0"/>
              </a:rPr>
              <a:t>Pourquoi</a:t>
            </a:r>
            <a:r>
              <a:rPr lang="en-GB" altLang="en-US" sz="2800" b="1" dirty="0" smtClean="0">
                <a:latin typeface="Calibri" panose="020F0502020204030204" pitchFamily="34" charset="0"/>
              </a:rPr>
              <a:t>?</a:t>
            </a:r>
            <a:endParaRPr lang="en-GB" altLang="en-US" sz="2800" b="1" dirty="0">
              <a:latin typeface="Calibri" panose="020F0502020204030204" pitchFamily="34" charset="0"/>
            </a:endParaRPr>
          </a:p>
        </p:txBody>
      </p:sp>
      <p:sp>
        <p:nvSpPr>
          <p:cNvPr id="6162" name="Text Box 18">
            <a:hlinkClick r:id="" action="ppaction://noaction">
              <a:snd r:embed="rId15" name="si.wav"/>
            </a:hlinkClick>
          </p:cNvPr>
          <p:cNvSpPr txBox="1">
            <a:spLocks noChangeArrowheads="1"/>
          </p:cNvSpPr>
          <p:nvPr/>
        </p:nvSpPr>
        <p:spPr bwMode="auto">
          <a:xfrm>
            <a:off x="2659590" y="960438"/>
            <a:ext cx="6382809"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err="1" smtClean="0">
                <a:latin typeface="Calibri" panose="020F0502020204030204" pitchFamily="34" charset="0"/>
              </a:rPr>
              <a:t>Oui</a:t>
            </a:r>
            <a:r>
              <a:rPr lang="en-GB" altLang="en-US" sz="2800" dirty="0" smtClean="0">
                <a:latin typeface="Calibri" panose="020F0502020204030204" pitchFamily="34" charset="0"/>
              </a:rPr>
              <a:t>, </a:t>
            </a:r>
            <a:r>
              <a:rPr lang="en-GB" altLang="en-US" sz="2800" dirty="0" err="1">
                <a:latin typeface="Calibri" panose="020F0502020204030204" pitchFamily="34" charset="0"/>
              </a:rPr>
              <a:t>j’aime</a:t>
            </a:r>
            <a:r>
              <a:rPr lang="en-GB" altLang="en-US" sz="2800" dirty="0">
                <a:latin typeface="Calibri" panose="020F0502020204030204" pitchFamily="34" charset="0"/>
              </a:rPr>
              <a:t> </a:t>
            </a:r>
            <a:r>
              <a:rPr lang="en-GB" altLang="en-US" sz="2800" dirty="0">
                <a:solidFill>
                  <a:srgbClr val="FF0000"/>
                </a:solidFill>
                <a:latin typeface="Calibri" panose="020F0502020204030204" pitchFamily="34" charset="0"/>
              </a:rPr>
              <a:t>la </a:t>
            </a:r>
            <a:r>
              <a:rPr lang="en-GB" altLang="en-US" sz="2800" dirty="0" err="1">
                <a:solidFill>
                  <a:srgbClr val="FF0000"/>
                </a:solidFill>
                <a:latin typeface="Calibri" panose="020F0502020204030204" pitchFamily="34" charset="0"/>
              </a:rPr>
              <a:t>musique</a:t>
            </a:r>
            <a:r>
              <a:rPr lang="en-GB" altLang="en-US" sz="2800" dirty="0">
                <a:solidFill>
                  <a:srgbClr val="FF0000"/>
                </a:solidFill>
                <a:latin typeface="Calibri" panose="020F0502020204030204" pitchFamily="34" charset="0"/>
              </a:rPr>
              <a:t> </a:t>
            </a:r>
            <a:r>
              <a:rPr lang="en-GB" altLang="en-US" sz="2800" dirty="0" err="1" smtClean="0">
                <a:solidFill>
                  <a:srgbClr val="FF0000"/>
                </a:solidFill>
                <a:latin typeface="Calibri" panose="020F0502020204030204" pitchFamily="34" charset="0"/>
              </a:rPr>
              <a:t>française</a:t>
            </a:r>
            <a:r>
              <a:rPr lang="en-GB" altLang="en-US" sz="2800" dirty="0" smtClean="0">
                <a:latin typeface="Calibri" panose="020F0502020204030204" pitchFamily="34" charset="0"/>
              </a:rPr>
              <a:t> </a:t>
            </a:r>
            <a:r>
              <a:rPr lang="en-GB" altLang="en-US" sz="2800" dirty="0">
                <a:latin typeface="Calibri" panose="020F0502020204030204" pitchFamily="34" charset="0"/>
              </a:rPr>
              <a:t/>
            </a:r>
            <a:br>
              <a:rPr lang="en-GB" altLang="en-US" sz="2800" dirty="0">
                <a:latin typeface="Calibri" panose="020F0502020204030204" pitchFamily="34" charset="0"/>
              </a:rPr>
            </a:br>
            <a:r>
              <a:rPr lang="en-GB" altLang="en-US" sz="2800" dirty="0" err="1">
                <a:latin typeface="Calibri" panose="020F0502020204030204" pitchFamily="34" charset="0"/>
              </a:rPr>
              <a:t>parce</a:t>
            </a:r>
            <a:r>
              <a:rPr lang="en-GB" altLang="en-US" sz="2800" dirty="0">
                <a:latin typeface="Calibri" panose="020F0502020204030204" pitchFamily="34" charset="0"/>
              </a:rPr>
              <a:t> que </a:t>
            </a:r>
            <a:r>
              <a:rPr lang="en-GB" altLang="en-US" sz="2800" dirty="0" err="1">
                <a:latin typeface="Calibri" panose="020F0502020204030204" pitchFamily="34" charset="0"/>
              </a:rPr>
              <a:t>c’est</a:t>
            </a:r>
            <a:r>
              <a:rPr lang="en-GB" altLang="en-US" sz="2800" dirty="0">
                <a:solidFill>
                  <a:srgbClr val="FF0000"/>
                </a:solidFill>
                <a:latin typeface="Calibri" panose="020F0502020204030204" pitchFamily="34" charset="0"/>
              </a:rPr>
              <a:t>__________.</a:t>
            </a:r>
            <a:endParaRPr lang="en-GB" altLang="en-US" sz="2800" dirty="0">
              <a:latin typeface="Calibri" panose="020F0502020204030204" pitchFamily="34" charset="0"/>
            </a:endParaRPr>
          </a:p>
        </p:txBody>
      </p:sp>
      <p:sp>
        <p:nvSpPr>
          <p:cNvPr id="6163" name="Text Box 19">
            <a:hlinkClick r:id="" action="ppaction://noaction">
              <a:snd r:embed="rId16" name="no.wav"/>
            </a:hlinkClick>
          </p:cNvPr>
          <p:cNvSpPr txBox="1">
            <a:spLocks noChangeArrowheads="1"/>
          </p:cNvSpPr>
          <p:nvPr/>
        </p:nvSpPr>
        <p:spPr bwMode="auto">
          <a:xfrm>
            <a:off x="2659590" y="1912918"/>
            <a:ext cx="60118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smtClean="0">
                <a:latin typeface="Calibri" panose="020F0502020204030204" pitchFamily="34" charset="0"/>
              </a:rPr>
              <a:t>Non, </a:t>
            </a:r>
            <a:r>
              <a:rPr lang="en-GB" altLang="en-US" sz="2800" dirty="0">
                <a:latin typeface="Calibri" panose="020F0502020204030204" pitchFamily="34" charset="0"/>
              </a:rPr>
              <a:t>je </a:t>
            </a:r>
            <a:r>
              <a:rPr lang="en-GB" altLang="en-US" sz="2800" dirty="0" err="1">
                <a:latin typeface="Calibri" panose="020F0502020204030204" pitchFamily="34" charset="0"/>
              </a:rPr>
              <a:t>n’aime</a:t>
            </a:r>
            <a:r>
              <a:rPr lang="en-GB" altLang="en-US" sz="2800" dirty="0">
                <a:latin typeface="Calibri" panose="020F0502020204030204" pitchFamily="34" charset="0"/>
              </a:rPr>
              <a:t> pas </a:t>
            </a:r>
            <a:r>
              <a:rPr lang="en-GB" altLang="en-US" sz="2800" dirty="0">
                <a:solidFill>
                  <a:srgbClr val="FF0000"/>
                </a:solidFill>
                <a:latin typeface="Calibri" panose="020F0502020204030204" pitchFamily="34" charset="0"/>
              </a:rPr>
              <a:t>la </a:t>
            </a:r>
            <a:r>
              <a:rPr lang="en-GB" altLang="en-US" sz="2800" dirty="0" err="1" smtClean="0">
                <a:solidFill>
                  <a:srgbClr val="FF0000"/>
                </a:solidFill>
                <a:latin typeface="Calibri" panose="020F0502020204030204" pitchFamily="34" charset="0"/>
              </a:rPr>
              <a:t>musique</a:t>
            </a:r>
            <a:r>
              <a:rPr lang="en-GB" altLang="en-US" sz="2800" dirty="0" smtClean="0">
                <a:solidFill>
                  <a:srgbClr val="FF0000"/>
                </a:solidFill>
                <a:latin typeface="Calibri" panose="020F0502020204030204" pitchFamily="34" charset="0"/>
              </a:rPr>
              <a:t> </a:t>
            </a:r>
            <a:r>
              <a:rPr lang="en-GB" altLang="en-US" sz="2800" dirty="0" err="1" smtClean="0">
                <a:solidFill>
                  <a:srgbClr val="FF0000"/>
                </a:solidFill>
                <a:latin typeface="Calibri" panose="020F0502020204030204" pitchFamily="34" charset="0"/>
              </a:rPr>
              <a:t>française</a:t>
            </a:r>
            <a:r>
              <a:rPr lang="en-GB" altLang="en-US" sz="2800" dirty="0" smtClean="0">
                <a:latin typeface="Calibri" panose="020F0502020204030204" pitchFamily="34" charset="0"/>
              </a:rPr>
              <a:t> </a:t>
            </a:r>
            <a:r>
              <a:rPr lang="en-GB" altLang="en-US" sz="2800" dirty="0">
                <a:latin typeface="Calibri" panose="020F0502020204030204" pitchFamily="34" charset="0"/>
              </a:rPr>
              <a:t/>
            </a:r>
            <a:br>
              <a:rPr lang="en-GB" altLang="en-US" sz="2800" dirty="0">
                <a:latin typeface="Calibri" panose="020F0502020204030204" pitchFamily="34" charset="0"/>
              </a:rPr>
            </a:br>
            <a:r>
              <a:rPr lang="en-GB" altLang="en-US" sz="2800" dirty="0" err="1">
                <a:latin typeface="Calibri" panose="020F0502020204030204" pitchFamily="34" charset="0"/>
              </a:rPr>
              <a:t>parce</a:t>
            </a:r>
            <a:r>
              <a:rPr lang="en-GB" altLang="en-US" sz="2800" dirty="0">
                <a:latin typeface="Calibri" panose="020F0502020204030204" pitchFamily="34" charset="0"/>
              </a:rPr>
              <a:t> que </a:t>
            </a:r>
            <a:r>
              <a:rPr lang="en-GB" altLang="en-US" sz="2800" dirty="0" err="1">
                <a:latin typeface="Calibri" panose="020F0502020204030204" pitchFamily="34" charset="0"/>
              </a:rPr>
              <a:t>c’est</a:t>
            </a:r>
            <a:r>
              <a:rPr lang="en-GB" altLang="en-US" sz="2800" dirty="0">
                <a:solidFill>
                  <a:srgbClr val="FF0000"/>
                </a:solidFill>
                <a:latin typeface="Calibri" panose="020F0502020204030204" pitchFamily="34" charset="0"/>
              </a:rPr>
              <a:t>__________.</a:t>
            </a:r>
            <a:endParaRPr lang="en-GB" altLang="en-US" sz="2800" dirty="0">
              <a:latin typeface="Calibri" panose="020F0502020204030204" pitchFamily="34" charset="0"/>
            </a:endParaRPr>
          </a:p>
        </p:txBody>
      </p:sp>
      <p:sp>
        <p:nvSpPr>
          <p:cNvPr id="77844" name="Text Box 20">
            <a:hlinkClick r:id="" action="ppaction://noaction">
              <a:snd r:embed="rId17" name="creo.wav"/>
            </a:hlinkClick>
          </p:cNvPr>
          <p:cNvSpPr txBox="1">
            <a:spLocks noChangeArrowheads="1"/>
          </p:cNvSpPr>
          <p:nvPr/>
        </p:nvSpPr>
        <p:spPr bwMode="auto">
          <a:xfrm>
            <a:off x="2659590" y="4453707"/>
            <a:ext cx="62563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err="1">
                <a:latin typeface="Calibri" panose="020F0502020204030204" pitchFamily="34" charset="0"/>
              </a:rPr>
              <a:t>J’aime</a:t>
            </a:r>
            <a:r>
              <a:rPr lang="en-GB" altLang="en-US" sz="2800" dirty="0">
                <a:latin typeface="Calibri" panose="020F0502020204030204" pitchFamily="34" charset="0"/>
              </a:rPr>
              <a:t> </a:t>
            </a:r>
            <a:r>
              <a:rPr lang="en-GB" altLang="en-US" sz="2800" dirty="0" err="1">
                <a:solidFill>
                  <a:srgbClr val="0070C0"/>
                </a:solidFill>
                <a:latin typeface="Calibri" panose="020F0502020204030204" pitchFamily="34" charset="0"/>
              </a:rPr>
              <a:t>numéro</a:t>
            </a:r>
            <a:r>
              <a:rPr lang="en-GB" altLang="en-US" sz="2800" dirty="0">
                <a:solidFill>
                  <a:srgbClr val="0066FF"/>
                </a:solidFill>
                <a:latin typeface="Calibri" panose="020F0502020204030204" pitchFamily="34" charset="0"/>
              </a:rPr>
              <a:t> …</a:t>
            </a:r>
            <a:r>
              <a:rPr lang="en-GB" altLang="en-US" sz="2800" dirty="0">
                <a:latin typeface="Calibri" panose="020F0502020204030204" pitchFamily="34" charset="0"/>
              </a:rPr>
              <a:t> </a:t>
            </a:r>
            <a:br>
              <a:rPr lang="en-GB" altLang="en-US" sz="2800" dirty="0">
                <a:latin typeface="Calibri" panose="020F0502020204030204" pitchFamily="34" charset="0"/>
              </a:rPr>
            </a:br>
            <a:r>
              <a:rPr lang="en-GB" altLang="en-US" sz="2800" dirty="0" err="1">
                <a:latin typeface="Calibri" panose="020F0502020204030204" pitchFamily="34" charset="0"/>
              </a:rPr>
              <a:t>parce</a:t>
            </a:r>
            <a:r>
              <a:rPr lang="en-GB" altLang="en-US" sz="2800" dirty="0">
                <a:latin typeface="Calibri" panose="020F0502020204030204" pitchFamily="34" charset="0"/>
              </a:rPr>
              <a:t> que je </a:t>
            </a:r>
            <a:r>
              <a:rPr lang="en-GB" altLang="en-US" sz="2800" dirty="0" err="1">
                <a:latin typeface="Calibri" panose="020F0502020204030204" pitchFamily="34" charset="0"/>
              </a:rPr>
              <a:t>pense</a:t>
            </a:r>
            <a:r>
              <a:rPr lang="en-GB" altLang="en-US" sz="2800" dirty="0">
                <a:latin typeface="Calibri" panose="020F0502020204030204" pitchFamily="34" charset="0"/>
              </a:rPr>
              <a:t> que </a:t>
            </a:r>
            <a:r>
              <a:rPr lang="en-GB" altLang="en-US" sz="2800" dirty="0" err="1">
                <a:latin typeface="Calibri" panose="020F0502020204030204" pitchFamily="34" charset="0"/>
              </a:rPr>
              <a:t>c’est</a:t>
            </a:r>
            <a:r>
              <a:rPr lang="en-GB" altLang="en-US" sz="2800" dirty="0">
                <a:solidFill>
                  <a:srgbClr val="0066FF"/>
                </a:solidFill>
                <a:latin typeface="Calibri" panose="020F0502020204030204" pitchFamily="34" charset="0"/>
              </a:rPr>
              <a:t>__________.</a:t>
            </a:r>
          </a:p>
        </p:txBody>
      </p:sp>
      <p:sp>
        <p:nvSpPr>
          <p:cNvPr id="77845" name="Text Box 21">
            <a:hlinkClick r:id="" action="ppaction://noaction">
              <a:snd r:embed="rId18" name="creoque.wav"/>
            </a:hlinkClick>
          </p:cNvPr>
          <p:cNvSpPr txBox="1">
            <a:spLocks noChangeArrowheads="1"/>
          </p:cNvSpPr>
          <p:nvPr/>
        </p:nvSpPr>
        <p:spPr bwMode="auto">
          <a:xfrm>
            <a:off x="2659590" y="5578442"/>
            <a:ext cx="661281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800" dirty="0">
                <a:latin typeface="Calibri" panose="020F0502020204030204" pitchFamily="34" charset="0"/>
              </a:rPr>
              <a:t>Je </a:t>
            </a:r>
            <a:r>
              <a:rPr lang="en-GB" altLang="en-US" sz="2800" dirty="0" err="1">
                <a:latin typeface="Calibri" panose="020F0502020204030204" pitchFamily="34" charset="0"/>
              </a:rPr>
              <a:t>n’aime</a:t>
            </a:r>
            <a:r>
              <a:rPr lang="en-GB" altLang="en-US" sz="2800" dirty="0">
                <a:latin typeface="Calibri" panose="020F0502020204030204" pitchFamily="34" charset="0"/>
              </a:rPr>
              <a:t> pas </a:t>
            </a:r>
            <a:r>
              <a:rPr lang="en-GB" altLang="en-US" sz="2800" dirty="0" err="1">
                <a:solidFill>
                  <a:srgbClr val="0066FF"/>
                </a:solidFill>
                <a:latin typeface="Calibri" panose="020F0502020204030204" pitchFamily="34" charset="0"/>
              </a:rPr>
              <a:t>numéro</a:t>
            </a:r>
            <a:r>
              <a:rPr lang="en-GB" altLang="en-US" sz="2800" dirty="0">
                <a:solidFill>
                  <a:srgbClr val="0066FF"/>
                </a:solidFill>
                <a:latin typeface="Calibri" panose="020F0502020204030204" pitchFamily="34" charset="0"/>
              </a:rPr>
              <a:t> …</a:t>
            </a:r>
            <a:r>
              <a:rPr lang="en-GB" altLang="en-US" sz="2800" dirty="0">
                <a:latin typeface="Calibri" panose="020F0502020204030204" pitchFamily="34" charset="0"/>
              </a:rPr>
              <a:t> </a:t>
            </a:r>
            <a:br>
              <a:rPr lang="en-GB" altLang="en-US" sz="2800" dirty="0">
                <a:latin typeface="Calibri" panose="020F0502020204030204" pitchFamily="34" charset="0"/>
              </a:rPr>
            </a:br>
            <a:r>
              <a:rPr lang="en-GB" altLang="en-US" sz="2800" dirty="0" err="1" smtClean="0">
                <a:latin typeface="Calibri" panose="020F0502020204030204" pitchFamily="34" charset="0"/>
              </a:rPr>
              <a:t>parce</a:t>
            </a:r>
            <a:r>
              <a:rPr lang="en-GB" altLang="en-US" sz="2800" dirty="0" smtClean="0">
                <a:latin typeface="Calibri" panose="020F0502020204030204" pitchFamily="34" charset="0"/>
              </a:rPr>
              <a:t> </a:t>
            </a:r>
            <a:r>
              <a:rPr lang="en-GB" altLang="en-US" sz="2800" dirty="0">
                <a:latin typeface="Calibri" panose="020F0502020204030204" pitchFamily="34" charset="0"/>
              </a:rPr>
              <a:t>que je </a:t>
            </a:r>
            <a:r>
              <a:rPr lang="en-GB" altLang="en-US" sz="2800" dirty="0" err="1">
                <a:latin typeface="Calibri" panose="020F0502020204030204" pitchFamily="34" charset="0"/>
              </a:rPr>
              <a:t>pense</a:t>
            </a:r>
            <a:r>
              <a:rPr lang="en-GB" altLang="en-US" sz="2800" dirty="0">
                <a:latin typeface="Calibri" panose="020F0502020204030204" pitchFamily="34" charset="0"/>
              </a:rPr>
              <a:t> que </a:t>
            </a:r>
            <a:r>
              <a:rPr lang="en-GB" altLang="en-US" sz="2800" dirty="0" err="1">
                <a:latin typeface="Calibri" panose="020F0502020204030204" pitchFamily="34" charset="0"/>
              </a:rPr>
              <a:t>c’est</a:t>
            </a:r>
            <a:r>
              <a:rPr lang="en-GB" altLang="en-US" sz="2800" dirty="0">
                <a:latin typeface="Calibri" panose="020F0502020204030204" pitchFamily="34" charset="0"/>
              </a:rPr>
              <a:t> </a:t>
            </a:r>
            <a:r>
              <a:rPr lang="en-GB" altLang="en-US" sz="2800" dirty="0">
                <a:solidFill>
                  <a:srgbClr val="0066FF"/>
                </a:solidFill>
                <a:latin typeface="Calibri" panose="020F0502020204030204" pitchFamily="34" charset="0"/>
              </a:rPr>
              <a:t>__________.</a:t>
            </a:r>
          </a:p>
        </p:txBody>
      </p:sp>
      <p:sp>
        <p:nvSpPr>
          <p:cNvPr id="22" name="AutoShape 2">
            <a:hlinkClick r:id="" action="ppaction://noaction" highlightClick="1">
              <a:snd r:embed="rId19" name="Rose - La liste 15 seconds.wav"/>
            </a:hlinkClick>
          </p:cNvPr>
          <p:cNvSpPr>
            <a:spLocks noChangeArrowheads="1"/>
          </p:cNvSpPr>
          <p:nvPr/>
        </p:nvSpPr>
        <p:spPr bwMode="auto">
          <a:xfrm>
            <a:off x="915988" y="1014060"/>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3" name="AutoShape 3">
            <a:hlinkClick r:id="" action="ppaction://noaction" highlightClick="1">
              <a:snd r:embed="rId20" name="Gilbert Montagnier - On va saimer 29 secs.wav"/>
            </a:hlinkClick>
          </p:cNvPr>
          <p:cNvSpPr>
            <a:spLocks noChangeArrowheads="1"/>
          </p:cNvSpPr>
          <p:nvPr/>
        </p:nvSpPr>
        <p:spPr bwMode="auto">
          <a:xfrm>
            <a:off x="915988" y="2131660"/>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4" name="AutoShape 4">
            <a:hlinkClick r:id="" action="ppaction://noaction" highlightClick="1">
              <a:snd r:embed="rId21" name="Les Negresses Vertes - Voila leite 20 secs.wav"/>
            </a:hlinkClick>
          </p:cNvPr>
          <p:cNvSpPr>
            <a:spLocks noChangeArrowheads="1"/>
          </p:cNvSpPr>
          <p:nvPr/>
        </p:nvSpPr>
        <p:spPr bwMode="auto">
          <a:xfrm>
            <a:off x="915988" y="3246085"/>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5" name="AutoShape 5">
            <a:hlinkClick r:id="" action="ppaction://noaction" highlightClick="1">
              <a:snd r:embed="rId22" name="Le poulet NÂ°728120_Philippe Katerine 15 seconds.wav"/>
            </a:hlinkClick>
          </p:cNvPr>
          <p:cNvSpPr>
            <a:spLocks noChangeArrowheads="1"/>
          </p:cNvSpPr>
          <p:nvPr/>
        </p:nvSpPr>
        <p:spPr bwMode="auto">
          <a:xfrm>
            <a:off x="915988" y="4363685"/>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6" name="AutoShape 6">
            <a:hlinkClick r:id="" action="ppaction://noaction" highlightClick="1">
              <a:snd r:embed="rId23" name="Ben lOncle Soul - Soulman - Live @ Chabada 27 seconds.wav"/>
            </a:hlinkClick>
          </p:cNvPr>
          <p:cNvSpPr>
            <a:spLocks noChangeArrowheads="1"/>
          </p:cNvSpPr>
          <p:nvPr/>
        </p:nvSpPr>
        <p:spPr bwMode="auto">
          <a:xfrm>
            <a:off x="915988" y="5478110"/>
            <a:ext cx="1042987" cy="1042987"/>
          </a:xfrm>
          <a:prstGeom prst="actionButtonSound">
            <a:avLst/>
          </a:prstGeom>
          <a:solidFill>
            <a:srgbClr val="FF3399"/>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00"/>
              </a:solidFill>
            </a:endParaRPr>
          </a:p>
        </p:txBody>
      </p:sp>
      <p:sp>
        <p:nvSpPr>
          <p:cNvPr id="20" name="Text Box 15">
            <a:hlinkClick r:id="" action="ppaction://noaction">
              <a:snd r:embed="rId14" name="porque.wav"/>
            </a:hlinkClick>
          </p:cNvPr>
          <p:cNvSpPr txBox="1">
            <a:spLocks noChangeArrowheads="1"/>
          </p:cNvSpPr>
          <p:nvPr/>
        </p:nvSpPr>
        <p:spPr bwMode="auto">
          <a:xfrm>
            <a:off x="6360317" y="129615"/>
            <a:ext cx="3001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2800" b="1" dirty="0" err="1">
                <a:latin typeface="Calibri" panose="020F0502020204030204" pitchFamily="34" charset="0"/>
              </a:rPr>
              <a:t>Pourquoi</a:t>
            </a:r>
            <a:r>
              <a:rPr lang="en-GB" altLang="en-US" sz="2800" b="1" dirty="0">
                <a:latin typeface="Calibri" panose="020F0502020204030204" pitchFamily="34" charset="0"/>
              </a:rPr>
              <a:t> (pas)?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56"/>
                                        </p:tgtEl>
                                        <p:attrNameLst>
                                          <p:attrName>style.visibility</p:attrName>
                                        </p:attrNameLst>
                                      </p:cBhvr>
                                      <p:to>
                                        <p:strVal val="visible"/>
                                      </p:to>
                                    </p:set>
                                    <p:animEffect transition="in" filter="fade">
                                      <p:cBhvr>
                                        <p:cTn id="7" dur="500"/>
                                        <p:tgtEl>
                                          <p:spTgt spid="6156"/>
                                        </p:tgtEl>
                                      </p:cBhvr>
                                    </p:animEffect>
                                  </p:childTnLst>
                                  <p:subTnLst>
                                    <p:audio>
                                      <p:cMediaNode>
                                        <p:cTn display="0" masterRel="sameClick">
                                          <p:stCondLst>
                                            <p:cond evt="begin" delay="0">
                                              <p:tn val="5"/>
                                            </p:cond>
                                          </p:stCondLst>
                                          <p:endCondLst>
                                            <p:cond evt="onStopAudio" delay="0">
                                              <p:tgtEl>
                                                <p:sldTgt/>
                                              </p:tgtEl>
                                            </p:cond>
                                          </p:endCondLst>
                                        </p:cTn>
                                        <p:tgtEl>
                                          <p:sndTgt r:embed="rId3" name="aimes-tu lamf.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59"/>
                                        </p:tgtEl>
                                        <p:attrNameLst>
                                          <p:attrName>style.visibility</p:attrName>
                                        </p:attrNameLst>
                                      </p:cBhvr>
                                      <p:to>
                                        <p:strVal val="visible"/>
                                      </p:to>
                                    </p:set>
                                    <p:animEffect transition="in" filter="fade">
                                      <p:cBhvr>
                                        <p:cTn id="12" dur="500"/>
                                        <p:tgtEl>
                                          <p:spTgt spid="6159"/>
                                        </p:tgtEl>
                                      </p:cBhvr>
                                    </p:animEffect>
                                  </p:childTnLst>
                                  <p:subTnLst>
                                    <p:audio>
                                      <p:cMediaNode>
                                        <p:cTn display="0" masterRel="sameClick">
                                          <p:stCondLst>
                                            <p:cond evt="begin" delay="0">
                                              <p:tn val="10"/>
                                            </p:cond>
                                          </p:stCondLst>
                                          <p:endCondLst>
                                            <p:cond evt="onStopAudio" delay="0">
                                              <p:tgtEl>
                                                <p:sldTgt/>
                                              </p:tgtEl>
                                            </p:cond>
                                          </p:endCondLst>
                                        </p:cTn>
                                        <p:tgtEl>
                                          <p:sndTgt r:embed="rId4" name="pq.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5" name="pourquoi pa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62"/>
                                        </p:tgtEl>
                                        <p:attrNameLst>
                                          <p:attrName>style.visibility</p:attrName>
                                        </p:attrNameLst>
                                      </p:cBhvr>
                                      <p:to>
                                        <p:strVal val="visible"/>
                                      </p:to>
                                    </p:set>
                                    <p:animEffect transition="in" filter="fade">
                                      <p:cBhvr>
                                        <p:cTn id="22" dur="500"/>
                                        <p:tgtEl>
                                          <p:spTgt spid="6162"/>
                                        </p:tgtEl>
                                      </p:cBhvr>
                                    </p:animEffect>
                                  </p:childTnLst>
                                  <p:subTnLst>
                                    <p:audio>
                                      <p:cMediaNode>
                                        <p:cTn display="0" masterRel="sameClick">
                                          <p:stCondLst>
                                            <p:cond evt="begin" delay="0">
                                              <p:tn val="20"/>
                                            </p:cond>
                                          </p:stCondLst>
                                          <p:endCondLst>
                                            <p:cond evt="onStopAudio" delay="0">
                                              <p:tgtEl>
                                                <p:sldTgt/>
                                              </p:tgtEl>
                                            </p:cond>
                                          </p:endCondLst>
                                        </p:cTn>
                                        <p:tgtEl>
                                          <p:sndTgt r:embed="rId6" name="j'aime la m f pq c'es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63"/>
                                        </p:tgtEl>
                                        <p:attrNameLst>
                                          <p:attrName>style.visibility</p:attrName>
                                        </p:attrNameLst>
                                      </p:cBhvr>
                                      <p:to>
                                        <p:strVal val="visible"/>
                                      </p:to>
                                    </p:set>
                                    <p:animEffect transition="in" filter="fade">
                                      <p:cBhvr>
                                        <p:cTn id="27" dur="500"/>
                                        <p:tgtEl>
                                          <p:spTgt spid="6163"/>
                                        </p:tgtEl>
                                      </p:cBhvr>
                                    </p:animEffect>
                                  </p:childTnLst>
                                  <p:subTnLst>
                                    <p:audio>
                                      <p:cMediaNode>
                                        <p:cTn display="0" masterRel="sameClick">
                                          <p:stCondLst>
                                            <p:cond evt="begin" delay="0">
                                              <p:tn val="25"/>
                                            </p:cond>
                                          </p:stCondLst>
                                          <p:endCondLst>
                                            <p:cond evt="onStopAudio" delay="0">
                                              <p:tgtEl>
                                                <p:sldTgt/>
                                              </p:tgtEl>
                                            </p:cond>
                                          </p:endCondLst>
                                        </p:cTn>
                                        <p:tgtEl>
                                          <p:sndTgt r:embed="rId7" name="non je naime pas la m f.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783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8" name="quel numero aimes tu.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7838"/>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pq.wav"/>
                                        </p:tgtEl>
                                      </p:cMediaNode>
                                    </p:audio>
                                  </p:subTnLst>
                                </p:cTn>
                              </p:par>
                            </p:childTnLst>
                          </p:cTn>
                        </p:par>
                      </p:childTnLst>
                    </p:cTn>
                  </p:par>
                  <p:par>
                    <p:cTn id="36" fill="hold">
                      <p:stCondLst>
                        <p:cond delay="indefinite"/>
                      </p:stCondLst>
                      <p:childTnLst>
                        <p:par>
                          <p:cTn id="37" fill="hold" nodeType="after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784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9" name="j'aime numero pq.wav"/>
                                        </p:tgtEl>
                                      </p:cMediaNode>
                                    </p:audio>
                                  </p:subTnLst>
                                </p:cTn>
                              </p:par>
                            </p:childTnLst>
                          </p:cTn>
                        </p:par>
                      </p:childTnLst>
                    </p:cTn>
                  </p:par>
                  <p:par>
                    <p:cTn id="40" fill="hold">
                      <p:stCondLst>
                        <p:cond delay="indefinite"/>
                      </p:stCondLst>
                      <p:childTnLst>
                        <p:par>
                          <p:cTn id="41" fill="hold" nodeType="after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784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10" name="je na'ime pas numero p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p:bldP spid="77837" grpId="0"/>
      <p:bldP spid="77838" grpId="0"/>
      <p:bldP spid="6159" grpId="0"/>
      <p:bldP spid="6162" grpId="0"/>
      <p:bldP spid="6163" grpId="0"/>
      <p:bldP spid="77844" grpId="0"/>
      <p:bldP spid="77845"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gridCol w="3048000"/>
                <a:gridCol w="3048000"/>
              </a:tblGrid>
              <a:tr h="3429000">
                <a:tc>
                  <a:txBody>
                    <a:bodyPr/>
                    <a:lstStyle/>
                    <a:p>
                      <a:endParaRPr lang="en-GB" sz="1800" dirty="0"/>
                    </a:p>
                  </a:txBody>
                  <a:tcPr/>
                </a:tc>
                <a:tc>
                  <a:txBody>
                    <a:bodyPr/>
                    <a:lstStyle/>
                    <a:p>
                      <a:endParaRPr lang="en-GB" sz="1800"/>
                    </a:p>
                  </a:txBody>
                  <a:tcPr/>
                </a:tc>
                <a:tc>
                  <a:txBody>
                    <a:bodyPr/>
                    <a:lstStyle/>
                    <a:p>
                      <a:endParaRPr lang="en-GB" sz="1800"/>
                    </a:p>
                  </a:txBody>
                  <a:tcPr/>
                </a:tc>
              </a:tr>
              <a:tr h="3429000">
                <a:tc>
                  <a:txBody>
                    <a:bodyPr/>
                    <a:lstStyle/>
                    <a:p>
                      <a:endParaRPr lang="en-GB" sz="1800"/>
                    </a:p>
                  </a:txBody>
                  <a:tcPr/>
                </a:tc>
                <a:tc>
                  <a:txBody>
                    <a:bodyPr/>
                    <a:lstStyle/>
                    <a:p>
                      <a:endParaRPr lang="en-GB" sz="1800"/>
                    </a:p>
                  </a:txBody>
                  <a:tcPr/>
                </a:tc>
                <a:tc>
                  <a:txBody>
                    <a:bodyPr/>
                    <a:lstStyle/>
                    <a:p>
                      <a:endParaRPr lang="en-GB" sz="1800" dirty="0"/>
                    </a:p>
                  </a:txBody>
                  <a:tcPr/>
                </a:tc>
              </a:tr>
            </a:tbl>
          </a:graphicData>
        </a:graphic>
      </p:graphicFrame>
      <p:sp>
        <p:nvSpPr>
          <p:cNvPr id="3" name="Rectangle 15">
            <a:hlinkClick r:id="" action="ppaction://noaction">
              <a:snd r:embed="rId12" name="aburrida.wav"/>
            </a:hlinkClick>
          </p:cNvPr>
          <p:cNvSpPr>
            <a:spLocks noChangeArrowheads="1"/>
          </p:cNvSpPr>
          <p:nvPr/>
        </p:nvSpPr>
        <p:spPr bwMode="auto">
          <a:xfrm>
            <a:off x="492125" y="4203700"/>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ennuyeuse</a:t>
            </a:r>
          </a:p>
        </p:txBody>
      </p:sp>
      <p:sp>
        <p:nvSpPr>
          <p:cNvPr id="4" name="Rectangle 17">
            <a:hlinkClick r:id="" action="ppaction://noaction">
              <a:snd r:embed="rId13" name="tranquila.wav"/>
            </a:hlinkClick>
          </p:cNvPr>
          <p:cNvSpPr>
            <a:spLocks noChangeArrowheads="1"/>
          </p:cNvSpPr>
          <p:nvPr/>
        </p:nvSpPr>
        <p:spPr bwMode="auto">
          <a:xfrm>
            <a:off x="6511925" y="4219575"/>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tranquille</a:t>
            </a:r>
          </a:p>
        </p:txBody>
      </p:sp>
      <p:sp>
        <p:nvSpPr>
          <p:cNvPr id="5" name="Rectangle 18">
            <a:hlinkClick r:id="" action="ppaction://noaction">
              <a:snd r:embed="rId14" name="ruidosa.wav"/>
            </a:hlinkClick>
          </p:cNvPr>
          <p:cNvSpPr>
            <a:spLocks noChangeArrowheads="1"/>
          </p:cNvSpPr>
          <p:nvPr/>
        </p:nvSpPr>
        <p:spPr bwMode="auto">
          <a:xfrm>
            <a:off x="6440488" y="762000"/>
            <a:ext cx="2159000"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bruyante</a:t>
            </a:r>
          </a:p>
        </p:txBody>
      </p:sp>
      <p:sp>
        <p:nvSpPr>
          <p:cNvPr id="6" name="Rectangle 10">
            <a:hlinkClick r:id="" action="ppaction://noaction">
              <a:snd r:embed="rId15" name="tradicional.wav"/>
            </a:hlinkClick>
          </p:cNvPr>
          <p:cNvSpPr>
            <a:spLocks noChangeArrowheads="1"/>
          </p:cNvSpPr>
          <p:nvPr/>
        </p:nvSpPr>
        <p:spPr bwMode="auto">
          <a:xfrm>
            <a:off x="3392488" y="798513"/>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traditionnelle</a:t>
            </a:r>
            <a:endParaRPr lang="en-GB" altLang="en-US" sz="2400" b="1" dirty="0">
              <a:solidFill>
                <a:schemeClr val="bg1"/>
              </a:solidFill>
            </a:endParaRPr>
          </a:p>
        </p:txBody>
      </p:sp>
      <p:sp>
        <p:nvSpPr>
          <p:cNvPr id="7" name="Rectangle 11">
            <a:hlinkClick r:id="" action="ppaction://noaction">
              <a:snd r:embed="rId16" name="moderna.wav"/>
            </a:hlinkClick>
          </p:cNvPr>
          <p:cNvSpPr>
            <a:spLocks noChangeArrowheads="1"/>
          </p:cNvSpPr>
          <p:nvPr/>
        </p:nvSpPr>
        <p:spPr bwMode="auto">
          <a:xfrm>
            <a:off x="3392488" y="4203700"/>
            <a:ext cx="2160587"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moderne</a:t>
            </a:r>
          </a:p>
        </p:txBody>
      </p:sp>
      <p:sp>
        <p:nvSpPr>
          <p:cNvPr id="8" name="Rectangle 14">
            <a:hlinkClick r:id="" action="ppaction://noaction">
              <a:snd r:embed="rId17" name="divertida.wav"/>
            </a:hlinkClick>
          </p:cNvPr>
          <p:cNvSpPr>
            <a:spLocks noChangeArrowheads="1"/>
          </p:cNvSpPr>
          <p:nvPr/>
        </p:nvSpPr>
        <p:spPr bwMode="auto">
          <a:xfrm>
            <a:off x="447675" y="785813"/>
            <a:ext cx="2160588" cy="790575"/>
          </a:xfrm>
          <a:prstGeom prst="rect">
            <a:avLst/>
          </a:prstGeom>
          <a:solidFill>
            <a:srgbClr val="FF0000"/>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amusante</a:t>
            </a:r>
          </a:p>
        </p:txBody>
      </p:sp>
      <p:sp>
        <p:nvSpPr>
          <p:cNvPr id="15" name="Rectangle 8">
            <a:hlinkClick r:id="" action="ppaction://noaction">
              <a:snd r:embed="rId15" name="tradicional.wav"/>
            </a:hlinkClick>
          </p:cNvPr>
          <p:cNvSpPr>
            <a:spLocks noChangeArrowheads="1"/>
          </p:cNvSpPr>
          <p:nvPr/>
        </p:nvSpPr>
        <p:spPr bwMode="auto">
          <a:xfrm>
            <a:off x="3392488" y="1766888"/>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dirty="0" err="1" smtClean="0">
                <a:solidFill>
                  <a:schemeClr val="bg1"/>
                </a:solidFill>
              </a:rPr>
              <a:t>traditionnel</a:t>
            </a:r>
            <a:endParaRPr lang="en-GB" altLang="en-US" sz="2400" b="1" dirty="0">
              <a:solidFill>
                <a:schemeClr val="bg1"/>
              </a:solidFill>
            </a:endParaRPr>
          </a:p>
        </p:txBody>
      </p:sp>
      <p:sp>
        <p:nvSpPr>
          <p:cNvPr id="16" name="Rectangle 9">
            <a:hlinkClick r:id="" action="ppaction://noaction">
              <a:snd r:embed="rId18" name="moderno.wav"/>
            </a:hlinkClick>
          </p:cNvPr>
          <p:cNvSpPr>
            <a:spLocks noChangeArrowheads="1"/>
          </p:cNvSpPr>
          <p:nvPr/>
        </p:nvSpPr>
        <p:spPr bwMode="auto">
          <a:xfrm>
            <a:off x="3392488" y="5141913"/>
            <a:ext cx="2160587"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moderne</a:t>
            </a:r>
          </a:p>
        </p:txBody>
      </p:sp>
      <p:sp>
        <p:nvSpPr>
          <p:cNvPr id="17" name="Rectangle 12">
            <a:hlinkClick r:id="" action="ppaction://noaction">
              <a:snd r:embed="rId19" name="divertido.wav"/>
            </a:hlinkClick>
          </p:cNvPr>
          <p:cNvSpPr>
            <a:spLocks noChangeArrowheads="1"/>
          </p:cNvSpPr>
          <p:nvPr/>
        </p:nvSpPr>
        <p:spPr bwMode="auto">
          <a:xfrm>
            <a:off x="447675" y="1739900"/>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amusant</a:t>
            </a:r>
          </a:p>
        </p:txBody>
      </p:sp>
      <p:sp>
        <p:nvSpPr>
          <p:cNvPr id="18" name="Rectangle 14">
            <a:hlinkClick r:id="" action="ppaction://noaction">
              <a:snd r:embed="rId20" name="tranquilo.wav"/>
            </a:hlinkClick>
          </p:cNvPr>
          <p:cNvSpPr>
            <a:spLocks noChangeArrowheads="1"/>
          </p:cNvSpPr>
          <p:nvPr/>
        </p:nvSpPr>
        <p:spPr bwMode="auto">
          <a:xfrm>
            <a:off x="6511925" y="5187950"/>
            <a:ext cx="2159000"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tranquille</a:t>
            </a:r>
          </a:p>
        </p:txBody>
      </p:sp>
      <p:sp>
        <p:nvSpPr>
          <p:cNvPr id="19" name="Rectangle 16">
            <a:hlinkClick r:id="" action="ppaction://noaction">
              <a:snd r:embed="rId21" name="ruidoso.wav"/>
            </a:hlinkClick>
          </p:cNvPr>
          <p:cNvSpPr>
            <a:spLocks noChangeArrowheads="1"/>
          </p:cNvSpPr>
          <p:nvPr/>
        </p:nvSpPr>
        <p:spPr bwMode="auto">
          <a:xfrm>
            <a:off x="6511925" y="1766888"/>
            <a:ext cx="2159000"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bruyant</a:t>
            </a:r>
          </a:p>
        </p:txBody>
      </p:sp>
      <p:sp>
        <p:nvSpPr>
          <p:cNvPr id="20" name="Rectangle 13">
            <a:hlinkClick r:id="" action="ppaction://noaction">
              <a:snd r:embed="rId22" name="aburrido.wav"/>
            </a:hlinkClick>
          </p:cNvPr>
          <p:cNvSpPr>
            <a:spLocks noChangeArrowheads="1"/>
          </p:cNvSpPr>
          <p:nvPr/>
        </p:nvSpPr>
        <p:spPr bwMode="auto">
          <a:xfrm>
            <a:off x="492125" y="5159375"/>
            <a:ext cx="2160588" cy="790575"/>
          </a:xfrm>
          <a:prstGeom prst="rect">
            <a:avLst/>
          </a:prstGeom>
          <a:solidFill>
            <a:srgbClr val="0066FF"/>
          </a:solidFill>
          <a:ln w="381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chemeClr val="bg1"/>
                </a:solidFill>
              </a:rPr>
              <a:t>ennuyeux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usante.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ennuyeuse.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raditionel.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modern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bruyant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ranquill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usant.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ennuyeux.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raditionel.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modern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1" name="bruyant.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ranq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
          <p:cNvSpPr txBox="1">
            <a:spLocks noChangeArrowheads="1"/>
          </p:cNvSpPr>
          <p:nvPr/>
        </p:nvSpPr>
        <p:spPr bwMode="auto">
          <a:xfrm>
            <a:off x="100013" y="236538"/>
            <a:ext cx="638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Quel</a:t>
            </a:r>
            <a:r>
              <a:rPr lang="en-GB" altLang="en-US" sz="2000" b="1" dirty="0" smtClean="0"/>
              <a:t> type </a:t>
            </a:r>
            <a:r>
              <a:rPr lang="en-GB" altLang="en-US" sz="2000" b="1" dirty="0"/>
              <a:t>de </a:t>
            </a:r>
            <a:r>
              <a:rPr lang="en-GB" altLang="en-US" sz="2000" b="1" dirty="0" err="1"/>
              <a:t>musique</a:t>
            </a:r>
            <a:r>
              <a:rPr lang="en-GB" altLang="en-US" sz="2000" b="1" dirty="0"/>
              <a:t> </a:t>
            </a:r>
            <a:r>
              <a:rPr lang="en-GB" altLang="en-US" sz="2000" b="1" dirty="0" err="1"/>
              <a:t>aimes-tu</a:t>
            </a:r>
            <a:r>
              <a:rPr lang="en-GB" altLang="en-US" sz="2000" b="1" dirty="0"/>
              <a:t> ?</a:t>
            </a:r>
          </a:p>
        </p:txBody>
      </p:sp>
      <p:sp>
        <p:nvSpPr>
          <p:cNvPr id="8195" name="TextBox 2"/>
          <p:cNvSpPr txBox="1">
            <a:spLocks noChangeArrowheads="1"/>
          </p:cNvSpPr>
          <p:nvPr/>
        </p:nvSpPr>
        <p:spPr bwMode="auto">
          <a:xfrm>
            <a:off x="130175" y="1846263"/>
            <a:ext cx="638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Pourquoi</a:t>
            </a:r>
            <a:r>
              <a:rPr lang="en-GB" altLang="en-US" sz="2000" b="1" dirty="0"/>
              <a:t>?  </a:t>
            </a:r>
          </a:p>
        </p:txBody>
      </p:sp>
      <p:sp>
        <p:nvSpPr>
          <p:cNvPr id="4" name="Rounded Rectangle 3"/>
          <p:cNvSpPr/>
          <p:nvPr/>
        </p:nvSpPr>
        <p:spPr>
          <a:xfrm>
            <a:off x="100013" y="684213"/>
            <a:ext cx="8883650" cy="10556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ounded Rectangle 5"/>
          <p:cNvSpPr/>
          <p:nvPr/>
        </p:nvSpPr>
        <p:spPr>
          <a:xfrm>
            <a:off x="161925" y="2320925"/>
            <a:ext cx="8885238" cy="11128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8" name="TextBox 6"/>
          <p:cNvSpPr txBox="1">
            <a:spLocks noChangeArrowheads="1"/>
          </p:cNvSpPr>
          <p:nvPr/>
        </p:nvSpPr>
        <p:spPr bwMode="auto">
          <a:xfrm>
            <a:off x="120650" y="3476625"/>
            <a:ext cx="63881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Quel</a:t>
            </a:r>
            <a:r>
              <a:rPr lang="en-GB" altLang="en-US" sz="2000" b="1" dirty="0" smtClean="0"/>
              <a:t> type </a:t>
            </a:r>
            <a:r>
              <a:rPr lang="en-GB" altLang="en-US" sz="2000" b="1" dirty="0"/>
              <a:t>de </a:t>
            </a:r>
            <a:r>
              <a:rPr lang="en-GB" altLang="en-US" sz="2000" b="1" dirty="0" err="1"/>
              <a:t>musique</a:t>
            </a:r>
            <a:r>
              <a:rPr lang="en-GB" altLang="en-US" sz="2000" b="1" dirty="0"/>
              <a:t> </a:t>
            </a:r>
            <a:r>
              <a:rPr lang="en-GB" altLang="en-US" sz="2000" b="1" dirty="0" err="1" smtClean="0"/>
              <a:t>n’aimes</a:t>
            </a:r>
            <a:r>
              <a:rPr lang="en-GB" altLang="en-US" sz="2000" b="1" dirty="0" err="1" smtClean="0"/>
              <a:t>-tu</a:t>
            </a:r>
            <a:r>
              <a:rPr lang="en-GB" altLang="en-US" sz="2000" b="1" dirty="0" smtClean="0"/>
              <a:t> pas</a:t>
            </a:r>
            <a:r>
              <a:rPr lang="en-GB" altLang="en-US" sz="2000" b="1" dirty="0" smtClean="0"/>
              <a:t>?</a:t>
            </a:r>
            <a:endParaRPr lang="en-GB" altLang="en-US" sz="2000" b="1" dirty="0"/>
          </a:p>
        </p:txBody>
      </p:sp>
      <p:sp>
        <p:nvSpPr>
          <p:cNvPr id="8199" name="TextBox 7"/>
          <p:cNvSpPr txBox="1">
            <a:spLocks noChangeArrowheads="1"/>
          </p:cNvSpPr>
          <p:nvPr/>
        </p:nvSpPr>
        <p:spPr bwMode="auto">
          <a:xfrm>
            <a:off x="161925" y="4991100"/>
            <a:ext cx="638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Pourquoi</a:t>
            </a:r>
            <a:r>
              <a:rPr lang="en-GB" altLang="en-US" sz="2000" b="1" dirty="0" smtClean="0"/>
              <a:t> </a:t>
            </a:r>
            <a:r>
              <a:rPr lang="en-GB" altLang="en-US" sz="2000" b="1" dirty="0"/>
              <a:t>pas?  </a:t>
            </a:r>
          </a:p>
        </p:txBody>
      </p:sp>
      <p:sp>
        <p:nvSpPr>
          <p:cNvPr id="9" name="Rounded Rectangle 8"/>
          <p:cNvSpPr/>
          <p:nvPr/>
        </p:nvSpPr>
        <p:spPr>
          <a:xfrm>
            <a:off x="130175" y="3851275"/>
            <a:ext cx="8885238" cy="11017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Rounded Rectangle 9"/>
          <p:cNvSpPr/>
          <p:nvPr/>
        </p:nvSpPr>
        <p:spPr>
          <a:xfrm>
            <a:off x="161925" y="5397500"/>
            <a:ext cx="8885238" cy="10255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202" name="AutoShape 4">
            <a:hlinkClick r:id="" action="ppaction://noaction">
              <a:snd r:embed="rId11" name="meencanta.wav"/>
            </a:hlinkClick>
          </p:cNvPr>
          <p:cNvSpPr>
            <a:spLocks noChangeArrowheads="1"/>
          </p:cNvSpPr>
          <p:nvPr/>
        </p:nvSpPr>
        <p:spPr bwMode="auto">
          <a:xfrm>
            <a:off x="369888" y="773113"/>
            <a:ext cx="582612" cy="425450"/>
          </a:xfrm>
          <a:custGeom>
            <a:avLst/>
            <a:gdLst>
              <a:gd name="T0" fmla="*/ 7893098 w 21600"/>
              <a:gd name="T1" fmla="*/ 848300 h 21600"/>
              <a:gd name="T2" fmla="*/ 2128071 w 21600"/>
              <a:gd name="T3" fmla="*/ 4189126 h 21600"/>
              <a:gd name="T4" fmla="*/ 7893098 w 21600"/>
              <a:gd name="T5" fmla="*/ 8378252 h 21600"/>
              <a:gd name="T6" fmla="*/ 13570893 w 21600"/>
              <a:gd name="T7" fmla="*/ 418912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38100">
            <a:solidFill>
              <a:schemeClr val="tx1"/>
            </a:solidFill>
            <a:miter lim="800000"/>
            <a:headEnd/>
            <a:tailEnd/>
          </a:ln>
        </p:spPr>
        <p:txBody>
          <a:bodyPr wrap="none" anchor="ctr"/>
          <a:lstStyle/>
          <a:p>
            <a:endParaRPr lang="en-GB"/>
          </a:p>
        </p:txBody>
      </p:sp>
      <p:pic>
        <p:nvPicPr>
          <p:cNvPr id="8203" name="Picture 2">
            <a:hlinkClick r:id="" action="ppaction://noaction">
              <a:snd r:embed="rId12" name="megusta.wav"/>
            </a:hlinkClick>
          </p:cNvPr>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73338" y="730250"/>
            <a:ext cx="65563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425825" y="712788"/>
            <a:ext cx="60007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425" y="762000"/>
            <a:ext cx="5207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947863" y="889000"/>
            <a:ext cx="3730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triped Right Arrow 15"/>
          <p:cNvSpPr/>
          <p:nvPr/>
        </p:nvSpPr>
        <p:spPr>
          <a:xfrm>
            <a:off x="369888" y="2320925"/>
            <a:ext cx="582612" cy="461963"/>
          </a:xfrm>
          <a:prstGeom prst="stripedRightArrow">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GB"/>
          </a:p>
        </p:txBody>
      </p:sp>
      <p:pic>
        <p:nvPicPr>
          <p:cNvPr id="8208" name="Picture 11" descr="p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68463" y="2473325"/>
            <a:ext cx="9318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17" descr="KFC%20Clipar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62425" y="2363788"/>
            <a:ext cx="9080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8"/>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4425" y="2389188"/>
            <a:ext cx="520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759075" y="2454275"/>
            <a:ext cx="373063"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422650" y="2351088"/>
            <a:ext cx="6032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249238" y="1379538"/>
            <a:ext cx="9147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smtClean="0"/>
              <a:t>J’adore</a:t>
            </a:r>
            <a:r>
              <a:rPr lang="en-GB" altLang="en-US" sz="2000" b="1" dirty="0" smtClean="0"/>
              <a:t> </a:t>
            </a:r>
            <a:r>
              <a:rPr lang="en-GB" altLang="en-US" sz="2000" b="1" dirty="0"/>
              <a:t>le Hip Hop et le reggae.</a:t>
            </a:r>
          </a:p>
        </p:txBody>
      </p:sp>
      <p:sp>
        <p:nvSpPr>
          <p:cNvPr id="23" name="TextBox 22"/>
          <p:cNvSpPr txBox="1">
            <a:spLocks noChangeArrowheads="1"/>
          </p:cNvSpPr>
          <p:nvPr/>
        </p:nvSpPr>
        <p:spPr bwMode="auto">
          <a:xfrm>
            <a:off x="249238" y="3021013"/>
            <a:ext cx="873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a:t>Parce</a:t>
            </a:r>
            <a:r>
              <a:rPr lang="en-GB" altLang="en-US" sz="2000" b="1" dirty="0"/>
              <a:t> que le </a:t>
            </a:r>
            <a:r>
              <a:rPr lang="en-GB" altLang="en-US" sz="2000" b="1" dirty="0" smtClean="0"/>
              <a:t>Hip </a:t>
            </a:r>
            <a:r>
              <a:rPr lang="en-GB" altLang="en-US" sz="2000" b="1" dirty="0"/>
              <a:t>Hop </a:t>
            </a:r>
            <a:r>
              <a:rPr lang="en-GB" altLang="en-US" sz="2000" b="1" dirty="0" err="1"/>
              <a:t>est</a:t>
            </a:r>
            <a:r>
              <a:rPr lang="en-GB" altLang="en-US" sz="2000" b="1" dirty="0"/>
              <a:t> </a:t>
            </a:r>
            <a:r>
              <a:rPr lang="en-GB" altLang="en-US" sz="2000" b="1" dirty="0" err="1"/>
              <a:t>bruyant</a:t>
            </a:r>
            <a:r>
              <a:rPr lang="en-GB" altLang="en-US" sz="2000" b="1" dirty="0"/>
              <a:t> et le reggae </a:t>
            </a:r>
            <a:r>
              <a:rPr lang="en-GB" altLang="en-US" sz="2000" b="1" dirty="0" err="1"/>
              <a:t>est</a:t>
            </a:r>
            <a:r>
              <a:rPr lang="en-GB" altLang="en-US" sz="2000" b="1" dirty="0"/>
              <a:t> </a:t>
            </a:r>
            <a:r>
              <a:rPr lang="en-GB" altLang="en-US" sz="2000" b="1" dirty="0" err="1"/>
              <a:t>amusant</a:t>
            </a:r>
            <a:r>
              <a:rPr lang="en-GB" altLang="en-US" sz="2000" b="1" dirty="0"/>
              <a:t>.</a:t>
            </a:r>
          </a:p>
        </p:txBody>
      </p:sp>
      <p:sp>
        <p:nvSpPr>
          <p:cNvPr id="24" name="TextBox 23"/>
          <p:cNvSpPr txBox="1">
            <a:spLocks noChangeArrowheads="1"/>
          </p:cNvSpPr>
          <p:nvPr/>
        </p:nvSpPr>
        <p:spPr bwMode="auto">
          <a:xfrm>
            <a:off x="276225" y="4572000"/>
            <a:ext cx="8736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a:t>Je </a:t>
            </a:r>
            <a:r>
              <a:rPr lang="en-GB" altLang="en-US" sz="2000" b="1" dirty="0" err="1"/>
              <a:t>n’aime</a:t>
            </a:r>
            <a:r>
              <a:rPr lang="en-GB" altLang="en-US" sz="2000" b="1" dirty="0"/>
              <a:t> pas le folk et </a:t>
            </a:r>
            <a:r>
              <a:rPr lang="en-GB" altLang="en-US" sz="2000" b="1" dirty="0" smtClean="0"/>
              <a:t>je </a:t>
            </a:r>
            <a:r>
              <a:rPr lang="en-GB" altLang="en-US" sz="2000" b="1" dirty="0" err="1" smtClean="0"/>
              <a:t>déteste</a:t>
            </a:r>
            <a:r>
              <a:rPr lang="en-GB" altLang="en-US" sz="2000" b="1" dirty="0" smtClean="0"/>
              <a:t> le </a:t>
            </a:r>
            <a:r>
              <a:rPr lang="en-GB" altLang="en-US" sz="2000" b="1" dirty="0"/>
              <a:t>jazz.</a:t>
            </a:r>
          </a:p>
        </p:txBody>
      </p:sp>
      <p:sp>
        <p:nvSpPr>
          <p:cNvPr id="25" name="TextBox 24"/>
          <p:cNvSpPr txBox="1">
            <a:spLocks noChangeArrowheads="1"/>
          </p:cNvSpPr>
          <p:nvPr/>
        </p:nvSpPr>
        <p:spPr bwMode="auto">
          <a:xfrm>
            <a:off x="334963" y="6029325"/>
            <a:ext cx="8736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err="1"/>
              <a:t>Parce</a:t>
            </a:r>
            <a:r>
              <a:rPr lang="en-GB" altLang="en-US" sz="2000" b="1" dirty="0"/>
              <a:t> que le </a:t>
            </a:r>
            <a:r>
              <a:rPr lang="en-GB" altLang="en-US" sz="2000" b="1" dirty="0" smtClean="0"/>
              <a:t>folk </a:t>
            </a:r>
            <a:r>
              <a:rPr lang="en-GB" altLang="en-US" sz="2000" b="1" dirty="0" err="1" smtClean="0"/>
              <a:t>est</a:t>
            </a:r>
            <a:r>
              <a:rPr lang="en-GB" altLang="en-US" sz="2000" b="1" dirty="0" smtClean="0"/>
              <a:t> </a:t>
            </a:r>
            <a:r>
              <a:rPr lang="en-GB" altLang="en-US" sz="2000" b="1" dirty="0" err="1" smtClean="0"/>
              <a:t>traditionnel</a:t>
            </a:r>
            <a:r>
              <a:rPr lang="en-GB" altLang="en-US" sz="2000" b="1" dirty="0" smtClean="0"/>
              <a:t> </a:t>
            </a:r>
            <a:r>
              <a:rPr lang="en-GB" altLang="en-US" sz="2000" b="1" dirty="0"/>
              <a:t>et le jazz </a:t>
            </a:r>
            <a:r>
              <a:rPr lang="en-GB" altLang="en-US" sz="2000" b="1" dirty="0" err="1" smtClean="0"/>
              <a:t>est</a:t>
            </a:r>
            <a:r>
              <a:rPr lang="en-GB" altLang="en-US" sz="2000" b="1" dirty="0" smtClean="0"/>
              <a:t> </a:t>
            </a:r>
            <a:r>
              <a:rPr lang="en-GB" altLang="en-US" sz="2000" b="1" dirty="0" err="1"/>
              <a:t>ennuyeux</a:t>
            </a:r>
            <a:r>
              <a:rPr lang="en-GB" altLang="en-US" sz="2000" b="1" dirty="0"/>
              <a:t>.</a:t>
            </a:r>
          </a:p>
        </p:txBody>
      </p:sp>
      <p:sp>
        <p:nvSpPr>
          <p:cNvPr id="26" name="TextBox 25"/>
          <p:cNvSpPr txBox="1">
            <a:spLocks noChangeArrowheads="1"/>
          </p:cNvSpPr>
          <p:nvPr/>
        </p:nvSpPr>
        <p:spPr bwMode="auto">
          <a:xfrm>
            <a:off x="276225" y="4094163"/>
            <a:ext cx="8736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a:solidFill>
                  <a:srgbClr val="7030A0"/>
                </a:solidFill>
              </a:rPr>
              <a:t>I don’t like folk music and I hate jazz music.</a:t>
            </a:r>
          </a:p>
        </p:txBody>
      </p:sp>
      <p:sp>
        <p:nvSpPr>
          <p:cNvPr id="27" name="TextBox 26"/>
          <p:cNvSpPr txBox="1">
            <a:spLocks noChangeArrowheads="1"/>
          </p:cNvSpPr>
          <p:nvPr/>
        </p:nvSpPr>
        <p:spPr bwMode="auto">
          <a:xfrm>
            <a:off x="323850" y="5618163"/>
            <a:ext cx="8736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dirty="0">
                <a:solidFill>
                  <a:srgbClr val="7030A0"/>
                </a:solidFill>
              </a:rPr>
              <a:t>Because folk music is traditional and jazz music is boring.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subTnLst>
                                    <p:audio>
                                      <p:cMediaNode>
                                        <p:cTn display="0" masterRel="sameClick">
                                          <p:stCondLst>
                                            <p:cond evt="begin" delay="0">
                                              <p:tn val="5"/>
                                            </p:cond>
                                          </p:stCondLst>
                                          <p:endCondLst>
                                            <p:cond evt="onStopAudio" delay="0">
                                              <p:tgtEl>
                                                <p:sldTgt/>
                                              </p:tgtEl>
                                            </p:cond>
                                          </p:endCondLst>
                                        </p:cTn>
                                        <p:tgtEl>
                                          <p:sndTgt r:embed="rId3" name="quel typ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4" name="jadore hip hop et reggae.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500"/>
                                        <p:tgtEl>
                                          <p:spTgt spid="8195"/>
                                        </p:tgtEl>
                                      </p:cBhvr>
                                    </p:animEffect>
                                  </p:childTnLst>
                                  <p:subTnLst>
                                    <p:audio>
                                      <p:cMediaNode>
                                        <p:cTn display="0" masterRel="sameClick">
                                          <p:stCondLst>
                                            <p:cond evt="begin" delay="0">
                                              <p:tn val="15"/>
                                            </p:cond>
                                          </p:stCondLst>
                                          <p:endCondLst>
                                            <p:cond evt="onStopAudio" delay="0">
                                              <p:tgtEl>
                                                <p:sldTgt/>
                                              </p:tgtEl>
                                            </p:cond>
                                          </p:endCondLst>
                                        </p:cTn>
                                        <p:tgtEl>
                                          <p:sndTgt r:embed="rId5" name="pq.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6" name="hiphop bruyant reggae amusan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fade">
                                      <p:cBhvr>
                                        <p:cTn id="27" dur="500"/>
                                        <p:tgtEl>
                                          <p:spTgt spid="8198"/>
                                        </p:tgtEl>
                                      </p:cBhvr>
                                    </p:animEffect>
                                  </p:childTnLst>
                                  <p:subTnLst>
                                    <p:audio>
                                      <p:cMediaNode>
                                        <p:cTn display="0" masterRel="sameClick">
                                          <p:stCondLst>
                                            <p:cond evt="begin" delay="0">
                                              <p:tn val="25"/>
                                            </p:cond>
                                          </p:stCondLst>
                                          <p:endCondLst>
                                            <p:cond evt="onStopAudio" delay="0">
                                              <p:tgtEl>
                                                <p:sldTgt/>
                                              </p:tgtEl>
                                            </p:cond>
                                          </p:endCondLst>
                                        </p:cTn>
                                        <p:tgtEl>
                                          <p:sndTgt r:embed="rId7" name="quel type de musique n'aimes-tu pas.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8" name="je naime pas folk et jazz.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199"/>
                                        </p:tgtEl>
                                        <p:attrNameLst>
                                          <p:attrName>style.visibility</p:attrName>
                                        </p:attrNameLst>
                                      </p:cBhvr>
                                      <p:to>
                                        <p:strVal val="visible"/>
                                      </p:to>
                                    </p:set>
                                    <p:animEffect transition="in" filter="fade">
                                      <p:cBhvr>
                                        <p:cTn id="42" dur="500"/>
                                        <p:tgtEl>
                                          <p:spTgt spid="8199"/>
                                        </p:tgtEl>
                                      </p:cBhvr>
                                    </p:animEffect>
                                  </p:childTnLst>
                                  <p:subTnLst>
                                    <p:audio>
                                      <p:cMediaNode>
                                        <p:cTn display="0" masterRel="sameClick">
                                          <p:stCondLst>
                                            <p:cond evt="begin" delay="0">
                                              <p:tn val="40"/>
                                            </p:cond>
                                          </p:stCondLst>
                                          <p:endCondLst>
                                            <p:cond evt="onStopAudio" delay="0">
                                              <p:tgtEl>
                                                <p:sldTgt/>
                                              </p:tgtEl>
                                            </p:cond>
                                          </p:endCondLst>
                                        </p:cTn>
                                        <p:tgtEl>
                                          <p:sndTgt r:embed="rId9" name="pourquoi pa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10" name="pq traditionnel et ennuyeux.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p:bldP spid="8198" grpId="0"/>
      <p:bldP spid="8199" grpId="0"/>
      <p:bldP spid="22" grpId="0"/>
      <p:bldP spid="23" grpId="0"/>
      <p:bldP spid="24" grpId="0"/>
      <p:bldP spid="25" grpId="0"/>
      <p:bldP spid="26" grpId="0"/>
      <p:bldP spid="2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2016</TotalTime>
  <Words>330</Words>
  <Application>Microsoft Office PowerPoint</Application>
  <PresentationFormat>On-screen Show (4:3)</PresentationFormat>
  <Paragraphs>95</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Study</cp:lastModifiedBy>
  <cp:revision>38</cp:revision>
  <dcterms:created xsi:type="dcterms:W3CDTF">2016-04-04T08:23:50Z</dcterms:created>
  <dcterms:modified xsi:type="dcterms:W3CDTF">2019-06-01T10:36:30Z</dcterms:modified>
</cp:coreProperties>
</file>