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0" r:id="rId2"/>
    <p:sldId id="302" r:id="rId3"/>
    <p:sldId id="296" r:id="rId4"/>
    <p:sldId id="297" r:id="rId5"/>
    <p:sldId id="298" r:id="rId6"/>
    <p:sldId id="290" r:id="rId7"/>
    <p:sldId id="293" r:id="rId8"/>
    <p:sldId id="303" r:id="rId9"/>
    <p:sldId id="294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35" autoAdjust="0"/>
  </p:normalViewPr>
  <p:slideViewPr>
    <p:cSldViewPr>
      <p:cViewPr varScale="1">
        <p:scale>
          <a:sx n="75" d="100"/>
          <a:sy n="75" d="100"/>
        </p:scale>
        <p:origin x="25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A00446-E215-463D-BE09-0EB7A5045277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0850CF-440C-477B-83CB-3268F71B9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47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9&amp;v=dL16JhlPix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8A07D-378F-48D5-A887-2B3558F57C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7801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Revise </a:t>
            </a:r>
            <a:r>
              <a:rPr lang="en-GB" altLang="en-US" dirty="0" smtClean="0"/>
              <a:t>the key question words with gestures. 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E68A91-F9E4-414D-BED9-255170118C51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2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Pupils have learnt numbers 1-31 but the last 4 x numbers in this sequence are new.</a:t>
            </a:r>
            <a:br>
              <a:rPr lang="en-GB" altLang="en-US" smtClean="0"/>
            </a:br>
            <a:r>
              <a:rPr lang="en-GB" altLang="en-US" smtClean="0"/>
              <a:t>Read them through with pupils aloud 2 – 3 times.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0A282-431C-4E06-B481-87392E61AB6A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0231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Read through with pupils, eliciting from memory the numbers where only the digits are shown.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BC7E04-D470-4C6A-B68D-7235ACEDB114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464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Read through with pupils, eliciting from memory the numbers where only the digits are shown.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09AFFC-1E14-4937-8213-7CB5D130B4A9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6243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Individual pupils volunteer to read a line (they can have a few minutes to practise in pairs first).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164686-E014-46B5-8948-A365288ED0D9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46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Further practice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CE6CCC-8C9E-47B9-B3DE-E1097494397B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7469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hlinkClick r:id="rId3"/>
              </a:rPr>
              <a:t>https://www.youtube.com/watch?time_continue=49&amp;v=dL16JhlPixo</a:t>
            </a:r>
            <a:r>
              <a:rPr lang="en-GB" altLang="en-US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to </a:t>
            </a:r>
            <a:r>
              <a:rPr lang="en-GB" altLang="en-US" smtClean="0"/>
              <a:t>play the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50CF-440C-477B-83CB-3268F71B947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70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07DA-55AE-441E-A88B-C88195BE58C7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F5E5-C240-4E45-8AF8-D866D9742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6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00EA-4DE7-4B85-B368-DF232192A15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3CD1-98D9-4797-A968-DCFBEF4313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9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0D3D-B613-48F9-928F-D8AB54390B8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625D-0FC9-4022-A4D5-D9FB882DD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2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F5D9-C85F-422F-8F26-B62D26B5C771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737-953A-4D4A-AF03-8D506A7AB0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8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DDEC-5E53-410B-BFCD-1ACF6DD04F6D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4452-7393-484B-9E1A-303756712F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79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A53B-5B61-4F59-9C46-8E7B79F7F2D6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76C8-5B5F-4D26-955D-F319BC8D95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8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9942-3139-442E-BA7A-939E7697078C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19E8-7E3B-4978-B260-A7983DCED1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84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AFB5-2B07-4F2C-AD1B-4BC423AA4AF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9233-468B-4EE5-B206-8B0B5187BF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AFA8-35B9-4BA6-9645-F403ADF04B01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FFC7-D04E-45AF-8026-03AB77AC81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2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1DF-E3C7-4125-9524-2DF9EE273A68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7EF-D380-4711-AD38-73BB4385D0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3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74A5-74C3-4D7B-A8B1-7AEAA1A4BFA2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DCA7-F52C-45D9-BD8B-FD522F996C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901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633B3-2554-4F1E-B1C0-4D755E758FE6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DF8A69-16F6-4E04-9381-7BE91432C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90513" y="271463"/>
            <a:ext cx="8686800" cy="1143000"/>
          </a:xfrm>
        </p:spPr>
        <p:txBody>
          <a:bodyPr/>
          <a:lstStyle/>
          <a:p>
            <a:pPr eaLnBrk="1" hangingPunct="1"/>
            <a:r>
              <a:rPr lang="en-GB" altLang="en-US" sz="6000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650" y="150336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5x1=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650" y="22225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5x2=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29432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5x3=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36639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5x4=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650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5x5=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94275" y="1484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5x6=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94275" y="22034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5x7=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94275" y="292417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5x8=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03800" y="36449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5x9=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94275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5x10=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gunta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15900" y="3213100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>
                <a:solidFill>
                  <a:prstClr val="black"/>
                </a:solidFill>
              </a:rPr>
              <a:t>Où</a:t>
            </a:r>
            <a:r>
              <a:rPr lang="en-GB" sz="66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>
                <a:solidFill>
                  <a:prstClr val="black"/>
                </a:solidFill>
              </a:rPr>
              <a:t>Quand</a:t>
            </a:r>
            <a:r>
              <a:rPr lang="en-GB" sz="5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solidFill>
                  <a:prstClr val="white"/>
                </a:solidFill>
              </a:rPr>
              <a:t>Pourquoi</a:t>
            </a:r>
            <a:r>
              <a:rPr lang="en-GB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Combien</a:t>
            </a:r>
            <a:r>
              <a:rPr lang="en-GB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prstClr val="black"/>
                </a:solidFill>
              </a:rPr>
              <a:t>Comment?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prstClr val="white"/>
                </a:solidFill>
              </a:rPr>
              <a:t>Qui?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55600" y="1844675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Que?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Quel</a:t>
            </a:r>
            <a:r>
              <a:rPr lang="en-GB" sz="4400" b="1" dirty="0">
                <a:solidFill>
                  <a:prstClr val="black"/>
                </a:solidFill>
              </a:rPr>
              <a:t>/s/ </a:t>
            </a:r>
            <a:r>
              <a:rPr lang="en-GB" sz="4400" b="1" dirty="0" err="1">
                <a:solidFill>
                  <a:prstClr val="black"/>
                </a:solidFill>
              </a:rPr>
              <a:t>Quelle</a:t>
            </a:r>
            <a:r>
              <a:rPr lang="en-GB" sz="4400" b="1" dirty="0">
                <a:solidFill>
                  <a:prstClr val="black"/>
                </a:solidFill>
              </a:rPr>
              <a:t>/s?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quinze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cinquante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190" name="Picture 4" descr="number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5" descr="t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6" descr="i15bi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7194" name="Picture 8" descr="Twenty%20is%20plen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9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10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11" descr="birthdaycakesm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12" descr="40_naugh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13" descr="Number45Standoff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533900"/>
            <a:ext cx="14589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14" descr="pd10880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quinze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238" name="Picture 4" descr="number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" descr="t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6" descr="i15bi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242" name="Picture 8" descr="Twenty%20is%20plen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9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10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11" descr="birthdaycakesm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12" descr="40_naugh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13" descr="Number45Standoff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446588"/>
            <a:ext cx="14589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14" descr="pd10880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cinquante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286" name="Picture 4" descr="number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5" descr="t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6" descr="i15bi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290" name="Picture 8" descr="Twenty%20is%20plen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9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10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11" descr="birthdaycakesm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12" descr="40_naught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13" descr="Number45Standoff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446588"/>
            <a:ext cx="14589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4" descr="pd108805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umber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678238"/>
            <a:ext cx="9810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t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942975"/>
            <a:ext cx="1079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i15bi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3114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Twenty%20is%20plen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25488"/>
            <a:ext cx="11144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4117975" y="2382838"/>
            <a:ext cx="10525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942975"/>
            <a:ext cx="10302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birthdaycakesm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311400"/>
            <a:ext cx="11239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40_naught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5268913" y="869950"/>
            <a:ext cx="1123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Number45Standoff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311400"/>
            <a:ext cx="10080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6710363" y="159067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6710363" y="288766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5683250" y="2382838"/>
            <a:ext cx="611188" cy="1158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>
            <a:off x="2820988" y="432752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27" name="Picture 18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4189413" y="3822700"/>
            <a:ext cx="10525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birthdaycakesm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751263"/>
            <a:ext cx="11239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0" descr="Number45Standoff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709988"/>
            <a:ext cx="10080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Line 21"/>
          <p:cNvSpPr>
            <a:spLocks noChangeShapeType="1"/>
          </p:cNvSpPr>
          <p:nvPr/>
        </p:nvSpPr>
        <p:spPr bwMode="auto">
          <a:xfrm>
            <a:off x="1381125" y="583882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31" name="Picture 22" descr="i15bi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50466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2947988" y="5118100"/>
            <a:ext cx="611187" cy="115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3333" name="Picture 24" descr="Twenty%20is%20plen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903788"/>
            <a:ext cx="10810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5" descr="298472_7088_twenty_f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5484813" y="5119688"/>
            <a:ext cx="1052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6" descr="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5065713"/>
            <a:ext cx="1030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6710363" y="869950"/>
            <a:ext cx="719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25" name="WordArt 34"/>
          <p:cNvSpPr>
            <a:spLocks noChangeArrowheads="1" noChangeShapeType="1" noTextEdit="1"/>
          </p:cNvSpPr>
          <p:nvPr/>
        </p:nvSpPr>
        <p:spPr bwMode="auto">
          <a:xfrm>
            <a:off x="6781800" y="2166938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2820988" y="3535363"/>
            <a:ext cx="79216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7" name="WordArt 36"/>
          <p:cNvSpPr>
            <a:spLocks noChangeArrowheads="1" noChangeShapeType="1" noTextEdit="1"/>
          </p:cNvSpPr>
          <p:nvPr/>
        </p:nvSpPr>
        <p:spPr bwMode="auto">
          <a:xfrm>
            <a:off x="1381125" y="5048250"/>
            <a:ext cx="7921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7"/>
          <p:cNvSpPr txBox="1">
            <a:spLocks noChangeArrowheads="1"/>
          </p:cNvSpPr>
          <p:nvPr/>
        </p:nvSpPr>
        <p:spPr bwMode="auto">
          <a:xfrm>
            <a:off x="2855913" y="1501775"/>
            <a:ext cx="3516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/>
              <a:t>5 x 2 =</a:t>
            </a:r>
            <a:r>
              <a:rPr lang="en-GB" altLang="en-US"/>
              <a:t> </a:t>
            </a:r>
          </a:p>
        </p:txBody>
      </p:sp>
      <p:sp>
        <p:nvSpPr>
          <p:cNvPr id="15363" name="Text Box 28"/>
          <p:cNvSpPr txBox="1">
            <a:spLocks noChangeArrowheads="1"/>
          </p:cNvSpPr>
          <p:nvPr/>
        </p:nvSpPr>
        <p:spPr bwMode="auto">
          <a:xfrm>
            <a:off x="2855913" y="2222500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4 =</a:t>
            </a:r>
            <a:r>
              <a:rPr lang="en-GB" altLang="en-US" dirty="0"/>
              <a:t> </a:t>
            </a: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2855913" y="2943225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5 =</a:t>
            </a:r>
            <a:r>
              <a:rPr lang="en-GB" altLang="en-US" dirty="0"/>
              <a:t> </a:t>
            </a:r>
          </a:p>
        </p:txBody>
      </p:sp>
      <p:sp>
        <p:nvSpPr>
          <p:cNvPr id="15365" name="Text Box 30"/>
          <p:cNvSpPr txBox="1">
            <a:spLocks noChangeArrowheads="1"/>
          </p:cNvSpPr>
          <p:nvPr/>
        </p:nvSpPr>
        <p:spPr bwMode="auto">
          <a:xfrm>
            <a:off x="2855913" y="3648075"/>
            <a:ext cx="3341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3 =</a:t>
            </a:r>
            <a:r>
              <a:rPr lang="en-GB" altLang="en-US" dirty="0"/>
              <a:t> </a:t>
            </a:r>
          </a:p>
        </p:txBody>
      </p: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2855913" y="4367213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7 =</a:t>
            </a:r>
            <a:r>
              <a:rPr lang="en-GB" altLang="en-US" dirty="0"/>
              <a:t> 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295775" y="1506538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dirty="0"/>
              <a:t>  10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295775" y="2206625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/>
              <a:t>  20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295775" y="2925763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/>
              <a:t>  25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295775" y="3646488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/>
              <a:t>  15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295775" y="4367213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arn French - Table de multiplication - 5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476672"/>
            <a:ext cx="7147984" cy="536145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0713" y="468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5x1=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08500" y="56705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5x2=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52963" y="468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5x3=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92150" y="56705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5x4=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92150" y="38703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5x5=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81525" y="212407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5x6=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8800" y="45720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5x7=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2150" y="212407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5x8=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99275" y="17335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5x9=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37063" y="38703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5x10=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284</Words>
  <Application>Microsoft Office PowerPoint</Application>
  <PresentationFormat>On-screen Show (4:3)</PresentationFormat>
  <Paragraphs>89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Tw Cen MT</vt:lpstr>
      <vt:lpstr>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Study</cp:lastModifiedBy>
  <cp:revision>61</cp:revision>
  <dcterms:created xsi:type="dcterms:W3CDTF">2011-12-26T19:59:22Z</dcterms:created>
  <dcterms:modified xsi:type="dcterms:W3CDTF">2018-10-02T05:42:03Z</dcterms:modified>
</cp:coreProperties>
</file>