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94" r:id="rId2"/>
    <p:sldId id="271" r:id="rId3"/>
    <p:sldId id="289" r:id="rId4"/>
    <p:sldId id="290" r:id="rId5"/>
    <p:sldId id="257" r:id="rId6"/>
    <p:sldId id="259" r:id="rId7"/>
    <p:sldId id="261" r:id="rId8"/>
    <p:sldId id="281" r:id="rId9"/>
    <p:sldId id="260" r:id="rId10"/>
    <p:sldId id="262" r:id="rId11"/>
    <p:sldId id="280" r:id="rId12"/>
    <p:sldId id="265" r:id="rId13"/>
    <p:sldId id="263" r:id="rId14"/>
    <p:sldId id="283" r:id="rId15"/>
    <p:sldId id="298" r:id="rId16"/>
    <p:sldId id="291" r:id="rId17"/>
    <p:sldId id="299" r:id="rId18"/>
    <p:sldId id="285" r:id="rId19"/>
    <p:sldId id="300" r:id="rId20"/>
    <p:sldId id="292" r:id="rId21"/>
    <p:sldId id="301" r:id="rId22"/>
    <p:sldId id="286" r:id="rId23"/>
    <p:sldId id="303" r:id="rId24"/>
    <p:sldId id="266" r:id="rId25"/>
    <p:sldId id="277" r:id="rId26"/>
    <p:sldId id="284" r:id="rId27"/>
    <p:sldId id="297" r:id="rId28"/>
    <p:sldId id="295" r:id="rId29"/>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80"/>
    <a:srgbClr val="FFEFFF"/>
    <a:srgbClr val="FFCCFF"/>
    <a:srgbClr val="00CC00"/>
    <a:srgbClr val="00FF00"/>
    <a:srgbClr val="FF3399"/>
    <a:srgbClr val="FF00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7422" autoAdjust="0"/>
  </p:normalViewPr>
  <p:slideViewPr>
    <p:cSldViewPr>
      <p:cViewPr varScale="1">
        <p:scale>
          <a:sx n="63" d="100"/>
          <a:sy n="63" d="100"/>
        </p:scale>
        <p:origin x="1824"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GB"/>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GB"/>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GB"/>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034B4E3-C0ED-4B28-8DE6-CADB394667E3}" type="slidenum">
              <a:rPr lang="en-GB" altLang="en-US"/>
              <a:pPr/>
              <a:t>‹#›</a:t>
            </a:fld>
            <a:endParaRPr lang="en-GB" altLang="en-US"/>
          </a:p>
        </p:txBody>
      </p:sp>
    </p:spTree>
    <p:extLst>
      <p:ext uri="{BB962C8B-B14F-4D97-AF65-F5344CB8AC3E}">
        <p14:creationId xmlns:p14="http://schemas.microsoft.com/office/powerpoint/2010/main" val="919789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err="1" smtClean="0">
                <a:latin typeface="Arial" panose="020B0604020202020204" pitchFamily="34" charset="0"/>
              </a:rPr>
              <a:t>Batalla</a:t>
            </a:r>
            <a:r>
              <a:rPr lang="en-GB" altLang="en-US" b="1" dirty="0" smtClean="0">
                <a:latin typeface="Arial" panose="020B0604020202020204" pitchFamily="34" charset="0"/>
              </a:rPr>
              <a:t> naval (battleships)</a:t>
            </a:r>
            <a:r>
              <a:rPr lang="en-GB" altLang="en-US" dirty="0" smtClean="0">
                <a:latin typeface="Arial" panose="020B0604020202020204" pitchFamily="34" charset="0"/>
              </a:rPr>
              <a:t/>
            </a:r>
            <a:br>
              <a:rPr lang="en-GB" altLang="en-US" dirty="0" smtClean="0">
                <a:latin typeface="Arial" panose="020B0604020202020204" pitchFamily="34" charset="0"/>
              </a:rPr>
            </a:br>
            <a:r>
              <a:rPr lang="en-GB" altLang="en-US" dirty="0" smtClean="0">
                <a:latin typeface="Arial" panose="020B0604020202020204" pitchFamily="34" charset="0"/>
              </a:rPr>
              <a:t>Pupils form sentences to try to find the 5 x hidden battleships.</a:t>
            </a:r>
            <a:br>
              <a:rPr lang="en-GB" altLang="en-US" dirty="0" smtClean="0">
                <a:latin typeface="Arial" panose="020B0604020202020204" pitchFamily="34" charset="0"/>
              </a:rPr>
            </a:br>
            <a:r>
              <a:rPr lang="en-GB" altLang="en-US" dirty="0" smtClean="0">
                <a:latin typeface="Arial" panose="020B0604020202020204" pitchFamily="34" charset="0"/>
              </a:rPr>
              <a:t>They can do this in two teams until all 5 are found.</a:t>
            </a:r>
            <a:br>
              <a:rPr lang="en-GB" altLang="en-US" dirty="0" smtClean="0">
                <a:latin typeface="Arial" panose="020B0604020202020204" pitchFamily="34" charset="0"/>
              </a:rPr>
            </a:br>
            <a:r>
              <a:rPr lang="en-GB" altLang="en-US" dirty="0" smtClean="0">
                <a:latin typeface="Arial" panose="020B0604020202020204" pitchFamily="34" charset="0"/>
              </a:rPr>
              <a:t>Click in the middle of the purple rectangle indicated by the phrase given and it will disappear.  Pupils say ‘touché’ when they get a ship and ‘manqué when they miss.</a:t>
            </a:r>
            <a:br>
              <a:rPr lang="en-GB" altLang="en-US" dirty="0" smtClean="0">
                <a:latin typeface="Arial" panose="020B0604020202020204" pitchFamily="34" charset="0"/>
              </a:rPr>
            </a:br>
            <a:r>
              <a:rPr lang="en-GB" altLang="en-US" dirty="0" smtClean="0">
                <a:latin typeface="Arial" panose="020B0604020202020204" pitchFamily="34" charset="0"/>
              </a:rPr>
              <a:t>There is a black/white slide of the game at the end of this lesson, so pupils can play again, but in pairs.</a:t>
            </a:r>
          </a:p>
        </p:txBody>
      </p:sp>
      <p:sp>
        <p:nvSpPr>
          <p:cNvPr id="28676"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63A63D3-95F2-4351-A763-0701D77756D8}" type="slidenum">
              <a:rPr lang="en-GB" altLang="en-US"/>
              <a:pPr eaLnBrk="1" hangingPunct="1"/>
              <a:t>1</a:t>
            </a:fld>
            <a:endParaRPr lang="en-GB" altLang="en-US"/>
          </a:p>
        </p:txBody>
      </p:sp>
    </p:spTree>
    <p:extLst>
      <p:ext uri="{BB962C8B-B14F-4D97-AF65-F5344CB8AC3E}">
        <p14:creationId xmlns:p14="http://schemas.microsoft.com/office/powerpoint/2010/main" val="31358980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D93C030-7074-4E9A-8CA0-F770DBBC99BB}" type="slidenum">
              <a:rPr lang="en-GB" altLang="en-US"/>
              <a:pPr eaLnBrk="1" hangingPunct="1"/>
              <a:t>10</a:t>
            </a:fld>
            <a:endParaRPr lang="en-GB" alt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latin typeface="Arial" panose="020B0604020202020204" pitchFamily="34" charset="0"/>
              </a:rPr>
              <a:t>Blue = masculine, red = feminine; </a:t>
            </a:r>
            <a:r>
              <a:rPr lang="en-GB" altLang="en-US" b="1" dirty="0" smtClean="0">
                <a:latin typeface="Arial" panose="020B0604020202020204" pitchFamily="34" charset="0"/>
              </a:rPr>
              <a:t>international</a:t>
            </a:r>
            <a:r>
              <a:rPr lang="en-GB" altLang="en-US" dirty="0" smtClean="0">
                <a:latin typeface="Arial" panose="020B0604020202020204" pitchFamily="34" charset="0"/>
              </a:rPr>
              <a:t> = international</a:t>
            </a:r>
          </a:p>
          <a:p>
            <a:pPr eaLnBrk="1" hangingPunct="1"/>
            <a:r>
              <a:rPr lang="en-GB" altLang="en-US" dirty="0" smtClean="0">
                <a:latin typeface="Arial" panose="020B0604020202020204" pitchFamily="34" charset="0"/>
              </a:rPr>
              <a:t>Instructions as per previous. </a:t>
            </a:r>
          </a:p>
        </p:txBody>
      </p:sp>
    </p:spTree>
    <p:extLst>
      <p:ext uri="{BB962C8B-B14F-4D97-AF65-F5344CB8AC3E}">
        <p14:creationId xmlns:p14="http://schemas.microsoft.com/office/powerpoint/2010/main" val="3287078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AFD9B04-F9A7-4E3E-A081-CDDD1EC072F9}" type="slidenum">
              <a:rPr lang="en-GB" altLang="en-US"/>
              <a:pPr eaLnBrk="1" hangingPunct="1"/>
              <a:t>11</a:t>
            </a:fld>
            <a:endParaRPr lang="en-GB" alt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latin typeface="Arial" panose="020B0604020202020204" pitchFamily="34" charset="0"/>
              </a:rPr>
              <a:t>Blue = masculine, red = feminine; </a:t>
            </a:r>
            <a:r>
              <a:rPr lang="en-GB" altLang="en-US" b="1" dirty="0" err="1" smtClean="0">
                <a:solidFill>
                  <a:schemeClr val="bg1"/>
                </a:solidFill>
                <a:latin typeface="Arial" panose="020B0604020202020204" pitchFamily="34" charset="0"/>
              </a:rPr>
              <a:t>touristique</a:t>
            </a:r>
            <a:r>
              <a:rPr lang="en-GB" altLang="en-US" dirty="0" smtClean="0">
                <a:latin typeface="Arial" panose="020B0604020202020204" pitchFamily="34" charset="0"/>
              </a:rPr>
              <a:t> = touristy</a:t>
            </a:r>
          </a:p>
          <a:p>
            <a:pPr eaLnBrk="1" hangingPunct="1"/>
            <a:r>
              <a:rPr lang="en-GB" altLang="en-US" dirty="0" smtClean="0">
                <a:latin typeface="Arial" panose="020B0604020202020204" pitchFamily="34" charset="0"/>
              </a:rPr>
              <a:t>Instructions as per previous.</a:t>
            </a:r>
          </a:p>
          <a:p>
            <a:pPr eaLnBrk="1" hangingPunct="1"/>
            <a:endParaRPr lang="en-GB" altLang="en-US" dirty="0" smtClean="0">
              <a:latin typeface="Arial" panose="020B0604020202020204" pitchFamily="34" charset="0"/>
            </a:endParaRPr>
          </a:p>
        </p:txBody>
      </p:sp>
    </p:spTree>
    <p:extLst>
      <p:ext uri="{BB962C8B-B14F-4D97-AF65-F5344CB8AC3E}">
        <p14:creationId xmlns:p14="http://schemas.microsoft.com/office/powerpoint/2010/main" val="3544938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E250BCB-F608-4DFA-9048-40277721115B}" type="slidenum">
              <a:rPr lang="en-GB" altLang="en-US"/>
              <a:pPr eaLnBrk="1" hangingPunct="1"/>
              <a:t>12</a:t>
            </a:fld>
            <a:endParaRPr lang="en-GB" alt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latin typeface="Arial" panose="020B0604020202020204" pitchFamily="34" charset="0"/>
              </a:rPr>
              <a:t>Blue = masculine, red = feminine;</a:t>
            </a:r>
            <a:r>
              <a:rPr lang="en-GB" altLang="en-US" b="1" baseline="0" dirty="0" smtClean="0">
                <a:latin typeface="Arial" panose="020B0604020202020204" pitchFamily="34" charset="0"/>
              </a:rPr>
              <a:t> célèbre</a:t>
            </a:r>
            <a:r>
              <a:rPr lang="en-GB" altLang="en-US" dirty="0" smtClean="0">
                <a:latin typeface="Arial" panose="020B0604020202020204" pitchFamily="34" charset="0"/>
              </a:rPr>
              <a:t>= famous</a:t>
            </a:r>
          </a:p>
          <a:p>
            <a:pPr eaLnBrk="1" hangingPunct="1"/>
            <a:r>
              <a:rPr lang="en-GB" altLang="en-US" dirty="0" smtClean="0">
                <a:latin typeface="Arial" panose="020B0604020202020204" pitchFamily="34" charset="0"/>
              </a:rPr>
              <a:t>Instructions as per previous.</a:t>
            </a:r>
          </a:p>
          <a:p>
            <a:pPr eaLnBrk="1" hangingPunct="1"/>
            <a:endParaRPr lang="en-GB" altLang="en-US" dirty="0" smtClean="0">
              <a:latin typeface="Arial" panose="020B0604020202020204" pitchFamily="34" charset="0"/>
            </a:endParaRPr>
          </a:p>
        </p:txBody>
      </p:sp>
    </p:spTree>
    <p:extLst>
      <p:ext uri="{BB962C8B-B14F-4D97-AF65-F5344CB8AC3E}">
        <p14:creationId xmlns:p14="http://schemas.microsoft.com/office/powerpoint/2010/main" val="12362709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292A327-C75C-4982-A2BF-1DACBC6076B8}" type="slidenum">
              <a:rPr lang="en-GB" altLang="en-US"/>
              <a:pPr eaLnBrk="1" hangingPunct="1"/>
              <a:t>13</a:t>
            </a:fld>
            <a:endParaRPr lang="en-GB" alt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Arial" panose="020B0604020202020204" pitchFamily="34" charset="0"/>
              </a:rPr>
              <a:t>Blue = masculine, red = feminine; </a:t>
            </a:r>
            <a:r>
              <a:rPr lang="en-GB" altLang="en-US" b="1" smtClean="0">
                <a:latin typeface="Arial" panose="020B0604020202020204" pitchFamily="34" charset="0"/>
              </a:rPr>
              <a:t>impresionante</a:t>
            </a:r>
            <a:r>
              <a:rPr lang="en-GB" altLang="en-US" smtClean="0">
                <a:latin typeface="Arial" panose="020B0604020202020204" pitchFamily="34" charset="0"/>
              </a:rPr>
              <a:t> = striking/impressive</a:t>
            </a:r>
          </a:p>
          <a:p>
            <a:pPr eaLnBrk="1" hangingPunct="1"/>
            <a:r>
              <a:rPr lang="en-GB" altLang="en-US" smtClean="0">
                <a:latin typeface="Arial" panose="020B0604020202020204" pitchFamily="34" charset="0"/>
              </a:rPr>
              <a:t>Instructions as per previous. Pupils will note that there is no difference in masculine &amp; feminine forms for this word (because it doesn’t end in an –o in masculine there is no change.)</a:t>
            </a:r>
          </a:p>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2699157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30A9671-CD1F-4CE2-BC13-48312E2D4047}" type="slidenum">
              <a:rPr lang="en-GB" altLang="en-US"/>
              <a:pPr eaLnBrk="1" hangingPunct="1"/>
              <a:t>14</a:t>
            </a:fld>
            <a:endParaRPr lang="en-GB" alt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Arial" panose="020B0604020202020204" pitchFamily="34" charset="0"/>
              </a:rPr>
              <a:t>Print out sheet, cut up into individual cards and give a set to each pair/pupil. Pupils then put the cards in the order (activities on next 2 slides) they are read out in. Run through the meanings first to check the pupils are on board with this activity. </a:t>
            </a:r>
          </a:p>
        </p:txBody>
      </p:sp>
    </p:spTree>
    <p:extLst>
      <p:ext uri="{BB962C8B-B14F-4D97-AF65-F5344CB8AC3E}">
        <p14:creationId xmlns:p14="http://schemas.microsoft.com/office/powerpoint/2010/main" val="12958102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Display this slide on FREEZE</a:t>
            </a:r>
            <a:r>
              <a:rPr lang="en-GB" baseline="0" dirty="0" smtClean="0"/>
              <a:t> whilst you use the next slide to give the listening task.</a:t>
            </a:r>
            <a:endParaRPr lang="en-GB" dirty="0"/>
          </a:p>
        </p:txBody>
      </p:sp>
      <p:sp>
        <p:nvSpPr>
          <p:cNvPr id="4" name="Slide Number Placeholder 3"/>
          <p:cNvSpPr>
            <a:spLocks noGrp="1"/>
          </p:cNvSpPr>
          <p:nvPr>
            <p:ph type="sldNum" sz="quarter" idx="10"/>
          </p:nvPr>
        </p:nvSpPr>
        <p:spPr/>
        <p:txBody>
          <a:bodyPr/>
          <a:lstStyle/>
          <a:p>
            <a:fld id="{E034B4E3-C0ED-4B28-8DE6-CADB394667E3}" type="slidenum">
              <a:rPr lang="en-GB" altLang="en-US" smtClean="0"/>
              <a:pPr/>
              <a:t>15</a:t>
            </a:fld>
            <a:endParaRPr lang="en-GB" altLang="en-US"/>
          </a:p>
        </p:txBody>
      </p:sp>
    </p:spTree>
    <p:extLst>
      <p:ext uri="{BB962C8B-B14F-4D97-AF65-F5344CB8AC3E}">
        <p14:creationId xmlns:p14="http://schemas.microsoft.com/office/powerpoint/2010/main" val="31214205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D267BE0-9EB9-450F-A80A-7053F8CB0822}" type="slidenum">
              <a:rPr lang="en-GB" altLang="en-US"/>
              <a:pPr eaLnBrk="1" hangingPunct="1"/>
              <a:t>16</a:t>
            </a:fld>
            <a:endParaRPr lang="en-GB" alt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latin typeface="Arial" panose="020B0604020202020204" pitchFamily="34" charset="0"/>
              </a:rPr>
              <a:t>Click</a:t>
            </a:r>
            <a:r>
              <a:rPr lang="en-GB" altLang="en-US" baseline="0" dirty="0" smtClean="0">
                <a:latin typeface="Arial" panose="020B0604020202020204" pitchFamily="34" charset="0"/>
              </a:rPr>
              <a:t> </a:t>
            </a:r>
            <a:r>
              <a:rPr lang="en-GB" altLang="en-US" dirty="0" smtClean="0">
                <a:latin typeface="Arial" panose="020B0604020202020204" pitchFamily="34" charset="0"/>
              </a:rPr>
              <a:t>to hear them in </a:t>
            </a:r>
            <a:r>
              <a:rPr lang="en-GB" altLang="en-US" dirty="0" smtClean="0">
                <a:latin typeface="Arial" panose="020B0604020202020204" pitchFamily="34" charset="0"/>
              </a:rPr>
              <a:t>this order. </a:t>
            </a:r>
            <a:r>
              <a:rPr lang="en-GB" altLang="en-US" dirty="0" smtClean="0">
                <a:latin typeface="Arial" panose="020B0604020202020204" pitchFamily="34" charset="0"/>
              </a:rPr>
              <a:t>Pupils should put their picture cards in the order they hear them said. </a:t>
            </a:r>
            <a:r>
              <a:rPr lang="en-GB" altLang="en-US" dirty="0" smtClean="0">
                <a:latin typeface="Arial" panose="020B0604020202020204" pitchFamily="34" charset="0"/>
              </a:rPr>
              <a:t>NB: The</a:t>
            </a:r>
            <a:r>
              <a:rPr lang="en-GB" altLang="en-US" baseline="0" dirty="0" smtClean="0">
                <a:latin typeface="Arial" panose="020B0604020202020204" pitchFamily="34" charset="0"/>
              </a:rPr>
              <a:t> screen is on FREEZE so pupils cannot see:</a:t>
            </a:r>
            <a:br>
              <a:rPr lang="en-GB" altLang="en-US" baseline="0" dirty="0" smtClean="0">
                <a:latin typeface="Arial" panose="020B0604020202020204" pitchFamily="34" charset="0"/>
              </a:rPr>
            </a:br>
            <a:r>
              <a:rPr lang="en-GB" altLang="en-US" dirty="0" smtClean="0">
                <a:latin typeface="Arial" panose="020B0604020202020204" pitchFamily="34" charset="0"/>
              </a:rPr>
              <a:t>The </a:t>
            </a:r>
            <a:r>
              <a:rPr lang="en-GB" altLang="en-US" dirty="0" smtClean="0">
                <a:latin typeface="Arial" panose="020B0604020202020204" pitchFamily="34" charset="0"/>
              </a:rPr>
              <a:t>audio is as follows:  </a:t>
            </a:r>
          </a:p>
          <a:p>
            <a:pPr eaLnBrk="1" hangingPunct="1"/>
            <a:r>
              <a:rPr lang="en-GB" altLang="en-US" dirty="0" err="1" smtClean="0">
                <a:latin typeface="Arial" panose="020B0604020202020204" pitchFamily="34" charset="0"/>
                <a:cs typeface="Arial" panose="020B0604020202020204" pitchFamily="34" charset="0"/>
              </a:rPr>
              <a:t>impressionant</a:t>
            </a:r>
            <a:r>
              <a:rPr lang="en-GB" altLang="en-US" dirty="0" smtClean="0">
                <a:latin typeface="Arial" panose="020B0604020202020204" pitchFamily="34" charset="0"/>
                <a:cs typeface="Arial" panose="020B0604020202020204" pitchFamily="34" charset="0"/>
              </a:rPr>
              <a:t/>
            </a:r>
            <a:br>
              <a:rPr lang="en-GB" altLang="en-US" dirty="0" smtClean="0">
                <a:latin typeface="Arial" panose="020B0604020202020204" pitchFamily="34" charset="0"/>
                <a:cs typeface="Arial" panose="020B0604020202020204" pitchFamily="34" charset="0"/>
              </a:rPr>
            </a:br>
            <a:r>
              <a:rPr lang="en-GB" altLang="en-US" dirty="0" err="1" smtClean="0">
                <a:latin typeface="Arial" panose="020B0604020202020204" pitchFamily="34" charset="0"/>
                <a:cs typeface="Arial" panose="020B0604020202020204" pitchFamily="34" charset="0"/>
              </a:rPr>
              <a:t>sérieux</a:t>
            </a:r>
            <a:r>
              <a:rPr lang="en-GB" altLang="en-US" dirty="0" smtClean="0">
                <a:latin typeface="Arial" panose="020B0604020202020204" pitchFamily="34" charset="0"/>
                <a:cs typeface="Arial" panose="020B0604020202020204" pitchFamily="34" charset="0"/>
              </a:rPr>
              <a:t/>
            </a:r>
            <a:br>
              <a:rPr lang="en-GB" altLang="en-US" dirty="0" smtClean="0">
                <a:latin typeface="Arial" panose="020B0604020202020204" pitchFamily="34" charset="0"/>
                <a:cs typeface="Arial" panose="020B0604020202020204" pitchFamily="34" charset="0"/>
              </a:rPr>
            </a:br>
            <a:r>
              <a:rPr lang="en-GB" altLang="en-US" dirty="0" smtClean="0">
                <a:latin typeface="Arial" panose="020B0604020202020204" pitchFamily="34" charset="0"/>
                <a:cs typeface="Arial" panose="020B0604020202020204" pitchFamily="34" charset="0"/>
              </a:rPr>
              <a:t>célèbre</a:t>
            </a:r>
            <a:br>
              <a:rPr lang="en-GB" altLang="en-US" dirty="0" smtClean="0">
                <a:latin typeface="Arial" panose="020B0604020202020204" pitchFamily="34" charset="0"/>
                <a:cs typeface="Arial" panose="020B0604020202020204" pitchFamily="34" charset="0"/>
              </a:rPr>
            </a:br>
            <a:r>
              <a:rPr lang="en-GB" altLang="en-US" dirty="0" err="1" smtClean="0">
                <a:latin typeface="Arial" panose="020B0604020202020204" pitchFamily="34" charset="0"/>
                <a:cs typeface="Arial" panose="020B0604020202020204" pitchFamily="34" charset="0"/>
              </a:rPr>
              <a:t>amusant</a:t>
            </a:r>
            <a:r>
              <a:rPr lang="en-GB" altLang="en-US" dirty="0" smtClean="0">
                <a:latin typeface="Arial" panose="020B0604020202020204" pitchFamily="34" charset="0"/>
                <a:cs typeface="Arial" panose="020B0604020202020204" pitchFamily="34" charset="0"/>
              </a:rPr>
              <a:t/>
            </a:r>
            <a:br>
              <a:rPr lang="en-GB" altLang="en-US" dirty="0" smtClean="0">
                <a:latin typeface="Arial" panose="020B0604020202020204" pitchFamily="34" charset="0"/>
                <a:cs typeface="Arial" panose="020B0604020202020204" pitchFamily="34" charset="0"/>
              </a:rPr>
            </a:br>
            <a:r>
              <a:rPr lang="en-GB" altLang="en-US" dirty="0" err="1" smtClean="0">
                <a:latin typeface="Arial" panose="020B0604020202020204" pitchFamily="34" charset="0"/>
                <a:cs typeface="Arial" panose="020B0604020202020204" pitchFamily="34" charset="0"/>
              </a:rPr>
              <a:t>traditionnel</a:t>
            </a:r>
            <a:r>
              <a:rPr lang="en-GB" altLang="en-US" dirty="0" smtClean="0">
                <a:latin typeface="Arial" panose="020B0604020202020204" pitchFamily="34" charset="0"/>
                <a:cs typeface="Arial" panose="020B0604020202020204" pitchFamily="34" charset="0"/>
              </a:rPr>
              <a:t/>
            </a:r>
            <a:br>
              <a:rPr lang="en-GB" altLang="en-US" dirty="0" smtClean="0">
                <a:latin typeface="Arial" panose="020B0604020202020204" pitchFamily="34" charset="0"/>
                <a:cs typeface="Arial" panose="020B0604020202020204" pitchFamily="34" charset="0"/>
              </a:rPr>
            </a:br>
            <a:r>
              <a:rPr lang="en-GB" altLang="en-US" dirty="0" err="1" smtClean="0">
                <a:latin typeface="Arial" panose="020B0604020202020204" pitchFamily="34" charset="0"/>
                <a:cs typeface="Arial" panose="020B0604020202020204" pitchFamily="34" charset="0"/>
              </a:rPr>
              <a:t>moderne</a:t>
            </a:r>
            <a:r>
              <a:rPr lang="en-GB" altLang="en-US" dirty="0" smtClean="0">
                <a:latin typeface="Arial" panose="020B0604020202020204" pitchFamily="34" charset="0"/>
                <a:cs typeface="Arial" panose="020B0604020202020204" pitchFamily="34" charset="0"/>
              </a:rPr>
              <a:t/>
            </a:r>
            <a:br>
              <a:rPr lang="en-GB" altLang="en-US" dirty="0" smtClean="0">
                <a:latin typeface="Arial" panose="020B0604020202020204" pitchFamily="34" charset="0"/>
                <a:cs typeface="Arial" panose="020B0604020202020204" pitchFamily="34" charset="0"/>
              </a:rPr>
            </a:br>
            <a:r>
              <a:rPr lang="en-GB" altLang="en-US" dirty="0" err="1" smtClean="0">
                <a:latin typeface="Arial" panose="020B0604020202020204" pitchFamily="34" charset="0"/>
                <a:cs typeface="Arial" panose="020B0604020202020204" pitchFamily="34" charset="0"/>
              </a:rPr>
              <a:t>joli</a:t>
            </a:r>
            <a:r>
              <a:rPr lang="en-GB" altLang="en-US" dirty="0" smtClean="0">
                <a:latin typeface="Arial" panose="020B0604020202020204" pitchFamily="34" charset="0"/>
                <a:cs typeface="Arial" panose="020B0604020202020204" pitchFamily="34" charset="0"/>
              </a:rPr>
              <a:t/>
            </a:r>
            <a:br>
              <a:rPr lang="en-GB" altLang="en-US" dirty="0" smtClean="0">
                <a:latin typeface="Arial" panose="020B0604020202020204" pitchFamily="34" charset="0"/>
                <a:cs typeface="Arial" panose="020B0604020202020204" pitchFamily="34" charset="0"/>
              </a:rPr>
            </a:br>
            <a:r>
              <a:rPr lang="en-GB" altLang="en-US" dirty="0" err="1" smtClean="0">
                <a:latin typeface="Arial" panose="020B0604020202020204" pitchFamily="34" charset="0"/>
                <a:cs typeface="Arial" panose="020B0604020202020204" pitchFamily="34" charset="0"/>
              </a:rPr>
              <a:t>ennuyeux</a:t>
            </a:r>
            <a:r>
              <a:rPr lang="en-GB" altLang="en-US" dirty="0" smtClean="0">
                <a:latin typeface="Arial" panose="020B0604020202020204" pitchFamily="34" charset="0"/>
                <a:cs typeface="Arial" panose="020B0604020202020204" pitchFamily="34" charset="0"/>
              </a:rPr>
              <a:t/>
            </a:r>
            <a:br>
              <a:rPr lang="en-GB" altLang="en-US" dirty="0" smtClean="0">
                <a:latin typeface="Arial" panose="020B0604020202020204" pitchFamily="34" charset="0"/>
                <a:cs typeface="Arial" panose="020B0604020202020204" pitchFamily="34" charset="0"/>
              </a:rPr>
            </a:br>
            <a:r>
              <a:rPr lang="en-GB" altLang="en-US" dirty="0" err="1" smtClean="0">
                <a:latin typeface="Arial" panose="020B0604020202020204" pitchFamily="34" charset="0"/>
                <a:cs typeface="Arial" panose="020B0604020202020204" pitchFamily="34" charset="0"/>
              </a:rPr>
              <a:t>bruyant</a:t>
            </a:r>
            <a:r>
              <a:rPr lang="en-GB" altLang="en-US" dirty="0" smtClean="0">
                <a:latin typeface="Arial" panose="020B0604020202020204" pitchFamily="34" charset="0"/>
                <a:cs typeface="Arial" panose="020B0604020202020204" pitchFamily="34" charset="0"/>
              </a:rPr>
              <a:t/>
            </a:r>
            <a:br>
              <a:rPr lang="en-GB" altLang="en-US" dirty="0" smtClean="0">
                <a:latin typeface="Arial" panose="020B0604020202020204" pitchFamily="34" charset="0"/>
                <a:cs typeface="Arial" panose="020B0604020202020204" pitchFamily="34" charset="0"/>
              </a:rPr>
            </a:br>
            <a:r>
              <a:rPr lang="en-GB" altLang="en-US" dirty="0" err="1" smtClean="0">
                <a:latin typeface="Arial" panose="020B0604020202020204" pitchFamily="34" charset="0"/>
                <a:cs typeface="Arial" panose="020B0604020202020204" pitchFamily="34" charset="0"/>
              </a:rPr>
              <a:t>émouvant</a:t>
            </a:r>
            <a:r>
              <a:rPr lang="en-GB" altLang="en-US" dirty="0" smtClean="0">
                <a:latin typeface="Arial" panose="020B0604020202020204" pitchFamily="34" charset="0"/>
                <a:cs typeface="Arial" panose="020B0604020202020204" pitchFamily="34" charset="0"/>
              </a:rPr>
              <a:t/>
            </a:r>
            <a:br>
              <a:rPr lang="en-GB" altLang="en-US" dirty="0" smtClean="0">
                <a:latin typeface="Arial" panose="020B0604020202020204" pitchFamily="34" charset="0"/>
                <a:cs typeface="Arial" panose="020B0604020202020204" pitchFamily="34" charset="0"/>
              </a:rPr>
            </a:br>
            <a:r>
              <a:rPr lang="en-GB" altLang="en-US" dirty="0" err="1" smtClean="0">
                <a:latin typeface="Arial" panose="020B0604020202020204" pitchFamily="34" charset="0"/>
                <a:cs typeface="Arial" panose="020B0604020202020204" pitchFamily="34" charset="0"/>
              </a:rPr>
              <a:t>touristique</a:t>
            </a:r>
            <a:r>
              <a:rPr lang="en-GB" altLang="en-US" dirty="0" smtClean="0">
                <a:latin typeface="Arial" panose="020B0604020202020204" pitchFamily="34" charset="0"/>
                <a:cs typeface="Arial" panose="020B0604020202020204" pitchFamily="34" charset="0"/>
              </a:rPr>
              <a:t/>
            </a:r>
            <a:br>
              <a:rPr lang="en-GB" altLang="en-US" dirty="0" smtClean="0">
                <a:latin typeface="Arial" panose="020B0604020202020204" pitchFamily="34" charset="0"/>
                <a:cs typeface="Arial" panose="020B0604020202020204" pitchFamily="34" charset="0"/>
              </a:rPr>
            </a:br>
            <a:r>
              <a:rPr lang="en-GB" altLang="en-US" dirty="0" err="1" smtClean="0">
                <a:latin typeface="Arial" panose="020B0604020202020204" pitchFamily="34" charset="0"/>
                <a:cs typeface="Arial" panose="020B0604020202020204" pitchFamily="34" charset="0"/>
              </a:rPr>
              <a:t>tranquille</a:t>
            </a:r>
            <a:r>
              <a:rPr lang="en-GB" altLang="en-US" dirty="0" smtClean="0">
                <a:latin typeface="Arial" panose="020B0604020202020204" pitchFamily="34" charset="0"/>
                <a:cs typeface="Arial" panose="020B0604020202020204" pitchFamily="34" charset="0"/>
              </a:rPr>
              <a:t/>
            </a:r>
            <a:br>
              <a:rPr lang="en-GB" altLang="en-US" dirty="0" smtClean="0">
                <a:latin typeface="Arial" panose="020B0604020202020204" pitchFamily="34" charset="0"/>
                <a:cs typeface="Arial" panose="020B0604020202020204" pitchFamily="34" charset="0"/>
              </a:rPr>
            </a:br>
            <a:r>
              <a:rPr lang="en-GB" altLang="en-US" dirty="0" smtClean="0">
                <a:latin typeface="Arial" panose="020B0604020202020204" pitchFamily="34" charset="0"/>
                <a:cs typeface="Arial" panose="020B0604020202020204" pitchFamily="34" charset="0"/>
              </a:rPr>
              <a:t>laid</a:t>
            </a:r>
            <a:br>
              <a:rPr lang="en-GB" altLang="en-US" dirty="0" smtClean="0">
                <a:latin typeface="Arial" panose="020B0604020202020204" pitchFamily="34" charset="0"/>
                <a:cs typeface="Arial" panose="020B0604020202020204" pitchFamily="34" charset="0"/>
              </a:rPr>
            </a:br>
            <a:r>
              <a:rPr lang="en-GB" altLang="en-US" dirty="0" smtClean="0">
                <a:latin typeface="Arial" panose="020B0604020202020204" pitchFamily="34" charset="0"/>
                <a:cs typeface="Arial" panose="020B0604020202020204" pitchFamily="34" charset="0"/>
              </a:rPr>
              <a:t>international</a:t>
            </a:r>
            <a:br>
              <a:rPr lang="en-GB" altLang="en-US" dirty="0" smtClean="0">
                <a:latin typeface="Arial" panose="020B0604020202020204" pitchFamily="34" charset="0"/>
                <a:cs typeface="Arial" panose="020B0604020202020204" pitchFamily="34" charset="0"/>
              </a:rPr>
            </a:br>
            <a:r>
              <a:rPr lang="en-GB" altLang="en-US" dirty="0" smtClean="0">
                <a:latin typeface="Arial" panose="020B0604020202020204" pitchFamily="34" charset="0"/>
                <a:cs typeface="Arial" panose="020B0604020202020204" pitchFamily="34" charset="0"/>
              </a:rPr>
              <a:t/>
            </a:r>
            <a:br>
              <a:rPr lang="en-GB" altLang="en-US" dirty="0" smtClean="0">
                <a:latin typeface="Arial" panose="020B0604020202020204" pitchFamily="34" charset="0"/>
                <a:cs typeface="Arial" panose="020B0604020202020204" pitchFamily="34" charset="0"/>
              </a:rPr>
            </a:br>
            <a:r>
              <a:rPr lang="en-GB" altLang="en-US" dirty="0" smtClean="0">
                <a:latin typeface="Arial" panose="020B0604020202020204" pitchFamily="34" charset="0"/>
              </a:rPr>
              <a:t>Then click again to reveal the picture order so that pupils can check they have it right.</a:t>
            </a:r>
          </a:p>
        </p:txBody>
      </p:sp>
    </p:spTree>
    <p:extLst>
      <p:ext uri="{BB962C8B-B14F-4D97-AF65-F5344CB8AC3E}">
        <p14:creationId xmlns:p14="http://schemas.microsoft.com/office/powerpoint/2010/main" val="17634437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Display this slide on FREEZE</a:t>
            </a:r>
            <a:r>
              <a:rPr lang="en-GB" baseline="0" dirty="0" smtClean="0"/>
              <a:t> whilst you use the next slide to give the listening task.</a:t>
            </a:r>
            <a:endParaRPr lang="en-GB" dirty="0"/>
          </a:p>
        </p:txBody>
      </p:sp>
      <p:sp>
        <p:nvSpPr>
          <p:cNvPr id="4" name="Slide Number Placeholder 3"/>
          <p:cNvSpPr>
            <a:spLocks noGrp="1"/>
          </p:cNvSpPr>
          <p:nvPr>
            <p:ph type="sldNum" sz="quarter" idx="10"/>
          </p:nvPr>
        </p:nvSpPr>
        <p:spPr/>
        <p:txBody>
          <a:bodyPr/>
          <a:lstStyle/>
          <a:p>
            <a:fld id="{E034B4E3-C0ED-4B28-8DE6-CADB394667E3}" type="slidenum">
              <a:rPr lang="en-GB" altLang="en-US" smtClean="0"/>
              <a:pPr/>
              <a:t>17</a:t>
            </a:fld>
            <a:endParaRPr lang="en-GB" altLang="en-US"/>
          </a:p>
        </p:txBody>
      </p:sp>
    </p:spTree>
    <p:extLst>
      <p:ext uri="{BB962C8B-B14F-4D97-AF65-F5344CB8AC3E}">
        <p14:creationId xmlns:p14="http://schemas.microsoft.com/office/powerpoint/2010/main" val="1196654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189AB2B-FB93-4E45-BF90-7BC60F60420C}" type="slidenum">
              <a:rPr lang="en-GB" altLang="en-US"/>
              <a:pPr eaLnBrk="1" hangingPunct="1"/>
              <a:t>18</a:t>
            </a:fld>
            <a:endParaRPr lang="en-GB"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latin typeface="Arial" panose="020B0604020202020204" pitchFamily="34" charset="0"/>
              </a:rPr>
              <a:t>Click on the pictures to hear the order. Pupils should put their picture cards in the order they hear them said. </a:t>
            </a:r>
          </a:p>
          <a:p>
            <a:pPr eaLnBrk="1" hangingPunct="1"/>
            <a:endParaRPr lang="en-GB" altLang="en-US" dirty="0" smtClean="0">
              <a:latin typeface="Arial" panose="020B0604020202020204" pitchFamily="34" charset="0"/>
            </a:endParaRPr>
          </a:p>
          <a:p>
            <a:pPr eaLnBrk="1" hangingPunct="1"/>
            <a:r>
              <a:rPr lang="en-GB" altLang="en-US" dirty="0" err="1" smtClean="0">
                <a:latin typeface="Arial" panose="020B0604020202020204" pitchFamily="34" charset="0"/>
                <a:cs typeface="Arial" panose="020B0604020202020204" pitchFamily="34" charset="0"/>
              </a:rPr>
              <a:t>joli</a:t>
            </a:r>
            <a:r>
              <a:rPr lang="en-GB" altLang="en-US" dirty="0" smtClean="0">
                <a:latin typeface="Arial" panose="020B0604020202020204" pitchFamily="34" charset="0"/>
                <a:cs typeface="Arial" panose="020B0604020202020204" pitchFamily="34" charset="0"/>
              </a:rPr>
              <a:t/>
            </a:r>
            <a:br>
              <a:rPr lang="en-GB" altLang="en-US" dirty="0" smtClean="0">
                <a:latin typeface="Arial" panose="020B0604020202020204" pitchFamily="34" charset="0"/>
                <a:cs typeface="Arial" panose="020B0604020202020204" pitchFamily="34" charset="0"/>
              </a:rPr>
            </a:br>
            <a:r>
              <a:rPr lang="en-GB" altLang="en-US" dirty="0" err="1" smtClean="0">
                <a:latin typeface="Arial" panose="020B0604020202020204" pitchFamily="34" charset="0"/>
                <a:cs typeface="Arial" panose="020B0604020202020204" pitchFamily="34" charset="0"/>
              </a:rPr>
              <a:t>touristique</a:t>
            </a:r>
            <a:r>
              <a:rPr lang="en-GB" altLang="en-US" dirty="0" smtClean="0">
                <a:latin typeface="Arial" panose="020B0604020202020204" pitchFamily="34" charset="0"/>
                <a:cs typeface="Arial" panose="020B0604020202020204" pitchFamily="34" charset="0"/>
              </a:rPr>
              <a:t/>
            </a:r>
            <a:br>
              <a:rPr lang="en-GB" altLang="en-US" dirty="0" smtClean="0">
                <a:latin typeface="Arial" panose="020B0604020202020204" pitchFamily="34" charset="0"/>
                <a:cs typeface="Arial" panose="020B0604020202020204" pitchFamily="34" charset="0"/>
              </a:rPr>
            </a:br>
            <a:r>
              <a:rPr lang="en-GB" altLang="en-US" dirty="0" smtClean="0">
                <a:latin typeface="Arial" panose="020B0604020202020204" pitchFamily="34" charset="0"/>
                <a:cs typeface="Arial" panose="020B0604020202020204" pitchFamily="34" charset="0"/>
              </a:rPr>
              <a:t>célèbre</a:t>
            </a:r>
            <a:br>
              <a:rPr lang="en-GB" altLang="en-US" dirty="0" smtClean="0">
                <a:latin typeface="Arial" panose="020B0604020202020204" pitchFamily="34" charset="0"/>
                <a:cs typeface="Arial" panose="020B0604020202020204" pitchFamily="34" charset="0"/>
              </a:rPr>
            </a:br>
            <a:r>
              <a:rPr lang="en-GB" altLang="en-US" dirty="0" err="1" smtClean="0">
                <a:latin typeface="Arial" panose="020B0604020202020204" pitchFamily="34" charset="0"/>
                <a:cs typeface="Arial" panose="020B0604020202020204" pitchFamily="34" charset="0"/>
              </a:rPr>
              <a:t>amusant</a:t>
            </a:r>
            <a:r>
              <a:rPr lang="en-GB" altLang="en-US" dirty="0" smtClean="0">
                <a:latin typeface="Arial" panose="020B0604020202020204" pitchFamily="34" charset="0"/>
                <a:cs typeface="Arial" panose="020B0604020202020204" pitchFamily="34" charset="0"/>
              </a:rPr>
              <a:t/>
            </a:r>
            <a:br>
              <a:rPr lang="en-GB" altLang="en-US" dirty="0" smtClean="0">
                <a:latin typeface="Arial" panose="020B0604020202020204" pitchFamily="34" charset="0"/>
                <a:cs typeface="Arial" panose="020B0604020202020204" pitchFamily="34" charset="0"/>
              </a:rPr>
            </a:br>
            <a:r>
              <a:rPr lang="en-GB" altLang="en-US" dirty="0" err="1" smtClean="0">
                <a:latin typeface="Arial" panose="020B0604020202020204" pitchFamily="34" charset="0"/>
                <a:cs typeface="Arial" panose="020B0604020202020204" pitchFamily="34" charset="0"/>
              </a:rPr>
              <a:t>moderne</a:t>
            </a:r>
            <a:r>
              <a:rPr lang="en-GB" altLang="en-US" dirty="0" smtClean="0">
                <a:latin typeface="Arial" panose="020B0604020202020204" pitchFamily="34" charset="0"/>
                <a:cs typeface="Arial" panose="020B0604020202020204" pitchFamily="34" charset="0"/>
              </a:rPr>
              <a:t/>
            </a:r>
            <a:br>
              <a:rPr lang="en-GB" altLang="en-US" dirty="0" smtClean="0">
                <a:latin typeface="Arial" panose="020B0604020202020204" pitchFamily="34" charset="0"/>
                <a:cs typeface="Arial" panose="020B0604020202020204" pitchFamily="34" charset="0"/>
              </a:rPr>
            </a:br>
            <a:r>
              <a:rPr lang="en-GB" altLang="en-US" dirty="0" err="1" smtClean="0">
                <a:latin typeface="Arial" panose="020B0604020202020204" pitchFamily="34" charset="0"/>
                <a:cs typeface="Arial" panose="020B0604020202020204" pitchFamily="34" charset="0"/>
              </a:rPr>
              <a:t>traditionnel</a:t>
            </a:r>
            <a:r>
              <a:rPr lang="en-GB" altLang="en-US" dirty="0" smtClean="0">
                <a:latin typeface="Arial" panose="020B0604020202020204" pitchFamily="34" charset="0"/>
                <a:cs typeface="Arial" panose="020B0604020202020204" pitchFamily="34" charset="0"/>
              </a:rPr>
              <a:t/>
            </a:r>
            <a:br>
              <a:rPr lang="en-GB" altLang="en-US" dirty="0" smtClean="0">
                <a:latin typeface="Arial" panose="020B0604020202020204" pitchFamily="34" charset="0"/>
                <a:cs typeface="Arial" panose="020B0604020202020204" pitchFamily="34" charset="0"/>
              </a:rPr>
            </a:br>
            <a:r>
              <a:rPr lang="en-GB" altLang="en-US" dirty="0" err="1" smtClean="0">
                <a:latin typeface="Arial" panose="020B0604020202020204" pitchFamily="34" charset="0"/>
                <a:cs typeface="Arial" panose="020B0604020202020204" pitchFamily="34" charset="0"/>
              </a:rPr>
              <a:t>impressionnant</a:t>
            </a:r>
            <a:r>
              <a:rPr lang="en-GB" altLang="en-US" dirty="0" smtClean="0">
                <a:latin typeface="Arial" panose="020B0604020202020204" pitchFamily="34" charset="0"/>
                <a:cs typeface="Arial" panose="020B0604020202020204" pitchFamily="34" charset="0"/>
              </a:rPr>
              <a:t/>
            </a:r>
            <a:br>
              <a:rPr lang="en-GB" altLang="en-US" dirty="0" smtClean="0">
                <a:latin typeface="Arial" panose="020B0604020202020204" pitchFamily="34" charset="0"/>
                <a:cs typeface="Arial" panose="020B0604020202020204" pitchFamily="34" charset="0"/>
              </a:rPr>
            </a:br>
            <a:r>
              <a:rPr lang="en-GB" altLang="en-US" dirty="0" smtClean="0">
                <a:latin typeface="Arial" panose="020B0604020202020204" pitchFamily="34" charset="0"/>
                <a:cs typeface="Arial" panose="020B0604020202020204" pitchFamily="34" charset="0"/>
              </a:rPr>
              <a:t>laid</a:t>
            </a:r>
            <a:br>
              <a:rPr lang="en-GB" altLang="en-US" dirty="0" smtClean="0">
                <a:latin typeface="Arial" panose="020B0604020202020204" pitchFamily="34" charset="0"/>
                <a:cs typeface="Arial" panose="020B0604020202020204" pitchFamily="34" charset="0"/>
              </a:rPr>
            </a:br>
            <a:r>
              <a:rPr lang="en-GB" altLang="en-US" dirty="0" err="1" smtClean="0">
                <a:latin typeface="Arial" panose="020B0604020202020204" pitchFamily="34" charset="0"/>
                <a:cs typeface="Arial" panose="020B0604020202020204" pitchFamily="34" charset="0"/>
              </a:rPr>
              <a:t>bruyant</a:t>
            </a:r>
            <a:r>
              <a:rPr lang="en-GB" altLang="en-US" dirty="0" smtClean="0">
                <a:latin typeface="Arial" panose="020B0604020202020204" pitchFamily="34" charset="0"/>
                <a:cs typeface="Arial" panose="020B0604020202020204" pitchFamily="34" charset="0"/>
              </a:rPr>
              <a:t/>
            </a:r>
            <a:br>
              <a:rPr lang="en-GB" altLang="en-US" dirty="0" smtClean="0">
                <a:latin typeface="Arial" panose="020B0604020202020204" pitchFamily="34" charset="0"/>
                <a:cs typeface="Arial" panose="020B0604020202020204" pitchFamily="34" charset="0"/>
              </a:rPr>
            </a:br>
            <a:r>
              <a:rPr lang="en-GB" altLang="en-US" dirty="0" err="1" smtClean="0">
                <a:latin typeface="Arial" panose="020B0604020202020204" pitchFamily="34" charset="0"/>
                <a:cs typeface="Arial" panose="020B0604020202020204" pitchFamily="34" charset="0"/>
              </a:rPr>
              <a:t>tranquille</a:t>
            </a:r>
            <a:r>
              <a:rPr lang="en-GB" altLang="en-US" dirty="0" smtClean="0">
                <a:latin typeface="Arial" panose="020B0604020202020204" pitchFamily="34" charset="0"/>
                <a:cs typeface="Arial" panose="020B0604020202020204" pitchFamily="34" charset="0"/>
              </a:rPr>
              <a:t/>
            </a:r>
            <a:br>
              <a:rPr lang="en-GB" altLang="en-US" dirty="0" smtClean="0">
                <a:latin typeface="Arial" panose="020B0604020202020204" pitchFamily="34" charset="0"/>
                <a:cs typeface="Arial" panose="020B0604020202020204" pitchFamily="34" charset="0"/>
              </a:rPr>
            </a:br>
            <a:r>
              <a:rPr lang="en-GB" altLang="en-US" dirty="0" err="1" smtClean="0">
                <a:latin typeface="Arial" panose="020B0604020202020204" pitchFamily="34" charset="0"/>
                <a:cs typeface="Arial" panose="020B0604020202020204" pitchFamily="34" charset="0"/>
              </a:rPr>
              <a:t>sérieux</a:t>
            </a:r>
            <a:r>
              <a:rPr lang="en-GB" altLang="en-US" dirty="0" smtClean="0">
                <a:latin typeface="Arial" panose="020B0604020202020204" pitchFamily="34" charset="0"/>
                <a:cs typeface="Arial" panose="020B0604020202020204" pitchFamily="34" charset="0"/>
              </a:rPr>
              <a:t/>
            </a:r>
            <a:br>
              <a:rPr lang="en-GB" altLang="en-US" dirty="0" smtClean="0">
                <a:latin typeface="Arial" panose="020B0604020202020204" pitchFamily="34" charset="0"/>
                <a:cs typeface="Arial" panose="020B0604020202020204" pitchFamily="34" charset="0"/>
              </a:rPr>
            </a:br>
            <a:r>
              <a:rPr lang="en-GB" altLang="en-US" dirty="0" err="1" smtClean="0">
                <a:latin typeface="Arial" panose="020B0604020202020204" pitchFamily="34" charset="0"/>
                <a:cs typeface="Arial" panose="020B0604020202020204" pitchFamily="34" charset="0"/>
              </a:rPr>
              <a:t>émouvant</a:t>
            </a:r>
            <a:r>
              <a:rPr lang="en-GB" altLang="en-US" dirty="0" smtClean="0">
                <a:latin typeface="Arial" panose="020B0604020202020204" pitchFamily="34" charset="0"/>
                <a:cs typeface="Arial" panose="020B0604020202020204" pitchFamily="34" charset="0"/>
              </a:rPr>
              <a:t/>
            </a:r>
            <a:br>
              <a:rPr lang="en-GB" altLang="en-US" dirty="0" smtClean="0">
                <a:latin typeface="Arial" panose="020B0604020202020204" pitchFamily="34" charset="0"/>
                <a:cs typeface="Arial" panose="020B0604020202020204" pitchFamily="34" charset="0"/>
              </a:rPr>
            </a:br>
            <a:r>
              <a:rPr lang="en-GB" altLang="en-US" dirty="0" err="1" smtClean="0">
                <a:latin typeface="Arial" panose="020B0604020202020204" pitchFamily="34" charset="0"/>
                <a:cs typeface="Arial" panose="020B0604020202020204" pitchFamily="34" charset="0"/>
              </a:rPr>
              <a:t>ennuyeux</a:t>
            </a:r>
            <a:r>
              <a:rPr lang="en-GB" altLang="en-US" dirty="0" smtClean="0">
                <a:latin typeface="Arial" panose="020B0604020202020204" pitchFamily="34" charset="0"/>
                <a:cs typeface="Arial" panose="020B0604020202020204" pitchFamily="34" charset="0"/>
              </a:rPr>
              <a:t/>
            </a:r>
            <a:br>
              <a:rPr lang="en-GB" altLang="en-US" dirty="0" smtClean="0">
                <a:latin typeface="Arial" panose="020B0604020202020204" pitchFamily="34" charset="0"/>
                <a:cs typeface="Arial" panose="020B0604020202020204" pitchFamily="34" charset="0"/>
              </a:rPr>
            </a:br>
            <a:r>
              <a:rPr lang="en-GB" altLang="en-US" dirty="0" smtClean="0">
                <a:latin typeface="Arial" panose="020B0604020202020204" pitchFamily="34" charset="0"/>
                <a:cs typeface="Arial" panose="020B0604020202020204" pitchFamily="34" charset="0"/>
              </a:rPr>
              <a:t>international</a:t>
            </a:r>
            <a:endParaRPr lang="en-GB" altLang="en-US" dirty="0" smtClean="0">
              <a:latin typeface="Arial" panose="020B0604020202020204" pitchFamily="34" charset="0"/>
            </a:endParaRPr>
          </a:p>
          <a:p>
            <a:pPr eaLnBrk="1" hangingPunct="1"/>
            <a:r>
              <a:rPr lang="en-GB" altLang="en-US" dirty="0" smtClean="0">
                <a:latin typeface="Arial" panose="020B0604020202020204" pitchFamily="34" charset="0"/>
                <a:cs typeface="Arial" panose="020B0604020202020204" pitchFamily="34" charset="0"/>
              </a:rPr>
              <a:t/>
            </a:r>
            <a:br>
              <a:rPr lang="en-GB" altLang="en-US" dirty="0" smtClean="0">
                <a:latin typeface="Arial" panose="020B0604020202020204" pitchFamily="34" charset="0"/>
                <a:cs typeface="Arial" panose="020B0604020202020204" pitchFamily="34" charset="0"/>
              </a:rPr>
            </a:br>
            <a:r>
              <a:rPr lang="en-GB" altLang="en-US" dirty="0" smtClean="0">
                <a:latin typeface="Arial" panose="020B0604020202020204" pitchFamily="34" charset="0"/>
              </a:rPr>
              <a:t>Then click again to reveal the picture order so that pupils can check they have it right.</a:t>
            </a:r>
          </a:p>
        </p:txBody>
      </p:sp>
    </p:spTree>
    <p:extLst>
      <p:ext uri="{BB962C8B-B14F-4D97-AF65-F5344CB8AC3E}">
        <p14:creationId xmlns:p14="http://schemas.microsoft.com/office/powerpoint/2010/main" val="15063806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Display this slide on FREEZE</a:t>
            </a:r>
            <a:r>
              <a:rPr lang="en-GB" baseline="0" dirty="0" smtClean="0"/>
              <a:t> whilst you use the next slide to give the listening task.</a:t>
            </a:r>
            <a:endParaRPr lang="en-GB" dirty="0"/>
          </a:p>
        </p:txBody>
      </p:sp>
      <p:sp>
        <p:nvSpPr>
          <p:cNvPr id="4" name="Slide Number Placeholder 3"/>
          <p:cNvSpPr>
            <a:spLocks noGrp="1"/>
          </p:cNvSpPr>
          <p:nvPr>
            <p:ph type="sldNum" sz="quarter" idx="10"/>
          </p:nvPr>
        </p:nvSpPr>
        <p:spPr/>
        <p:txBody>
          <a:bodyPr/>
          <a:lstStyle/>
          <a:p>
            <a:fld id="{E034B4E3-C0ED-4B28-8DE6-CADB394667E3}" type="slidenum">
              <a:rPr lang="en-GB" altLang="en-US" smtClean="0"/>
              <a:pPr/>
              <a:t>19</a:t>
            </a:fld>
            <a:endParaRPr lang="en-GB" altLang="en-US"/>
          </a:p>
        </p:txBody>
      </p:sp>
    </p:spTree>
    <p:extLst>
      <p:ext uri="{BB962C8B-B14F-4D97-AF65-F5344CB8AC3E}">
        <p14:creationId xmlns:p14="http://schemas.microsoft.com/office/powerpoint/2010/main" val="4245610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8DAD884-FA5E-4E33-9146-A4C7CAD807AF}" type="slidenum">
              <a:rPr lang="en-GB" altLang="en-US"/>
              <a:pPr eaLnBrk="1" hangingPunct="1"/>
              <a:t>2</a:t>
            </a:fld>
            <a:endParaRPr lang="en-GB" alt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pPr>
            <a:r>
              <a:rPr lang="en-GB" altLang="en-US" b="1" dirty="0" err="1" smtClean="0">
                <a:latin typeface="Arial" panose="020B0604020202020204" pitchFamily="34" charset="0"/>
              </a:rPr>
              <a:t>Pourquoi</a:t>
            </a:r>
            <a:r>
              <a:rPr lang="en-GB" altLang="en-US" b="1" dirty="0" smtClean="0">
                <a:latin typeface="Arial" panose="020B0604020202020204" pitchFamily="34" charset="0"/>
              </a:rPr>
              <a:t> </a:t>
            </a:r>
            <a:r>
              <a:rPr lang="en-GB" altLang="en-US" b="1" dirty="0" err="1" smtClean="0">
                <a:latin typeface="Arial" panose="020B0604020202020204" pitchFamily="34" charset="0"/>
              </a:rPr>
              <a:t>aimes-tu</a:t>
            </a:r>
            <a:r>
              <a:rPr lang="en-GB" altLang="en-US" b="1" dirty="0" smtClean="0">
                <a:latin typeface="Arial" panose="020B0604020202020204" pitchFamily="34" charset="0"/>
              </a:rPr>
              <a:t> / </a:t>
            </a:r>
            <a:r>
              <a:rPr lang="en-GB" altLang="en-US" b="1" dirty="0" err="1" smtClean="0">
                <a:latin typeface="Arial" panose="020B0604020202020204" pitchFamily="34" charset="0"/>
              </a:rPr>
              <a:t>Pourquoi</a:t>
            </a:r>
            <a:r>
              <a:rPr lang="en-GB" altLang="en-US" b="1" dirty="0" smtClean="0">
                <a:latin typeface="Arial" panose="020B0604020202020204" pitchFamily="34" charset="0"/>
              </a:rPr>
              <a:t> </a:t>
            </a:r>
            <a:r>
              <a:rPr lang="en-GB" altLang="en-US" b="1" dirty="0" err="1" smtClean="0">
                <a:latin typeface="Arial" panose="020B0604020202020204" pitchFamily="34" charset="0"/>
              </a:rPr>
              <a:t>tu</a:t>
            </a:r>
            <a:r>
              <a:rPr lang="en-GB" altLang="en-US" b="1" dirty="0" smtClean="0">
                <a:latin typeface="Arial" panose="020B0604020202020204" pitchFamily="34" charset="0"/>
              </a:rPr>
              <a:t> </a:t>
            </a:r>
            <a:r>
              <a:rPr lang="en-GB" altLang="en-US" b="1" dirty="0" err="1" smtClean="0">
                <a:latin typeface="Arial" panose="020B0604020202020204" pitchFamily="34" charset="0"/>
              </a:rPr>
              <a:t>n’aimes</a:t>
            </a:r>
            <a:r>
              <a:rPr lang="en-GB" altLang="en-US" b="1" dirty="0" smtClean="0">
                <a:latin typeface="Arial" panose="020B0604020202020204" pitchFamily="34" charset="0"/>
              </a:rPr>
              <a:t> pas? = </a:t>
            </a:r>
            <a:r>
              <a:rPr lang="en-GB" altLang="en-US" dirty="0" smtClean="0">
                <a:latin typeface="Arial" panose="020B0604020202020204" pitchFamily="34" charset="0"/>
              </a:rPr>
              <a:t>Why do you (not) like it? </a:t>
            </a:r>
          </a:p>
          <a:p>
            <a:pPr eaLnBrk="1" hangingPunct="1">
              <a:spcBef>
                <a:spcPct val="50000"/>
              </a:spcBef>
            </a:pPr>
            <a:r>
              <a:rPr lang="en-GB" altLang="en-US" dirty="0" smtClean="0">
                <a:latin typeface="Arial" panose="020B0604020202020204" pitchFamily="34" charset="0"/>
              </a:rPr>
              <a:t>Pupils are now encouraged to consider reasons why they might like or not like something. </a:t>
            </a:r>
          </a:p>
          <a:p>
            <a:pPr eaLnBrk="1" hangingPunct="1">
              <a:spcBef>
                <a:spcPct val="50000"/>
              </a:spcBef>
            </a:pPr>
            <a:r>
              <a:rPr lang="en-GB" altLang="en-US" dirty="0" smtClean="0">
                <a:latin typeface="Arial" panose="020B0604020202020204" pitchFamily="34" charset="0"/>
              </a:rPr>
              <a:t>Pupils should repeat the phrases to become familiar with them.</a:t>
            </a:r>
          </a:p>
          <a:p>
            <a:pPr eaLnBrk="1" hangingPunct="1">
              <a:spcBef>
                <a:spcPct val="50000"/>
              </a:spcBef>
            </a:pPr>
            <a:r>
              <a:rPr lang="en-GB" altLang="en-US" dirty="0" smtClean="0">
                <a:latin typeface="Arial" panose="020B0604020202020204" pitchFamily="34" charset="0"/>
              </a:rPr>
              <a:t>Click on the phrases to hear them pronounced.</a:t>
            </a:r>
          </a:p>
          <a:p>
            <a:pPr eaLnBrk="1" hangingPunct="1"/>
            <a:endParaRPr lang="en-GB" altLang="en-US" dirty="0" smtClean="0">
              <a:latin typeface="Arial" panose="020B0604020202020204" pitchFamily="34" charset="0"/>
            </a:endParaRPr>
          </a:p>
        </p:txBody>
      </p:sp>
    </p:spTree>
    <p:extLst>
      <p:ext uri="{BB962C8B-B14F-4D97-AF65-F5344CB8AC3E}">
        <p14:creationId xmlns:p14="http://schemas.microsoft.com/office/powerpoint/2010/main" val="4843777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5ACF320-2CC4-4FCA-A3E0-6799FE2694A5}" type="slidenum">
              <a:rPr lang="en-GB" altLang="en-US"/>
              <a:pPr eaLnBrk="1" hangingPunct="1"/>
              <a:t>20</a:t>
            </a:fld>
            <a:endParaRPr lang="en-GB" alt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latin typeface="Arial" panose="020B0604020202020204" pitchFamily="34" charset="0"/>
              </a:rPr>
              <a:t>3rd round of audio.</a:t>
            </a:r>
            <a:br>
              <a:rPr lang="en-GB" altLang="en-US" dirty="0" smtClean="0">
                <a:latin typeface="Arial" panose="020B0604020202020204" pitchFamily="34" charset="0"/>
              </a:rPr>
            </a:br>
            <a:r>
              <a:rPr lang="en-GB" altLang="en-US" dirty="0" err="1" smtClean="0">
                <a:latin typeface="Arial" panose="020B0604020202020204" pitchFamily="34" charset="0"/>
              </a:rPr>
              <a:t>Clcik</a:t>
            </a:r>
            <a:r>
              <a:rPr lang="en-GB" altLang="en-US" dirty="0" smtClean="0">
                <a:latin typeface="Arial" panose="020B0604020202020204" pitchFamily="34" charset="0"/>
              </a:rPr>
              <a:t> to bring</a:t>
            </a:r>
            <a:r>
              <a:rPr lang="en-GB" altLang="en-US" baseline="0" dirty="0" smtClean="0">
                <a:latin typeface="Arial" panose="020B0604020202020204" pitchFamily="34" charset="0"/>
              </a:rPr>
              <a:t> up the audio (and picture) one by one.  Then UNFREEZE the board so pupils can check their answers.</a:t>
            </a:r>
            <a:br>
              <a:rPr lang="en-GB" altLang="en-US" baseline="0" dirty="0" smtClean="0">
                <a:latin typeface="Arial" panose="020B0604020202020204" pitchFamily="34" charset="0"/>
              </a:rPr>
            </a:br>
            <a:r>
              <a:rPr lang="en-GB" altLang="en-US" dirty="0" smtClean="0">
                <a:latin typeface="Arial" panose="020B0604020202020204" pitchFamily="34" charset="0"/>
              </a:rPr>
              <a:t/>
            </a:r>
            <a:br>
              <a:rPr lang="en-GB" altLang="en-US" dirty="0" smtClean="0">
                <a:latin typeface="Arial" panose="020B0604020202020204" pitchFamily="34" charset="0"/>
              </a:rPr>
            </a:br>
            <a:r>
              <a:rPr lang="en-GB" altLang="en-US" dirty="0" err="1" smtClean="0">
                <a:latin typeface="Arial" panose="020B0604020202020204" pitchFamily="34" charset="0"/>
              </a:rPr>
              <a:t>traditionnel</a:t>
            </a:r>
            <a:r>
              <a:rPr lang="en-GB" altLang="en-US" dirty="0" smtClean="0">
                <a:latin typeface="Arial" panose="020B0604020202020204" pitchFamily="34" charset="0"/>
              </a:rPr>
              <a:t/>
            </a:r>
            <a:br>
              <a:rPr lang="en-GB" altLang="en-US" dirty="0" smtClean="0">
                <a:latin typeface="Arial" panose="020B0604020202020204" pitchFamily="34" charset="0"/>
              </a:rPr>
            </a:br>
            <a:r>
              <a:rPr lang="en-GB" altLang="en-US" dirty="0" err="1" smtClean="0">
                <a:latin typeface="Arial" panose="020B0604020202020204" pitchFamily="34" charset="0"/>
              </a:rPr>
              <a:t>bruyant</a:t>
            </a:r>
            <a:r>
              <a:rPr lang="en-GB" altLang="en-US" dirty="0" smtClean="0">
                <a:latin typeface="Arial" panose="020B0604020202020204" pitchFamily="34" charset="0"/>
              </a:rPr>
              <a:t/>
            </a:r>
            <a:br>
              <a:rPr lang="en-GB" altLang="en-US" dirty="0" smtClean="0">
                <a:latin typeface="Arial" panose="020B0604020202020204" pitchFamily="34" charset="0"/>
              </a:rPr>
            </a:br>
            <a:r>
              <a:rPr lang="en-GB" altLang="en-US" dirty="0" err="1" smtClean="0">
                <a:latin typeface="Arial" panose="020B0604020202020204" pitchFamily="34" charset="0"/>
              </a:rPr>
              <a:t>émouvant</a:t>
            </a:r>
            <a:r>
              <a:rPr lang="en-GB" altLang="en-US" dirty="0" smtClean="0">
                <a:latin typeface="Arial" panose="020B0604020202020204" pitchFamily="34" charset="0"/>
              </a:rPr>
              <a:t/>
            </a:r>
            <a:br>
              <a:rPr lang="en-GB" altLang="en-US" dirty="0" smtClean="0">
                <a:latin typeface="Arial" panose="020B0604020202020204" pitchFamily="34" charset="0"/>
              </a:rPr>
            </a:br>
            <a:r>
              <a:rPr lang="en-GB" altLang="en-US" dirty="0" err="1" smtClean="0">
                <a:latin typeface="Arial" panose="020B0604020202020204" pitchFamily="34" charset="0"/>
              </a:rPr>
              <a:t>impressionnant</a:t>
            </a:r>
            <a:r>
              <a:rPr lang="en-GB" altLang="en-US" dirty="0" smtClean="0">
                <a:latin typeface="Arial" panose="020B0604020202020204" pitchFamily="34" charset="0"/>
              </a:rPr>
              <a:t/>
            </a:r>
            <a:br>
              <a:rPr lang="en-GB" altLang="en-US" dirty="0" smtClean="0">
                <a:latin typeface="Arial" panose="020B0604020202020204" pitchFamily="34" charset="0"/>
              </a:rPr>
            </a:br>
            <a:r>
              <a:rPr lang="en-GB" altLang="en-US" dirty="0" err="1" smtClean="0">
                <a:latin typeface="Arial" panose="020B0604020202020204" pitchFamily="34" charset="0"/>
              </a:rPr>
              <a:t>tranquille</a:t>
            </a:r>
            <a:r>
              <a:rPr lang="en-GB" altLang="en-US" dirty="0" smtClean="0">
                <a:latin typeface="Arial" panose="020B0604020202020204" pitchFamily="34" charset="0"/>
              </a:rPr>
              <a:t/>
            </a:r>
            <a:br>
              <a:rPr lang="en-GB" altLang="en-US" dirty="0" smtClean="0">
                <a:latin typeface="Arial" panose="020B0604020202020204" pitchFamily="34" charset="0"/>
              </a:rPr>
            </a:br>
            <a:r>
              <a:rPr lang="en-GB" altLang="en-US" dirty="0" err="1" smtClean="0">
                <a:latin typeface="Arial" panose="020B0604020202020204" pitchFamily="34" charset="0"/>
              </a:rPr>
              <a:t>ennuyeux</a:t>
            </a:r>
            <a:r>
              <a:rPr lang="en-GB" altLang="en-US" dirty="0" smtClean="0">
                <a:latin typeface="Arial" panose="020B0604020202020204" pitchFamily="34" charset="0"/>
              </a:rPr>
              <a:t/>
            </a:r>
            <a:br>
              <a:rPr lang="en-GB" altLang="en-US" dirty="0" smtClean="0">
                <a:latin typeface="Arial" panose="020B0604020202020204" pitchFamily="34" charset="0"/>
              </a:rPr>
            </a:br>
            <a:r>
              <a:rPr lang="en-GB" altLang="en-US" dirty="0" err="1" smtClean="0">
                <a:latin typeface="Arial" panose="020B0604020202020204" pitchFamily="34" charset="0"/>
              </a:rPr>
              <a:t>amusant</a:t>
            </a:r>
            <a:r>
              <a:rPr lang="en-GB" altLang="en-US" dirty="0" smtClean="0">
                <a:latin typeface="Arial" panose="020B0604020202020204" pitchFamily="34" charset="0"/>
              </a:rPr>
              <a:t/>
            </a:r>
            <a:br>
              <a:rPr lang="en-GB" altLang="en-US" dirty="0" smtClean="0">
                <a:latin typeface="Arial" panose="020B0604020202020204" pitchFamily="34" charset="0"/>
              </a:rPr>
            </a:br>
            <a:r>
              <a:rPr lang="en-GB" altLang="en-US" dirty="0" err="1" smtClean="0">
                <a:latin typeface="Arial" panose="020B0604020202020204" pitchFamily="34" charset="0"/>
              </a:rPr>
              <a:t>sérieux</a:t>
            </a:r>
            <a:r>
              <a:rPr lang="en-GB" altLang="en-US" dirty="0" smtClean="0">
                <a:latin typeface="Arial" panose="020B0604020202020204" pitchFamily="34" charset="0"/>
              </a:rPr>
              <a:t/>
            </a:r>
            <a:br>
              <a:rPr lang="en-GB" altLang="en-US" dirty="0" smtClean="0">
                <a:latin typeface="Arial" panose="020B0604020202020204" pitchFamily="34" charset="0"/>
              </a:rPr>
            </a:br>
            <a:r>
              <a:rPr lang="en-GB" altLang="en-US" dirty="0" err="1" smtClean="0">
                <a:latin typeface="Arial" panose="020B0604020202020204" pitchFamily="34" charset="0"/>
              </a:rPr>
              <a:t>touristique</a:t>
            </a:r>
            <a:r>
              <a:rPr lang="en-GB" altLang="en-US" dirty="0" smtClean="0">
                <a:latin typeface="Arial" panose="020B0604020202020204" pitchFamily="34" charset="0"/>
              </a:rPr>
              <a:t/>
            </a:r>
            <a:br>
              <a:rPr lang="en-GB" altLang="en-US" dirty="0" smtClean="0">
                <a:latin typeface="Arial" panose="020B0604020202020204" pitchFamily="34" charset="0"/>
              </a:rPr>
            </a:br>
            <a:r>
              <a:rPr lang="en-GB" altLang="en-US" dirty="0" smtClean="0">
                <a:latin typeface="Arial" panose="020B0604020202020204" pitchFamily="34" charset="0"/>
              </a:rPr>
              <a:t>laid</a:t>
            </a:r>
            <a:br>
              <a:rPr lang="en-GB" altLang="en-US" dirty="0" smtClean="0">
                <a:latin typeface="Arial" panose="020B0604020202020204" pitchFamily="34" charset="0"/>
              </a:rPr>
            </a:br>
            <a:r>
              <a:rPr lang="en-GB" altLang="en-US" dirty="0" smtClean="0">
                <a:latin typeface="Arial" panose="020B0604020202020204" pitchFamily="34" charset="0"/>
              </a:rPr>
              <a:t>célèbre</a:t>
            </a:r>
            <a:br>
              <a:rPr lang="en-GB" altLang="en-US" dirty="0" smtClean="0">
                <a:latin typeface="Arial" panose="020B0604020202020204" pitchFamily="34" charset="0"/>
              </a:rPr>
            </a:br>
            <a:r>
              <a:rPr lang="en-GB" altLang="en-US" dirty="0" err="1" smtClean="0">
                <a:latin typeface="Arial" panose="020B0604020202020204" pitchFamily="34" charset="0"/>
              </a:rPr>
              <a:t>moderne</a:t>
            </a:r>
            <a:r>
              <a:rPr lang="en-GB" altLang="en-US" dirty="0" smtClean="0">
                <a:latin typeface="Arial" panose="020B0604020202020204" pitchFamily="34" charset="0"/>
              </a:rPr>
              <a:t/>
            </a:r>
            <a:br>
              <a:rPr lang="en-GB" altLang="en-US" dirty="0" smtClean="0">
                <a:latin typeface="Arial" panose="020B0604020202020204" pitchFamily="34" charset="0"/>
              </a:rPr>
            </a:br>
            <a:r>
              <a:rPr lang="en-GB" altLang="en-US" dirty="0" err="1" smtClean="0">
                <a:latin typeface="Arial" panose="020B0604020202020204" pitchFamily="34" charset="0"/>
              </a:rPr>
              <a:t>joli</a:t>
            </a:r>
            <a:r>
              <a:rPr lang="en-GB" altLang="en-US" dirty="0" smtClean="0">
                <a:latin typeface="Arial" panose="020B0604020202020204" pitchFamily="34" charset="0"/>
              </a:rPr>
              <a:t/>
            </a:r>
            <a:br>
              <a:rPr lang="en-GB" altLang="en-US" dirty="0" smtClean="0">
                <a:latin typeface="Arial" panose="020B0604020202020204" pitchFamily="34" charset="0"/>
              </a:rPr>
            </a:br>
            <a:r>
              <a:rPr lang="en-GB" altLang="en-US" dirty="0" smtClean="0">
                <a:latin typeface="Arial" panose="020B0604020202020204" pitchFamily="34" charset="0"/>
              </a:rPr>
              <a:t>international</a:t>
            </a:r>
            <a:r>
              <a:rPr lang="en-GB" altLang="en-US" dirty="0" smtClean="0">
                <a:latin typeface="Arial" panose="020B0604020202020204" pitchFamily="34" charset="0"/>
                <a:cs typeface="Arial" panose="020B0604020202020204" pitchFamily="34" charset="0"/>
              </a:rPr>
              <a:t/>
            </a:r>
            <a:br>
              <a:rPr lang="en-GB" altLang="en-US" dirty="0" smtClean="0">
                <a:latin typeface="Arial" panose="020B0604020202020204" pitchFamily="34" charset="0"/>
                <a:cs typeface="Arial" panose="020B0604020202020204" pitchFamily="34" charset="0"/>
              </a:rPr>
            </a:br>
            <a:r>
              <a:rPr lang="en-GB" altLang="en-US" dirty="0" smtClean="0">
                <a:latin typeface="Arial" panose="020B0604020202020204" pitchFamily="34" charset="0"/>
              </a:rPr>
              <a:t>Then click again to reveal the picture order so that pupils can check they have it right.</a:t>
            </a:r>
          </a:p>
          <a:p>
            <a:pPr eaLnBrk="1" hangingPunct="1"/>
            <a:r>
              <a:rPr lang="en-GB" altLang="en-US" dirty="0" smtClean="0">
                <a:latin typeface="Arial" panose="020B0604020202020204" pitchFamily="34" charset="0"/>
              </a:rPr>
              <a:t>You may want to repeat this activity with your own order…</a:t>
            </a:r>
          </a:p>
          <a:p>
            <a:pPr eaLnBrk="1" hangingPunct="1"/>
            <a:endParaRPr lang="en-GB" altLang="en-US" dirty="0" smtClean="0">
              <a:latin typeface="Arial" panose="020B0604020202020204" pitchFamily="34" charset="0"/>
            </a:endParaRPr>
          </a:p>
        </p:txBody>
      </p:sp>
    </p:spTree>
    <p:extLst>
      <p:ext uri="{BB962C8B-B14F-4D97-AF65-F5344CB8AC3E}">
        <p14:creationId xmlns:p14="http://schemas.microsoft.com/office/powerpoint/2010/main" val="32607299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Display this slide on FREEZE</a:t>
            </a:r>
            <a:r>
              <a:rPr lang="en-GB" baseline="0" dirty="0" smtClean="0"/>
              <a:t> whilst you use the next slide to give the listening task.</a:t>
            </a:r>
            <a:endParaRPr lang="en-GB" dirty="0"/>
          </a:p>
        </p:txBody>
      </p:sp>
      <p:sp>
        <p:nvSpPr>
          <p:cNvPr id="4" name="Slide Number Placeholder 3"/>
          <p:cNvSpPr>
            <a:spLocks noGrp="1"/>
          </p:cNvSpPr>
          <p:nvPr>
            <p:ph type="sldNum" sz="quarter" idx="10"/>
          </p:nvPr>
        </p:nvSpPr>
        <p:spPr/>
        <p:txBody>
          <a:bodyPr/>
          <a:lstStyle/>
          <a:p>
            <a:fld id="{E034B4E3-C0ED-4B28-8DE6-CADB394667E3}" type="slidenum">
              <a:rPr lang="en-GB" altLang="en-US" smtClean="0"/>
              <a:pPr/>
              <a:t>21</a:t>
            </a:fld>
            <a:endParaRPr lang="en-GB" altLang="en-US"/>
          </a:p>
        </p:txBody>
      </p:sp>
    </p:spTree>
    <p:extLst>
      <p:ext uri="{BB962C8B-B14F-4D97-AF65-F5344CB8AC3E}">
        <p14:creationId xmlns:p14="http://schemas.microsoft.com/office/powerpoint/2010/main" val="18818379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3340541-CDC7-4B18-AE53-8AA20A29510B}" type="slidenum">
              <a:rPr lang="en-GB" altLang="en-US"/>
              <a:pPr eaLnBrk="1" hangingPunct="1"/>
              <a:t>22</a:t>
            </a:fld>
            <a:endParaRPr lang="en-GB" alt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latin typeface="Arial" panose="020B0604020202020204" pitchFamily="34" charset="0"/>
              </a:rPr>
              <a:t>4th round ANSWERS</a:t>
            </a:r>
            <a:br>
              <a:rPr lang="en-GB" altLang="en-US" dirty="0" smtClean="0">
                <a:latin typeface="Arial" panose="020B0604020202020204" pitchFamily="34" charset="0"/>
              </a:rPr>
            </a:br>
            <a:r>
              <a:rPr lang="en-GB" altLang="en-US" dirty="0" smtClean="0">
                <a:latin typeface="Arial" panose="020B0604020202020204" pitchFamily="34" charset="0"/>
              </a:rPr>
              <a:t>Same</a:t>
            </a:r>
            <a:r>
              <a:rPr lang="en-GB" altLang="en-US" baseline="0" dirty="0" smtClean="0">
                <a:latin typeface="Arial" panose="020B0604020202020204" pitchFamily="34" charset="0"/>
              </a:rPr>
              <a:t> instructions as previously.</a:t>
            </a:r>
            <a:br>
              <a:rPr lang="en-GB" altLang="en-US" baseline="0" dirty="0" smtClean="0">
                <a:latin typeface="Arial" panose="020B0604020202020204" pitchFamily="34" charset="0"/>
              </a:rPr>
            </a:br>
            <a:r>
              <a:rPr lang="en-GB" altLang="en-US" dirty="0" smtClean="0">
                <a:latin typeface="Arial" panose="020B0604020202020204" pitchFamily="34" charset="0"/>
              </a:rPr>
              <a:t/>
            </a:r>
            <a:br>
              <a:rPr lang="en-GB" altLang="en-US" dirty="0" smtClean="0">
                <a:latin typeface="Arial" panose="020B0604020202020204" pitchFamily="34" charset="0"/>
              </a:rPr>
            </a:br>
            <a:r>
              <a:rPr lang="en-GB" altLang="en-US" dirty="0" err="1" smtClean="0">
                <a:latin typeface="Arial" panose="020B0604020202020204" pitchFamily="34" charset="0"/>
              </a:rPr>
              <a:t>impressionnant</a:t>
            </a:r>
            <a:r>
              <a:rPr lang="en-GB" altLang="en-US" dirty="0" smtClean="0">
                <a:latin typeface="Arial" panose="020B0604020202020204" pitchFamily="34" charset="0"/>
              </a:rPr>
              <a:t/>
            </a:r>
            <a:br>
              <a:rPr lang="en-GB" altLang="en-US" dirty="0" smtClean="0">
                <a:latin typeface="Arial" panose="020B0604020202020204" pitchFamily="34" charset="0"/>
              </a:rPr>
            </a:br>
            <a:r>
              <a:rPr lang="en-GB" altLang="en-US" dirty="0" err="1" smtClean="0">
                <a:latin typeface="Arial" panose="020B0604020202020204" pitchFamily="34" charset="0"/>
              </a:rPr>
              <a:t>moderne</a:t>
            </a:r>
            <a:r>
              <a:rPr lang="en-GB" altLang="en-US" dirty="0" smtClean="0">
                <a:latin typeface="Arial" panose="020B0604020202020204" pitchFamily="34" charset="0"/>
              </a:rPr>
              <a:t/>
            </a:r>
            <a:br>
              <a:rPr lang="en-GB" altLang="en-US" dirty="0" smtClean="0">
                <a:latin typeface="Arial" panose="020B0604020202020204" pitchFamily="34" charset="0"/>
              </a:rPr>
            </a:br>
            <a:r>
              <a:rPr lang="en-GB" altLang="en-US" dirty="0" err="1" smtClean="0">
                <a:latin typeface="Arial" panose="020B0604020202020204" pitchFamily="34" charset="0"/>
              </a:rPr>
              <a:t>émouvant</a:t>
            </a:r>
            <a:r>
              <a:rPr lang="en-GB" altLang="en-US" dirty="0" smtClean="0">
                <a:latin typeface="Arial" panose="020B0604020202020204" pitchFamily="34" charset="0"/>
              </a:rPr>
              <a:t/>
            </a:r>
            <a:br>
              <a:rPr lang="en-GB" altLang="en-US" dirty="0" smtClean="0">
                <a:latin typeface="Arial" panose="020B0604020202020204" pitchFamily="34" charset="0"/>
              </a:rPr>
            </a:br>
            <a:r>
              <a:rPr lang="en-GB" altLang="en-US" dirty="0" smtClean="0">
                <a:latin typeface="Arial" panose="020B0604020202020204" pitchFamily="34" charset="0"/>
              </a:rPr>
              <a:t>laid</a:t>
            </a:r>
            <a:br>
              <a:rPr lang="en-GB" altLang="en-US" dirty="0" smtClean="0">
                <a:latin typeface="Arial" panose="020B0604020202020204" pitchFamily="34" charset="0"/>
              </a:rPr>
            </a:br>
            <a:r>
              <a:rPr lang="en-GB" altLang="en-US" dirty="0" err="1" smtClean="0">
                <a:latin typeface="Arial" panose="020B0604020202020204" pitchFamily="34" charset="0"/>
              </a:rPr>
              <a:t>tranquille</a:t>
            </a:r>
            <a:r>
              <a:rPr lang="en-GB" altLang="en-US" dirty="0" smtClean="0">
                <a:latin typeface="Arial" panose="020B0604020202020204" pitchFamily="34" charset="0"/>
              </a:rPr>
              <a:t/>
            </a:r>
            <a:br>
              <a:rPr lang="en-GB" altLang="en-US" dirty="0" smtClean="0">
                <a:latin typeface="Arial" panose="020B0604020202020204" pitchFamily="34" charset="0"/>
              </a:rPr>
            </a:br>
            <a:r>
              <a:rPr lang="en-GB" altLang="en-US" dirty="0" err="1" smtClean="0">
                <a:latin typeface="Arial" panose="020B0604020202020204" pitchFamily="34" charset="0"/>
              </a:rPr>
              <a:t>ennuyeux</a:t>
            </a:r>
            <a:r>
              <a:rPr lang="en-GB" altLang="en-US" dirty="0" smtClean="0">
                <a:latin typeface="Arial" panose="020B0604020202020204" pitchFamily="34" charset="0"/>
              </a:rPr>
              <a:t/>
            </a:r>
            <a:br>
              <a:rPr lang="en-GB" altLang="en-US" dirty="0" smtClean="0">
                <a:latin typeface="Arial" panose="020B0604020202020204" pitchFamily="34" charset="0"/>
              </a:rPr>
            </a:br>
            <a:r>
              <a:rPr lang="en-GB" altLang="en-US" dirty="0" err="1" smtClean="0">
                <a:latin typeface="Arial" panose="020B0604020202020204" pitchFamily="34" charset="0"/>
              </a:rPr>
              <a:t>amusant</a:t>
            </a:r>
            <a:r>
              <a:rPr lang="en-GB" altLang="en-US" dirty="0" smtClean="0">
                <a:latin typeface="Arial" panose="020B0604020202020204" pitchFamily="34" charset="0"/>
              </a:rPr>
              <a:t/>
            </a:r>
            <a:br>
              <a:rPr lang="en-GB" altLang="en-US" dirty="0" smtClean="0">
                <a:latin typeface="Arial" panose="020B0604020202020204" pitchFamily="34" charset="0"/>
              </a:rPr>
            </a:br>
            <a:r>
              <a:rPr lang="en-GB" altLang="en-US" dirty="0" err="1" smtClean="0">
                <a:latin typeface="Arial" panose="020B0604020202020204" pitchFamily="34" charset="0"/>
              </a:rPr>
              <a:t>traditionnel</a:t>
            </a:r>
            <a:r>
              <a:rPr lang="en-GB" altLang="en-US" dirty="0" smtClean="0">
                <a:latin typeface="Arial" panose="020B0604020202020204" pitchFamily="34" charset="0"/>
              </a:rPr>
              <a:t/>
            </a:r>
            <a:br>
              <a:rPr lang="en-GB" altLang="en-US" dirty="0" smtClean="0">
                <a:latin typeface="Arial" panose="020B0604020202020204" pitchFamily="34" charset="0"/>
              </a:rPr>
            </a:br>
            <a:r>
              <a:rPr lang="en-GB" altLang="en-US" dirty="0" err="1" smtClean="0">
                <a:latin typeface="Arial" panose="020B0604020202020204" pitchFamily="34" charset="0"/>
              </a:rPr>
              <a:t>touristique</a:t>
            </a:r>
            <a:r>
              <a:rPr lang="en-GB" altLang="en-US" dirty="0" smtClean="0">
                <a:latin typeface="Arial" panose="020B0604020202020204" pitchFamily="34" charset="0"/>
              </a:rPr>
              <a:t/>
            </a:r>
            <a:br>
              <a:rPr lang="en-GB" altLang="en-US" dirty="0" smtClean="0">
                <a:latin typeface="Arial" panose="020B0604020202020204" pitchFamily="34" charset="0"/>
              </a:rPr>
            </a:br>
            <a:r>
              <a:rPr lang="en-GB" altLang="en-US" dirty="0" err="1" smtClean="0">
                <a:latin typeface="Arial" panose="020B0604020202020204" pitchFamily="34" charset="0"/>
              </a:rPr>
              <a:t>sérieux</a:t>
            </a:r>
            <a:r>
              <a:rPr lang="en-GB" altLang="en-US" dirty="0" smtClean="0">
                <a:latin typeface="Arial" panose="020B0604020202020204" pitchFamily="34" charset="0"/>
              </a:rPr>
              <a:t/>
            </a:r>
            <a:br>
              <a:rPr lang="en-GB" altLang="en-US" dirty="0" smtClean="0">
                <a:latin typeface="Arial" panose="020B0604020202020204" pitchFamily="34" charset="0"/>
              </a:rPr>
            </a:br>
            <a:r>
              <a:rPr lang="en-GB" altLang="en-US" dirty="0" smtClean="0">
                <a:latin typeface="Arial" panose="020B0604020202020204" pitchFamily="34" charset="0"/>
              </a:rPr>
              <a:t>international</a:t>
            </a:r>
            <a:br>
              <a:rPr lang="en-GB" altLang="en-US" dirty="0" smtClean="0">
                <a:latin typeface="Arial" panose="020B0604020202020204" pitchFamily="34" charset="0"/>
              </a:rPr>
            </a:br>
            <a:r>
              <a:rPr lang="en-GB" altLang="en-US" dirty="0" err="1" smtClean="0">
                <a:latin typeface="Arial" panose="020B0604020202020204" pitchFamily="34" charset="0"/>
              </a:rPr>
              <a:t>bruyant</a:t>
            </a:r>
            <a:r>
              <a:rPr lang="en-GB" altLang="en-US" dirty="0" smtClean="0">
                <a:latin typeface="Arial" panose="020B0604020202020204" pitchFamily="34" charset="0"/>
              </a:rPr>
              <a:t/>
            </a:r>
            <a:br>
              <a:rPr lang="en-GB" altLang="en-US" dirty="0" smtClean="0">
                <a:latin typeface="Arial" panose="020B0604020202020204" pitchFamily="34" charset="0"/>
              </a:rPr>
            </a:br>
            <a:r>
              <a:rPr lang="en-GB" altLang="en-US" dirty="0" smtClean="0">
                <a:latin typeface="Arial" panose="020B0604020202020204" pitchFamily="34" charset="0"/>
              </a:rPr>
              <a:t>célèbre</a:t>
            </a:r>
            <a:br>
              <a:rPr lang="en-GB" altLang="en-US" dirty="0" smtClean="0">
                <a:latin typeface="Arial" panose="020B0604020202020204" pitchFamily="34" charset="0"/>
              </a:rPr>
            </a:br>
            <a:r>
              <a:rPr lang="en-GB" altLang="en-US" dirty="0" smtClean="0">
                <a:latin typeface="Arial" panose="020B0604020202020204" pitchFamily="34" charset="0"/>
                <a:cs typeface="Arial" panose="020B0604020202020204" pitchFamily="34" charset="0"/>
              </a:rPr>
              <a:t/>
            </a:r>
            <a:br>
              <a:rPr lang="en-GB" altLang="en-US" dirty="0" smtClean="0">
                <a:latin typeface="Arial" panose="020B0604020202020204" pitchFamily="34" charset="0"/>
                <a:cs typeface="Arial" panose="020B0604020202020204" pitchFamily="34" charset="0"/>
              </a:rPr>
            </a:br>
            <a:r>
              <a:rPr lang="en-GB" altLang="en-US" dirty="0" smtClean="0">
                <a:latin typeface="Arial" panose="020B0604020202020204" pitchFamily="34" charset="0"/>
              </a:rPr>
              <a:t>Then click again to reveal the picture order so that pupils can check they have it right.</a:t>
            </a:r>
          </a:p>
          <a:p>
            <a:pPr eaLnBrk="1" hangingPunct="1"/>
            <a:r>
              <a:rPr lang="en-GB" altLang="en-US" dirty="0" smtClean="0">
                <a:latin typeface="Arial" panose="020B0604020202020204" pitchFamily="34" charset="0"/>
              </a:rPr>
              <a:t>You may want to repeat this activity with your own order…</a:t>
            </a:r>
          </a:p>
          <a:p>
            <a:pPr eaLnBrk="1" hangingPunct="1"/>
            <a:endParaRPr lang="en-GB" altLang="en-US" dirty="0" smtClean="0">
              <a:latin typeface="Arial" panose="020B0604020202020204" pitchFamily="34" charset="0"/>
            </a:endParaRPr>
          </a:p>
        </p:txBody>
      </p:sp>
    </p:spTree>
    <p:extLst>
      <p:ext uri="{BB962C8B-B14F-4D97-AF65-F5344CB8AC3E}">
        <p14:creationId xmlns:p14="http://schemas.microsoft.com/office/powerpoint/2010/main" val="33224942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8DAD884-FA5E-4E33-9146-A4C7CAD807AF}" type="slidenum">
              <a:rPr lang="en-GB" altLang="en-US"/>
              <a:pPr eaLnBrk="1" hangingPunct="1"/>
              <a:t>23</a:t>
            </a:fld>
            <a:endParaRPr lang="en-GB" alt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pPr>
            <a:r>
              <a:rPr lang="en-GB" altLang="en-US" b="1" dirty="0" err="1" smtClean="0">
                <a:latin typeface="Arial" panose="020B0604020202020204" pitchFamily="34" charset="0"/>
              </a:rPr>
              <a:t>Pourquoi</a:t>
            </a:r>
            <a:r>
              <a:rPr lang="en-GB" altLang="en-US" b="1" dirty="0" smtClean="0">
                <a:latin typeface="Arial" panose="020B0604020202020204" pitchFamily="34" charset="0"/>
              </a:rPr>
              <a:t> </a:t>
            </a:r>
            <a:r>
              <a:rPr lang="en-GB" altLang="en-US" b="1" dirty="0" err="1" smtClean="0">
                <a:latin typeface="Arial" panose="020B0604020202020204" pitchFamily="34" charset="0"/>
              </a:rPr>
              <a:t>aimes-tu</a:t>
            </a:r>
            <a:r>
              <a:rPr lang="en-GB" altLang="en-US" b="1" dirty="0" smtClean="0">
                <a:latin typeface="Arial" panose="020B0604020202020204" pitchFamily="34" charset="0"/>
              </a:rPr>
              <a:t> / </a:t>
            </a:r>
            <a:r>
              <a:rPr lang="en-GB" altLang="en-US" b="1" dirty="0" err="1" smtClean="0">
                <a:latin typeface="Arial" panose="020B0604020202020204" pitchFamily="34" charset="0"/>
              </a:rPr>
              <a:t>Pourquoi</a:t>
            </a:r>
            <a:r>
              <a:rPr lang="en-GB" altLang="en-US" b="1" dirty="0" smtClean="0">
                <a:latin typeface="Arial" panose="020B0604020202020204" pitchFamily="34" charset="0"/>
              </a:rPr>
              <a:t> </a:t>
            </a:r>
            <a:r>
              <a:rPr lang="en-GB" altLang="en-US" b="1" dirty="0" err="1" smtClean="0">
                <a:latin typeface="Arial" panose="020B0604020202020204" pitchFamily="34" charset="0"/>
              </a:rPr>
              <a:t>tu</a:t>
            </a:r>
            <a:r>
              <a:rPr lang="en-GB" altLang="en-US" b="1" dirty="0" smtClean="0">
                <a:latin typeface="Arial" panose="020B0604020202020204" pitchFamily="34" charset="0"/>
              </a:rPr>
              <a:t> </a:t>
            </a:r>
            <a:r>
              <a:rPr lang="en-GB" altLang="en-US" b="1" dirty="0" err="1" smtClean="0">
                <a:latin typeface="Arial" panose="020B0604020202020204" pitchFamily="34" charset="0"/>
              </a:rPr>
              <a:t>n’aimes</a:t>
            </a:r>
            <a:r>
              <a:rPr lang="en-GB" altLang="en-US" b="1" dirty="0" smtClean="0">
                <a:latin typeface="Arial" panose="020B0604020202020204" pitchFamily="34" charset="0"/>
              </a:rPr>
              <a:t> pas? = </a:t>
            </a:r>
            <a:r>
              <a:rPr lang="en-GB" altLang="en-US" dirty="0" smtClean="0">
                <a:latin typeface="Arial" panose="020B0604020202020204" pitchFamily="34" charset="0"/>
              </a:rPr>
              <a:t>Why do you (not) like it? </a:t>
            </a:r>
          </a:p>
          <a:p>
            <a:pPr eaLnBrk="1" hangingPunct="1">
              <a:spcBef>
                <a:spcPct val="50000"/>
              </a:spcBef>
            </a:pPr>
            <a:r>
              <a:rPr lang="en-GB" altLang="en-US" dirty="0" smtClean="0">
                <a:latin typeface="Arial" panose="020B0604020202020204" pitchFamily="34" charset="0"/>
              </a:rPr>
              <a:t>Pupils are now encouraged to consider reasons why they might like or not like something. </a:t>
            </a:r>
          </a:p>
          <a:p>
            <a:pPr eaLnBrk="1" hangingPunct="1">
              <a:spcBef>
                <a:spcPct val="50000"/>
              </a:spcBef>
            </a:pPr>
            <a:r>
              <a:rPr lang="en-GB" altLang="en-US" dirty="0" smtClean="0">
                <a:latin typeface="Arial" panose="020B0604020202020204" pitchFamily="34" charset="0"/>
              </a:rPr>
              <a:t>Pupils should repeat the phrases to become familiar with them.</a:t>
            </a:r>
          </a:p>
          <a:p>
            <a:pPr eaLnBrk="1" hangingPunct="1">
              <a:spcBef>
                <a:spcPct val="50000"/>
              </a:spcBef>
            </a:pPr>
            <a:r>
              <a:rPr lang="en-GB" altLang="en-US" dirty="0" smtClean="0">
                <a:latin typeface="Arial" panose="020B0604020202020204" pitchFamily="34" charset="0"/>
              </a:rPr>
              <a:t>Click on the phrases to hear them pronounced.</a:t>
            </a:r>
          </a:p>
          <a:p>
            <a:pPr eaLnBrk="1" hangingPunct="1"/>
            <a:endParaRPr lang="en-GB" altLang="en-US" dirty="0" smtClean="0">
              <a:latin typeface="Arial" panose="020B0604020202020204" pitchFamily="34" charset="0"/>
            </a:endParaRPr>
          </a:p>
        </p:txBody>
      </p:sp>
    </p:spTree>
    <p:extLst>
      <p:ext uri="{BB962C8B-B14F-4D97-AF65-F5344CB8AC3E}">
        <p14:creationId xmlns:p14="http://schemas.microsoft.com/office/powerpoint/2010/main" val="2437890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7B52D68-195F-4CED-AEF8-9B2327A936BD}" type="slidenum">
              <a:rPr lang="en-GB" altLang="en-US"/>
              <a:pPr eaLnBrk="1" hangingPunct="1"/>
              <a:t>24</a:t>
            </a:fld>
            <a:endParaRPr lang="en-GB" alt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GB" altLang="en-US" sz="1200" b="1" dirty="0" err="1" smtClean="0">
                <a:latin typeface="Calibri" panose="020F0502020204030204" pitchFamily="34" charset="0"/>
              </a:rPr>
              <a:t>Pourquoi</a:t>
            </a:r>
            <a:r>
              <a:rPr lang="en-GB" altLang="en-US" sz="1200" b="1" dirty="0" smtClean="0">
                <a:latin typeface="Calibri" panose="020F0502020204030204" pitchFamily="34" charset="0"/>
              </a:rPr>
              <a:t> </a:t>
            </a:r>
            <a:r>
              <a:rPr lang="en-GB" altLang="en-US" sz="1200" b="1" dirty="0" err="1" smtClean="0">
                <a:latin typeface="Calibri" panose="020F0502020204030204" pitchFamily="34" charset="0"/>
              </a:rPr>
              <a:t>tu</a:t>
            </a:r>
            <a:r>
              <a:rPr lang="en-GB" altLang="en-US" sz="1200" b="1" dirty="0" smtClean="0">
                <a:latin typeface="Calibri" panose="020F0502020204030204" pitchFamily="34" charset="0"/>
              </a:rPr>
              <a:t> </a:t>
            </a:r>
            <a:r>
              <a:rPr lang="en-GB" altLang="en-US" sz="1200" b="1" dirty="0" err="1" smtClean="0">
                <a:latin typeface="Calibri" panose="020F0502020204030204" pitchFamily="34" charset="0"/>
              </a:rPr>
              <a:t>aimes</a:t>
            </a:r>
            <a:r>
              <a:rPr lang="en-GB" altLang="en-US" sz="1200" b="1" dirty="0" smtClean="0">
                <a:latin typeface="Calibri" panose="020F0502020204030204" pitchFamily="34" charset="0"/>
              </a:rPr>
              <a:t> Gustave la </a:t>
            </a:r>
            <a:r>
              <a:rPr lang="en-GB" altLang="en-US" sz="1200" b="1" dirty="0" err="1" smtClean="0">
                <a:latin typeface="Calibri" panose="020F0502020204030204" pitchFamily="34" charset="0"/>
              </a:rPr>
              <a:t>grenouille</a:t>
            </a:r>
            <a:r>
              <a:rPr lang="en-GB" altLang="en-US" sz="1200" b="1" dirty="0" smtClean="0">
                <a:latin typeface="Calibri" panose="020F0502020204030204" pitchFamily="34" charset="0"/>
              </a:rPr>
              <a:t>? </a:t>
            </a:r>
            <a:r>
              <a:rPr lang="en-GB" altLang="en-US" sz="1200" b="1" dirty="0" err="1" smtClean="0">
                <a:latin typeface="Calibri" panose="020F0502020204030204" pitchFamily="34" charset="0"/>
              </a:rPr>
              <a:t>Pourquoi</a:t>
            </a:r>
            <a:r>
              <a:rPr lang="en-GB" altLang="en-US" sz="1200" b="1" dirty="0" smtClean="0">
                <a:latin typeface="Calibri" panose="020F0502020204030204" pitchFamily="34" charset="0"/>
              </a:rPr>
              <a:t> (pas)?</a:t>
            </a:r>
          </a:p>
          <a:p>
            <a:pPr marL="0" marR="0" lvl="0" indent="0" algn="l" defTabSz="914400" rtl="0" eaLnBrk="1" fontAlgn="base" latinLnBrk="0" hangingPunct="1">
              <a:lnSpc>
                <a:spcPct val="100000"/>
              </a:lnSpc>
              <a:spcBef>
                <a:spcPct val="50000"/>
              </a:spcBef>
              <a:spcAft>
                <a:spcPct val="0"/>
              </a:spcAft>
              <a:buClrTx/>
              <a:buSzTx/>
              <a:buFontTx/>
              <a:buNone/>
              <a:tabLst/>
              <a:defRPr/>
            </a:pPr>
            <a:endParaRPr lang="en-GB" altLang="en-US" sz="1200" b="1" dirty="0" smtClean="0">
              <a:latin typeface="Calibri" panose="020F0502020204030204" pitchFamily="34" charset="0"/>
            </a:endParaRPr>
          </a:p>
          <a:p>
            <a:pPr eaLnBrk="1" hangingPunct="1">
              <a:spcBef>
                <a:spcPct val="50000"/>
              </a:spcBef>
            </a:pPr>
            <a:r>
              <a:rPr lang="en-GB" altLang="en-US" dirty="0" smtClean="0">
                <a:latin typeface="Arial" panose="020B0604020202020204" pitchFamily="34" charset="0"/>
              </a:rPr>
              <a:t>Do you like Kermit the Frog? Why (not)?</a:t>
            </a:r>
          </a:p>
          <a:p>
            <a:pPr eaLnBrk="1" hangingPunct="1">
              <a:spcBef>
                <a:spcPct val="50000"/>
              </a:spcBef>
            </a:pPr>
            <a:r>
              <a:rPr lang="en-GB" altLang="en-US" dirty="0" smtClean="0">
                <a:latin typeface="Arial" panose="020B0604020202020204" pitchFamily="34" charset="0"/>
              </a:rPr>
              <a:t>Pupils are encouraged to give opinions using the language they have covered in lessons 1 &amp; 2, and any other language they can recycle from previous lessons. </a:t>
            </a:r>
          </a:p>
        </p:txBody>
      </p:sp>
    </p:spTree>
    <p:extLst>
      <p:ext uri="{BB962C8B-B14F-4D97-AF65-F5344CB8AC3E}">
        <p14:creationId xmlns:p14="http://schemas.microsoft.com/office/powerpoint/2010/main" val="5796116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47E7BF3-3347-4AAE-B310-06B032AD0859}" type="slidenum">
              <a:rPr lang="en-GB" altLang="en-US"/>
              <a:pPr eaLnBrk="1" hangingPunct="1"/>
              <a:t>25</a:t>
            </a:fld>
            <a:endParaRPr lang="en-GB" alt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GB" altLang="en-US" sz="1200" b="1" dirty="0" err="1" smtClean="0">
                <a:latin typeface="Calibri" panose="020F0502020204030204" pitchFamily="34" charset="0"/>
              </a:rPr>
              <a:t>Pourquoi</a:t>
            </a:r>
            <a:r>
              <a:rPr lang="en-GB" altLang="en-US" sz="1200" b="1" dirty="0" smtClean="0">
                <a:latin typeface="Calibri" panose="020F0502020204030204" pitchFamily="34" charset="0"/>
              </a:rPr>
              <a:t> </a:t>
            </a:r>
            <a:r>
              <a:rPr lang="en-GB" altLang="en-US" sz="1200" b="1" dirty="0" err="1" smtClean="0">
                <a:latin typeface="Calibri" panose="020F0502020204030204" pitchFamily="34" charset="0"/>
              </a:rPr>
              <a:t>aimes-tu</a:t>
            </a:r>
            <a:r>
              <a:rPr lang="en-GB" altLang="en-US" sz="1200" b="1" dirty="0" smtClean="0">
                <a:latin typeface="Calibri" panose="020F0502020204030204" pitchFamily="34" charset="0"/>
              </a:rPr>
              <a:t>?</a:t>
            </a:r>
            <a:endParaRPr lang="en-GB" altLang="en-US" sz="1200" b="1" dirty="0" smtClean="0">
              <a:latin typeface="Calibri" panose="020F0502020204030204" pitchFamily="34" charset="0"/>
            </a:endParaRPr>
          </a:p>
          <a:p>
            <a:pPr eaLnBrk="1" hangingPunct="1">
              <a:spcBef>
                <a:spcPct val="50000"/>
              </a:spcBef>
            </a:pPr>
            <a:r>
              <a:rPr lang="en-GB" altLang="en-US" dirty="0" smtClean="0">
                <a:latin typeface="Arial" panose="020B0604020202020204" pitchFamily="34" charset="0"/>
              </a:rPr>
              <a:t>Why do you like?</a:t>
            </a:r>
            <a:endParaRPr lang="en-GB" altLang="en-US" dirty="0" smtClean="0">
              <a:latin typeface="Arial" panose="020B0604020202020204" pitchFamily="34" charset="0"/>
            </a:endParaRPr>
          </a:p>
          <a:p>
            <a:pPr eaLnBrk="1" hangingPunct="1">
              <a:spcBef>
                <a:spcPct val="50000"/>
              </a:spcBef>
            </a:pPr>
            <a:r>
              <a:rPr lang="en-GB" altLang="en-US" dirty="0" smtClean="0">
                <a:latin typeface="Arial" panose="020B0604020202020204" pitchFamily="34" charset="0"/>
              </a:rPr>
              <a:t>Pupils are encouraged to give opinions using the language they have covered in lessons 1 &amp; 2, and any other language they can recycle from previous lessons. </a:t>
            </a:r>
          </a:p>
          <a:p>
            <a:pPr eaLnBrk="1" hangingPunct="1"/>
            <a:r>
              <a:rPr lang="en-GB" altLang="en-US" dirty="0" smtClean="0">
                <a:latin typeface="Arial" panose="020B0604020202020204" pitchFamily="34" charset="0"/>
              </a:rPr>
              <a:t>Characters are revealed on mouse-clicks. Encourage pupils to use feminine singular (red) adjectives for Piggy and masculine singular (blue) adjectives for Gonzo &amp; Animal.</a:t>
            </a:r>
          </a:p>
        </p:txBody>
      </p:sp>
    </p:spTree>
    <p:extLst>
      <p:ext uri="{BB962C8B-B14F-4D97-AF65-F5344CB8AC3E}">
        <p14:creationId xmlns:p14="http://schemas.microsoft.com/office/powerpoint/2010/main" val="24771996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EB9C08B-DA3C-42C7-A047-9A58EF2C198B}" type="slidenum">
              <a:rPr lang="en-GB" altLang="en-US"/>
              <a:pPr eaLnBrk="1" hangingPunct="1"/>
              <a:t>26</a:t>
            </a:fld>
            <a:endParaRPr lang="en-GB"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marR="0" lvl="0" indent="-228600" algn="l" defTabSz="914400" rtl="0" eaLnBrk="1" fontAlgn="base" latinLnBrk="0" hangingPunct="1">
              <a:lnSpc>
                <a:spcPct val="100000"/>
              </a:lnSpc>
              <a:spcBef>
                <a:spcPct val="50000"/>
              </a:spcBef>
              <a:spcAft>
                <a:spcPct val="0"/>
              </a:spcAft>
              <a:buClrTx/>
              <a:buSzTx/>
              <a:buFontTx/>
              <a:buNone/>
              <a:tabLst/>
              <a:defRPr/>
            </a:pPr>
            <a:r>
              <a:rPr lang="en-GB" altLang="en-US" sz="1000" b="1" dirty="0" smtClean="0">
                <a:latin typeface="Calibri" panose="020F0502020204030204" pitchFamily="34" charset="0"/>
              </a:rPr>
              <a:t>Met un </a:t>
            </a:r>
            <a:r>
              <a:rPr lang="en-GB" altLang="en-US" sz="1000" b="1" dirty="0" err="1" smtClean="0">
                <a:latin typeface="Calibri" panose="020F0502020204030204" pitchFamily="34" charset="0"/>
              </a:rPr>
              <a:t>adjectif</a:t>
            </a:r>
            <a:r>
              <a:rPr lang="en-GB" altLang="en-US" sz="1000" b="1" dirty="0" smtClean="0">
                <a:latin typeface="Calibri" panose="020F0502020204030204" pitchFamily="34" charset="0"/>
              </a:rPr>
              <a:t> </a:t>
            </a:r>
            <a:r>
              <a:rPr lang="en-GB" altLang="en-US" sz="1000" b="1" dirty="0" err="1" smtClean="0">
                <a:latin typeface="Calibri" panose="020F0502020204030204" pitchFamily="34" charset="0"/>
              </a:rPr>
              <a:t>approprié</a:t>
            </a:r>
            <a:r>
              <a:rPr lang="en-GB" altLang="en-US" sz="1000" b="1" dirty="0" smtClean="0">
                <a:latin typeface="Calibri" panose="020F0502020204030204" pitchFamily="34" charset="0"/>
              </a:rPr>
              <a:t> </a:t>
            </a:r>
            <a:r>
              <a:rPr lang="en-GB" altLang="en-US" sz="1000" b="1" dirty="0" err="1" smtClean="0">
                <a:latin typeface="Calibri" panose="020F0502020204030204" pitchFamily="34" charset="0"/>
              </a:rPr>
              <a:t>dans</a:t>
            </a:r>
            <a:r>
              <a:rPr lang="en-GB" altLang="en-US" sz="1000" b="1" dirty="0" smtClean="0">
                <a:latin typeface="Calibri" panose="020F0502020204030204" pitchFamily="34" charset="0"/>
              </a:rPr>
              <a:t> le blanc !</a:t>
            </a:r>
          </a:p>
          <a:p>
            <a:pPr marL="228600" indent="-228600" eaLnBrk="1" hangingPunct="1">
              <a:spcBef>
                <a:spcPct val="50000"/>
              </a:spcBef>
            </a:pPr>
            <a:r>
              <a:rPr lang="en-GB" altLang="en-US" sz="1000" dirty="0" smtClean="0">
                <a:latin typeface="Arial" panose="020B0604020202020204" pitchFamily="34" charset="0"/>
              </a:rPr>
              <a:t>Write appropriate adjectives in the spaces. Choose from the list at the bottom of the slide.</a:t>
            </a:r>
          </a:p>
          <a:p>
            <a:pPr marL="228600" indent="-228600" eaLnBrk="1" hangingPunct="1">
              <a:spcBef>
                <a:spcPct val="50000"/>
              </a:spcBef>
            </a:pPr>
            <a:r>
              <a:rPr lang="en-GB" altLang="en-US" sz="1000" dirty="0" smtClean="0">
                <a:latin typeface="Arial" panose="020B0604020202020204" pitchFamily="34" charset="0"/>
              </a:rPr>
              <a:t>The rules for adjectival agreement are the same as for the colours. –o, -a, -</a:t>
            </a:r>
            <a:r>
              <a:rPr lang="en-GB" altLang="en-US" sz="1000" dirty="0" err="1" smtClean="0">
                <a:latin typeface="Arial" panose="020B0604020202020204" pitchFamily="34" charset="0"/>
              </a:rPr>
              <a:t>os</a:t>
            </a:r>
            <a:r>
              <a:rPr lang="en-GB" altLang="en-US" sz="1000" dirty="0" smtClean="0">
                <a:latin typeface="Arial" panose="020B0604020202020204" pitchFamily="34" charset="0"/>
              </a:rPr>
              <a:t>, -as. Alternatively if the adjective doesn’t end in –o in the masculine singular it will be the same for the feminine singular and add –</a:t>
            </a:r>
            <a:r>
              <a:rPr lang="en-GB" altLang="en-US" sz="1000" dirty="0" err="1" smtClean="0">
                <a:latin typeface="Arial" panose="020B0604020202020204" pitchFamily="34" charset="0"/>
              </a:rPr>
              <a:t>es</a:t>
            </a:r>
            <a:r>
              <a:rPr lang="en-GB" altLang="en-US" sz="1000" dirty="0" smtClean="0">
                <a:latin typeface="Arial" panose="020B0604020202020204" pitchFamily="34" charset="0"/>
              </a:rPr>
              <a:t> for masculine &amp; feminine plural. The idea is that pupils will use some of the adjectives they have just been introduced to and have practised.</a:t>
            </a:r>
          </a:p>
          <a:p>
            <a:pPr marL="228600" indent="-228600" eaLnBrk="1" hangingPunct="1">
              <a:spcBef>
                <a:spcPct val="50000"/>
              </a:spcBef>
              <a:buFontTx/>
              <a:buAutoNum type="arabicPeriod"/>
            </a:pPr>
            <a:r>
              <a:rPr lang="en-GB" altLang="en-US" sz="1000" dirty="0" smtClean="0">
                <a:latin typeface="Arial" panose="020B0604020202020204" pitchFamily="34" charset="0"/>
              </a:rPr>
              <a:t>I don’t like school because it’s … (adjective must be masculine singular and fit in terms of meaning).</a:t>
            </a:r>
          </a:p>
          <a:p>
            <a:pPr marL="228600" indent="-228600" eaLnBrk="1" hangingPunct="1">
              <a:spcBef>
                <a:spcPct val="50000"/>
              </a:spcBef>
              <a:buFontTx/>
              <a:buAutoNum type="arabicPeriod"/>
            </a:pPr>
            <a:r>
              <a:rPr lang="en-GB" altLang="en-US" sz="1000" dirty="0" smtClean="0">
                <a:latin typeface="Arial" panose="020B0604020202020204" pitchFamily="34" charset="0"/>
              </a:rPr>
              <a:t> I like parties because they are … (feminine plural)</a:t>
            </a:r>
          </a:p>
          <a:p>
            <a:pPr marL="228600" indent="-228600" eaLnBrk="1" hangingPunct="1">
              <a:spcBef>
                <a:spcPct val="50000"/>
              </a:spcBef>
              <a:buFontTx/>
              <a:buAutoNum type="arabicPeriod"/>
            </a:pPr>
            <a:r>
              <a:rPr lang="en-GB" altLang="en-US" sz="1000" dirty="0" smtClean="0">
                <a:latin typeface="Arial" panose="020B0604020202020204" pitchFamily="34" charset="0"/>
              </a:rPr>
              <a:t> I prefer football because it’s … (feminine singular).</a:t>
            </a:r>
          </a:p>
          <a:p>
            <a:pPr marL="228600" indent="-228600" eaLnBrk="1" hangingPunct="1">
              <a:spcBef>
                <a:spcPct val="50000"/>
              </a:spcBef>
              <a:buFontTx/>
              <a:buAutoNum type="arabicPeriod"/>
            </a:pPr>
            <a:r>
              <a:rPr lang="en-GB" altLang="en-US" sz="1000" dirty="0" smtClean="0">
                <a:latin typeface="Arial" panose="020B0604020202020204" pitchFamily="34" charset="0"/>
              </a:rPr>
              <a:t>My favourite animal is a cat because cats are … (masculine plural).</a:t>
            </a:r>
          </a:p>
          <a:p>
            <a:pPr marL="228600" indent="-228600" eaLnBrk="1" hangingPunct="1">
              <a:spcBef>
                <a:spcPct val="50000"/>
              </a:spcBef>
              <a:buFontTx/>
              <a:buAutoNum type="arabicPeriod"/>
            </a:pPr>
            <a:r>
              <a:rPr lang="en-GB" altLang="en-US" sz="1000" dirty="0" smtClean="0">
                <a:latin typeface="Arial" panose="020B0604020202020204" pitchFamily="34" charset="0"/>
              </a:rPr>
              <a:t> The girl isn’t noisy, she’s … (feminine singular).</a:t>
            </a:r>
          </a:p>
          <a:p>
            <a:pPr marL="228600" indent="-228600" eaLnBrk="1" hangingPunct="1">
              <a:spcBef>
                <a:spcPct val="50000"/>
              </a:spcBef>
              <a:buFontTx/>
              <a:buAutoNum type="arabicPeriod"/>
            </a:pPr>
            <a:r>
              <a:rPr lang="en-GB" altLang="en-US" sz="1000" dirty="0" smtClean="0">
                <a:latin typeface="Arial" panose="020B0604020202020204" pitchFamily="34" charset="0"/>
              </a:rPr>
              <a:t> My birthday party is very … (feminine singular).</a:t>
            </a:r>
          </a:p>
          <a:p>
            <a:pPr marL="228600" indent="-228600" eaLnBrk="1" hangingPunct="1">
              <a:spcBef>
                <a:spcPct val="50000"/>
              </a:spcBef>
              <a:buFontTx/>
              <a:buAutoNum type="arabicPeriod"/>
            </a:pPr>
            <a:r>
              <a:rPr lang="en-GB" altLang="en-US" sz="1000" dirty="0" smtClean="0">
                <a:latin typeface="Arial" panose="020B0604020202020204" pitchFamily="34" charset="0"/>
              </a:rPr>
              <a:t> I love butterflies because they are … (feminine plural). </a:t>
            </a:r>
          </a:p>
          <a:p>
            <a:pPr marL="228600" indent="-228600" eaLnBrk="1" hangingPunct="1">
              <a:spcBef>
                <a:spcPct val="50000"/>
              </a:spcBef>
              <a:buFontTx/>
              <a:buAutoNum type="arabicPeriod"/>
            </a:pPr>
            <a:r>
              <a:rPr lang="en-GB" altLang="en-US" sz="1000" dirty="0" smtClean="0">
                <a:latin typeface="Arial" panose="020B0604020202020204" pitchFamily="34" charset="0"/>
              </a:rPr>
              <a:t> </a:t>
            </a:r>
            <a:r>
              <a:rPr lang="en-GB" altLang="en-US" sz="1000" dirty="0" err="1" smtClean="0">
                <a:latin typeface="Arial" panose="020B0604020202020204" pitchFamily="34" charset="0"/>
              </a:rPr>
              <a:t>Pocoy</a:t>
            </a:r>
            <a:r>
              <a:rPr lang="en-GB" altLang="en-US" sz="1000" dirty="0" err="1" smtClean="0">
                <a:latin typeface="Arial" panose="020B0604020202020204" pitchFamily="34" charset="0"/>
                <a:cs typeface="Arial" panose="020B0604020202020204" pitchFamily="34" charset="0"/>
              </a:rPr>
              <a:t>ó</a:t>
            </a:r>
            <a:r>
              <a:rPr lang="en-GB" altLang="en-US" sz="1000" dirty="0" smtClean="0">
                <a:latin typeface="Arial" panose="020B0604020202020204" pitchFamily="34" charset="0"/>
                <a:cs typeface="Arial" panose="020B0604020202020204" pitchFamily="34" charset="0"/>
              </a:rPr>
              <a:t> is very … (masculine singular).</a:t>
            </a:r>
          </a:p>
          <a:p>
            <a:pPr marL="228600" indent="-228600" eaLnBrk="1" hangingPunct="1">
              <a:spcBef>
                <a:spcPct val="50000"/>
              </a:spcBef>
              <a:buFontTx/>
              <a:buAutoNum type="arabicPeriod"/>
            </a:pPr>
            <a:r>
              <a:rPr lang="en-GB" altLang="en-US" sz="1000" dirty="0" smtClean="0">
                <a:latin typeface="Arial" panose="020B0604020202020204" pitchFamily="34" charset="0"/>
                <a:cs typeface="Arial" panose="020B0604020202020204" pitchFamily="34" charset="0"/>
              </a:rPr>
              <a:t> I love adventures because they are … (feminine plural).</a:t>
            </a:r>
          </a:p>
          <a:p>
            <a:pPr marL="228600" indent="-228600" eaLnBrk="1" hangingPunct="1">
              <a:spcBef>
                <a:spcPct val="50000"/>
              </a:spcBef>
              <a:buFontTx/>
              <a:buAutoNum type="arabicPeriod"/>
            </a:pPr>
            <a:r>
              <a:rPr lang="en-GB" altLang="en-US" sz="1000" dirty="0" smtClean="0">
                <a:latin typeface="Arial" panose="020B0604020202020204" pitchFamily="34" charset="0"/>
                <a:cs typeface="Arial" panose="020B0604020202020204" pitchFamily="34" charset="0"/>
              </a:rPr>
              <a:t> I like the photo because it’s … (feminine singular).</a:t>
            </a:r>
          </a:p>
          <a:p>
            <a:pPr marL="228600" indent="-228600" eaLnBrk="1" hangingPunct="1">
              <a:spcBef>
                <a:spcPct val="50000"/>
              </a:spcBef>
            </a:pPr>
            <a:r>
              <a:rPr lang="en-GB" altLang="en-US" sz="1000" dirty="0" smtClean="0">
                <a:latin typeface="Arial" panose="020B0604020202020204" pitchFamily="34" charset="0"/>
                <a:cs typeface="Arial" panose="020B0604020202020204" pitchFamily="34" charset="0"/>
              </a:rPr>
              <a:t>Answers appear on mouse-clicks and fly to spaces.</a:t>
            </a:r>
          </a:p>
          <a:p>
            <a:pPr marL="228600" indent="-228600" eaLnBrk="1" hangingPunct="1">
              <a:spcBef>
                <a:spcPct val="50000"/>
              </a:spcBef>
              <a:buFontTx/>
              <a:buAutoNum type="arabicPeriod"/>
            </a:pPr>
            <a:endParaRPr lang="en-GB" altLang="en-US" sz="1000" dirty="0" smtClean="0">
              <a:latin typeface="Arial" panose="020B0604020202020204" pitchFamily="34" charset="0"/>
            </a:endParaRPr>
          </a:p>
          <a:p>
            <a:pPr marL="228600" indent="-228600" eaLnBrk="1" hangingPunct="1"/>
            <a:endParaRPr lang="en-GB" altLang="en-US" sz="1000" dirty="0" smtClean="0">
              <a:latin typeface="Arial" panose="020B0604020202020204" pitchFamily="34" charset="0"/>
            </a:endParaRPr>
          </a:p>
        </p:txBody>
      </p:sp>
    </p:spTree>
    <p:extLst>
      <p:ext uri="{BB962C8B-B14F-4D97-AF65-F5344CB8AC3E}">
        <p14:creationId xmlns:p14="http://schemas.microsoft.com/office/powerpoint/2010/main" val="21635644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B32CC0A-203B-4290-82D6-F5E793647C31}" type="slidenum">
              <a:rPr lang="en-GB" altLang="en-US"/>
              <a:pPr eaLnBrk="1" hangingPunct="1"/>
              <a:t>27</a:t>
            </a:fld>
            <a:endParaRPr lang="en-GB" alt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spcBef>
                <a:spcPct val="50000"/>
              </a:spcBef>
            </a:pPr>
            <a:r>
              <a:rPr lang="en-GB" altLang="en-US" sz="1000" smtClean="0">
                <a:latin typeface="Arial" panose="020B0604020202020204" pitchFamily="34" charset="0"/>
              </a:rPr>
              <a:t>Version for printing out </a:t>
            </a:r>
          </a:p>
          <a:p>
            <a:pPr marL="228600" indent="-228600" eaLnBrk="1" hangingPunct="1"/>
            <a:endParaRPr lang="en-GB" altLang="en-US" sz="1000" smtClean="0">
              <a:latin typeface="Arial" panose="020B0604020202020204" pitchFamily="34" charset="0"/>
            </a:endParaRPr>
          </a:p>
        </p:txBody>
      </p:sp>
    </p:spTree>
    <p:extLst>
      <p:ext uri="{BB962C8B-B14F-4D97-AF65-F5344CB8AC3E}">
        <p14:creationId xmlns:p14="http://schemas.microsoft.com/office/powerpoint/2010/main" val="14401064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smtClean="0">
                <a:latin typeface="Arial" panose="020B0604020202020204" pitchFamily="34" charset="0"/>
              </a:rPr>
              <a:t>Batalla naval (battleships)</a:t>
            </a:r>
            <a:r>
              <a:rPr lang="en-GB" altLang="en-US" smtClean="0">
                <a:latin typeface="Arial" panose="020B0604020202020204" pitchFamily="34" charset="0"/>
              </a:rPr>
              <a:t/>
            </a:r>
            <a:br>
              <a:rPr lang="en-GB" altLang="en-US" smtClean="0">
                <a:latin typeface="Arial" panose="020B0604020202020204" pitchFamily="34" charset="0"/>
              </a:rPr>
            </a:br>
            <a:r>
              <a:rPr lang="en-GB" altLang="en-US" smtClean="0">
                <a:latin typeface="Arial" panose="020B0604020202020204" pitchFamily="34" charset="0"/>
              </a:rPr>
              <a:t>Pupils form sentences to try to find the 5 x hidden battleships.</a:t>
            </a:r>
            <a:br>
              <a:rPr lang="en-GB" altLang="en-US" smtClean="0">
                <a:latin typeface="Arial" panose="020B0604020202020204" pitchFamily="34" charset="0"/>
              </a:rPr>
            </a:br>
            <a:r>
              <a:rPr lang="en-GB" altLang="en-US" smtClean="0">
                <a:latin typeface="Arial" panose="020B0604020202020204" pitchFamily="34" charset="0"/>
              </a:rPr>
              <a:t>They can do this in two teams until all 5 are found.</a:t>
            </a:r>
            <a:br>
              <a:rPr lang="en-GB" altLang="en-US" smtClean="0">
                <a:latin typeface="Arial" panose="020B0604020202020204" pitchFamily="34" charset="0"/>
              </a:rPr>
            </a:br>
            <a:r>
              <a:rPr lang="en-GB" altLang="en-US" smtClean="0">
                <a:latin typeface="Arial" panose="020B0604020202020204" pitchFamily="34" charset="0"/>
              </a:rPr>
              <a:t>Click in the middle of the purple rectangle indicated by the phrase given and it will disappear.  Pupils say ‘tocado’ when they get a ship and ‘agua’ when there is only water there.</a:t>
            </a:r>
            <a:br>
              <a:rPr lang="en-GB" altLang="en-US" smtClean="0">
                <a:latin typeface="Arial" panose="020B0604020202020204" pitchFamily="34" charset="0"/>
              </a:rPr>
            </a:br>
            <a:r>
              <a:rPr lang="en-GB" altLang="en-US" smtClean="0">
                <a:latin typeface="Arial" panose="020B0604020202020204" pitchFamily="34" charset="0"/>
              </a:rPr>
              <a:t>There is a black/white slide of the game at the end of this lesson, so pupils can play again, but in pairs.</a:t>
            </a:r>
          </a:p>
        </p:txBody>
      </p:sp>
      <p:sp>
        <p:nvSpPr>
          <p:cNvPr id="53252"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11F2489-83DC-46D6-B3E6-C5ACAAFE709C}" type="slidenum">
              <a:rPr lang="en-GB" altLang="en-US">
                <a:solidFill>
                  <a:srgbClr val="000000"/>
                </a:solidFill>
              </a:rPr>
              <a:pPr eaLnBrk="1" hangingPunct="1"/>
              <a:t>28</a:t>
            </a:fld>
            <a:endParaRPr lang="en-GB" altLang="en-US">
              <a:solidFill>
                <a:srgbClr val="000000"/>
              </a:solidFill>
            </a:endParaRPr>
          </a:p>
        </p:txBody>
      </p:sp>
    </p:spTree>
    <p:extLst>
      <p:ext uri="{BB962C8B-B14F-4D97-AF65-F5344CB8AC3E}">
        <p14:creationId xmlns:p14="http://schemas.microsoft.com/office/powerpoint/2010/main" val="3631186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latin typeface="Arial" panose="020B0604020202020204" pitchFamily="34" charset="0"/>
              </a:rPr>
              <a:t>Give pupils the sheet to see what they can work out themselves.</a:t>
            </a:r>
          </a:p>
        </p:txBody>
      </p:sp>
      <p:sp>
        <p:nvSpPr>
          <p:cNvPr id="3072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14DB6F2-2D8E-4721-B789-E4AF0C158622}" type="slidenum">
              <a:rPr lang="en-GB" altLang="en-US"/>
              <a:pPr eaLnBrk="1" hangingPunct="1"/>
              <a:t>3</a:t>
            </a:fld>
            <a:endParaRPr lang="en-GB" altLang="en-US"/>
          </a:p>
        </p:txBody>
      </p:sp>
    </p:spTree>
    <p:extLst>
      <p:ext uri="{BB962C8B-B14F-4D97-AF65-F5344CB8AC3E}">
        <p14:creationId xmlns:p14="http://schemas.microsoft.com/office/powerpoint/2010/main" val="707822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latin typeface="Arial" panose="020B0604020202020204" pitchFamily="34" charset="0"/>
              </a:rPr>
              <a:t>Show them the answers and allow them to complete any they missed.</a:t>
            </a:r>
          </a:p>
        </p:txBody>
      </p:sp>
      <p:sp>
        <p:nvSpPr>
          <p:cNvPr id="31748"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A56D738-4D02-4761-91B3-174CA3CFD229}" type="slidenum">
              <a:rPr lang="en-GB" altLang="en-US"/>
              <a:pPr eaLnBrk="1" hangingPunct="1"/>
              <a:t>4</a:t>
            </a:fld>
            <a:endParaRPr lang="en-GB" altLang="en-US"/>
          </a:p>
        </p:txBody>
      </p:sp>
    </p:spTree>
    <p:extLst>
      <p:ext uri="{BB962C8B-B14F-4D97-AF65-F5344CB8AC3E}">
        <p14:creationId xmlns:p14="http://schemas.microsoft.com/office/powerpoint/2010/main" val="939558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B1BAE8D-89B7-40A1-B8A8-10D5C7EF44EF}" type="slidenum">
              <a:rPr lang="en-GB" altLang="en-US"/>
              <a:pPr eaLnBrk="1" hangingPunct="1"/>
              <a:t>5</a:t>
            </a:fld>
            <a:endParaRPr lang="en-GB"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latin typeface="Arial" panose="020B0604020202020204" pitchFamily="34" charset="0"/>
              </a:rPr>
              <a:t>All adjectives are shown in </a:t>
            </a:r>
            <a:r>
              <a:rPr lang="en-GB" altLang="en-US" dirty="0" err="1" smtClean="0">
                <a:latin typeface="Arial" panose="020B0604020202020204" pitchFamily="34" charset="0"/>
              </a:rPr>
              <a:t>masc</a:t>
            </a:r>
            <a:r>
              <a:rPr lang="en-GB" altLang="en-US" dirty="0" smtClean="0">
                <a:latin typeface="Arial" panose="020B0604020202020204" pitchFamily="34" charset="0"/>
              </a:rPr>
              <a:t>/fem forms.</a:t>
            </a:r>
            <a:r>
              <a:rPr lang="en-GB" altLang="en-US" baseline="0" dirty="0" smtClean="0">
                <a:latin typeface="Arial" panose="020B0604020202020204" pitchFamily="34" charset="0"/>
              </a:rPr>
              <a:t> Where those forms are exactly the same, they are positioned side by side.</a:t>
            </a:r>
            <a:endParaRPr lang="en-GB" altLang="en-US" dirty="0" smtClean="0">
              <a:latin typeface="Arial" panose="020B0604020202020204" pitchFamily="34" charset="0"/>
            </a:endParaRPr>
          </a:p>
          <a:p>
            <a:pPr eaLnBrk="1" hangingPunct="1"/>
            <a:r>
              <a:rPr lang="en-GB" altLang="en-US" dirty="0" smtClean="0">
                <a:latin typeface="Arial" panose="020B0604020202020204" pitchFamily="34" charset="0"/>
              </a:rPr>
              <a:t>Blue </a:t>
            </a:r>
            <a:r>
              <a:rPr lang="en-GB" altLang="en-US" dirty="0" smtClean="0">
                <a:latin typeface="Arial" panose="020B0604020202020204" pitchFamily="34" charset="0"/>
              </a:rPr>
              <a:t>= masculine, red = feminine; </a:t>
            </a:r>
            <a:r>
              <a:rPr lang="en-GB" altLang="en-US" b="1" dirty="0" err="1" smtClean="0">
                <a:latin typeface="Arial" panose="020B0604020202020204" pitchFamily="34" charset="0"/>
              </a:rPr>
              <a:t>tranquille</a:t>
            </a:r>
            <a:r>
              <a:rPr lang="en-GB" altLang="en-US" dirty="0" smtClean="0">
                <a:latin typeface="Arial" panose="020B0604020202020204" pitchFamily="34" charset="0"/>
              </a:rPr>
              <a:t> = quiet, </a:t>
            </a:r>
            <a:r>
              <a:rPr lang="en-GB" altLang="en-US" b="1" dirty="0" err="1" smtClean="0">
                <a:latin typeface="Arial" panose="020B0604020202020204" pitchFamily="34" charset="0"/>
              </a:rPr>
              <a:t>bruyant</a:t>
            </a:r>
            <a:r>
              <a:rPr lang="en-GB" altLang="en-US" b="1" dirty="0" smtClean="0">
                <a:latin typeface="Arial" panose="020B0604020202020204" pitchFamily="34" charset="0"/>
              </a:rPr>
              <a:t>(e)</a:t>
            </a:r>
            <a:r>
              <a:rPr lang="en-GB" altLang="en-US" dirty="0" smtClean="0">
                <a:latin typeface="Arial" panose="020B0604020202020204" pitchFamily="34" charset="0"/>
              </a:rPr>
              <a:t> = noisy</a:t>
            </a:r>
          </a:p>
          <a:p>
            <a:pPr eaLnBrk="1" hangingPunct="1"/>
            <a:r>
              <a:rPr lang="en-GB" altLang="en-US" dirty="0" smtClean="0">
                <a:latin typeface="Arial" panose="020B0604020202020204" pitchFamily="34" charset="0"/>
              </a:rPr>
              <a:t>Make pupils pronounce these words in both masculine and feminine forms several times. It would be really useful to have an action that you, as teacher, do to trigger pupil memory of the word. Realise this may be challenging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altLang="en-US" dirty="0" smtClean="0">
                <a:latin typeface="Arial" panose="020B0604020202020204" pitchFamily="34" charset="0"/>
              </a:rPr>
              <a:t>The next mouse click brings up the question </a:t>
            </a:r>
            <a:r>
              <a:rPr lang="en-GB" altLang="en-US" sz="1200" dirty="0" smtClean="0">
                <a:latin typeface="Calibri" panose="020F0502020204030204" pitchFamily="34" charset="0"/>
              </a:rPr>
              <a:t>Comment </a:t>
            </a:r>
            <a:r>
              <a:rPr lang="en-GB" altLang="en-US" sz="1200" dirty="0" err="1" smtClean="0">
                <a:latin typeface="Calibri" panose="020F0502020204030204" pitchFamily="34" charset="0"/>
              </a:rPr>
              <a:t>dit</a:t>
            </a:r>
            <a:r>
              <a:rPr lang="en-GB" altLang="en-US" sz="1200" dirty="0" smtClean="0">
                <a:latin typeface="Calibri" panose="020F0502020204030204" pitchFamily="34" charset="0"/>
              </a:rPr>
              <a:t>-on </a:t>
            </a:r>
            <a:r>
              <a:rPr lang="en-GB" altLang="en-US" sz="1200" dirty="0" err="1" smtClean="0">
                <a:latin typeface="Calibri" panose="020F0502020204030204" pitchFamily="34" charset="0"/>
              </a:rPr>
              <a:t>en</a:t>
            </a:r>
            <a:r>
              <a:rPr lang="en-GB" altLang="en-US" sz="1200" dirty="0" smtClean="0">
                <a:latin typeface="Calibri" panose="020F0502020204030204" pitchFamily="34" charset="0"/>
              </a:rPr>
              <a:t> </a:t>
            </a:r>
            <a:r>
              <a:rPr lang="en-GB" altLang="en-US" sz="1200" dirty="0" err="1" smtClean="0">
                <a:latin typeface="Calibri" panose="020F0502020204030204" pitchFamily="34" charset="0"/>
              </a:rPr>
              <a:t>anglais</a:t>
            </a:r>
            <a:r>
              <a:rPr lang="en-GB" altLang="en-US" sz="1200" dirty="0" smtClean="0">
                <a:latin typeface="Calibri" panose="020F0502020204030204" pitchFamily="34" charset="0"/>
              </a:rPr>
              <a:t> ? </a:t>
            </a:r>
            <a:r>
              <a:rPr lang="en-GB" altLang="en-US" dirty="0" smtClean="0">
                <a:latin typeface="Arial" panose="020B0604020202020204" pitchFamily="34" charset="0"/>
              </a:rPr>
              <a:t>(How do you say that in English?) to make sure that pupils know the meanings of all the words. Click on words to hear audio.</a:t>
            </a:r>
          </a:p>
          <a:p>
            <a:pPr eaLnBrk="1" hangingPunct="1"/>
            <a:endParaRPr lang="en-GB" altLang="en-US" dirty="0" smtClean="0">
              <a:latin typeface="Arial" panose="020B0604020202020204" pitchFamily="34" charset="0"/>
            </a:endParaRPr>
          </a:p>
        </p:txBody>
      </p:sp>
    </p:spTree>
    <p:extLst>
      <p:ext uri="{BB962C8B-B14F-4D97-AF65-F5344CB8AC3E}">
        <p14:creationId xmlns:p14="http://schemas.microsoft.com/office/powerpoint/2010/main" val="1634701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9B02821-CFEB-4C5E-85E0-7424224B9A2E}" type="slidenum">
              <a:rPr lang="en-GB" altLang="en-US"/>
              <a:pPr eaLnBrk="1" hangingPunct="1"/>
              <a:t>6</a:t>
            </a:fld>
            <a:endParaRPr lang="en-GB" alt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latin typeface="Arial" panose="020B0604020202020204" pitchFamily="34" charset="0"/>
              </a:rPr>
              <a:t>Blue = masculine, red = feminine; </a:t>
            </a:r>
            <a:r>
              <a:rPr lang="en-GB" altLang="en-US" b="1" dirty="0" err="1" smtClean="0">
                <a:latin typeface="Arial" panose="020B0604020202020204" pitchFamily="34" charset="0"/>
              </a:rPr>
              <a:t>émouvant</a:t>
            </a:r>
            <a:r>
              <a:rPr lang="en-GB" altLang="en-US" dirty="0" smtClean="0">
                <a:latin typeface="Arial" panose="020B0604020202020204" pitchFamily="34" charset="0"/>
              </a:rPr>
              <a:t> = exciting, </a:t>
            </a:r>
            <a:r>
              <a:rPr lang="en-GB" altLang="en-US" b="1" dirty="0" err="1" smtClean="0">
                <a:latin typeface="Arial" panose="020B0604020202020204" pitchFamily="34" charset="0"/>
              </a:rPr>
              <a:t>ennuyeux</a:t>
            </a:r>
            <a:r>
              <a:rPr lang="en-GB" altLang="en-US" dirty="0" smtClean="0">
                <a:latin typeface="Arial" panose="020B0604020202020204" pitchFamily="34" charset="0"/>
              </a:rPr>
              <a:t> = boring</a:t>
            </a:r>
          </a:p>
          <a:p>
            <a:pPr eaLnBrk="1" hangingPunct="1"/>
            <a:r>
              <a:rPr lang="en-GB" altLang="en-US" dirty="0" smtClean="0">
                <a:latin typeface="Arial" panose="020B0604020202020204" pitchFamily="34" charset="0"/>
              </a:rPr>
              <a:t>Instructions as per previous.</a:t>
            </a:r>
          </a:p>
        </p:txBody>
      </p:sp>
    </p:spTree>
    <p:extLst>
      <p:ext uri="{BB962C8B-B14F-4D97-AF65-F5344CB8AC3E}">
        <p14:creationId xmlns:p14="http://schemas.microsoft.com/office/powerpoint/2010/main" val="3657661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86619F8-E02A-4AFF-9F73-8FD7D3198208}" type="slidenum">
              <a:rPr lang="en-GB" altLang="en-US"/>
              <a:pPr eaLnBrk="1" hangingPunct="1"/>
              <a:t>7</a:t>
            </a:fld>
            <a:endParaRPr lang="en-GB" alt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latin typeface="Arial" panose="020B0604020202020204" pitchFamily="34" charset="0"/>
              </a:rPr>
              <a:t>Blue = masculine, red = feminine; </a:t>
            </a:r>
            <a:r>
              <a:rPr lang="en-GB" altLang="en-US" b="1" dirty="0" err="1" smtClean="0">
                <a:latin typeface="Arial" panose="020B0604020202020204" pitchFamily="34" charset="0"/>
              </a:rPr>
              <a:t>amusant</a:t>
            </a:r>
            <a:r>
              <a:rPr lang="en-GB" altLang="en-US" dirty="0" smtClean="0">
                <a:latin typeface="Arial" panose="020B0604020202020204" pitchFamily="34" charset="0"/>
              </a:rPr>
              <a:t> = fun(</a:t>
            </a:r>
            <a:r>
              <a:rPr lang="en-GB" altLang="en-US" dirty="0" err="1" smtClean="0">
                <a:latin typeface="Arial" panose="020B0604020202020204" pitchFamily="34" charset="0"/>
              </a:rPr>
              <a:t>ny</a:t>
            </a:r>
            <a:r>
              <a:rPr lang="en-GB" altLang="en-US" dirty="0" smtClean="0">
                <a:latin typeface="Arial" panose="020B0604020202020204" pitchFamily="34" charset="0"/>
              </a:rPr>
              <a:t>), </a:t>
            </a:r>
            <a:r>
              <a:rPr lang="en-GB" altLang="en-US" b="1" dirty="0" err="1" smtClean="0">
                <a:latin typeface="Arial" panose="020B0604020202020204" pitchFamily="34" charset="0"/>
              </a:rPr>
              <a:t>serieux</a:t>
            </a:r>
            <a:r>
              <a:rPr lang="en-GB" altLang="en-US" dirty="0" smtClean="0">
                <a:latin typeface="Arial" panose="020B0604020202020204" pitchFamily="34" charset="0"/>
              </a:rPr>
              <a:t> = serious</a:t>
            </a:r>
          </a:p>
          <a:p>
            <a:pPr eaLnBrk="1" hangingPunct="1"/>
            <a:r>
              <a:rPr lang="en-GB" altLang="en-US" dirty="0" smtClean="0">
                <a:latin typeface="Arial" panose="020B0604020202020204" pitchFamily="34" charset="0"/>
              </a:rPr>
              <a:t>Instructions as per previous.</a:t>
            </a:r>
          </a:p>
          <a:p>
            <a:pPr eaLnBrk="1" hangingPunct="1"/>
            <a:endParaRPr lang="en-GB" altLang="en-US" dirty="0" smtClean="0">
              <a:latin typeface="Arial" panose="020B0604020202020204" pitchFamily="34" charset="0"/>
            </a:endParaRPr>
          </a:p>
        </p:txBody>
      </p:sp>
    </p:spTree>
    <p:extLst>
      <p:ext uri="{BB962C8B-B14F-4D97-AF65-F5344CB8AC3E}">
        <p14:creationId xmlns:p14="http://schemas.microsoft.com/office/powerpoint/2010/main" val="1036757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8833898-C488-4E72-8DF5-CA73BF43940E}" type="slidenum">
              <a:rPr lang="en-GB" altLang="en-US"/>
              <a:pPr eaLnBrk="1" hangingPunct="1"/>
              <a:t>8</a:t>
            </a:fld>
            <a:endParaRPr lang="en-GB" alt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latin typeface="Arial" panose="020B0604020202020204" pitchFamily="34" charset="0"/>
              </a:rPr>
              <a:t>Blue = masculine, red = feminine; </a:t>
            </a:r>
            <a:r>
              <a:rPr lang="en-GB" altLang="en-US" b="1" dirty="0" err="1" smtClean="0">
                <a:latin typeface="Arial" panose="020B0604020202020204" pitchFamily="34" charset="0"/>
              </a:rPr>
              <a:t>joli</a:t>
            </a:r>
            <a:r>
              <a:rPr lang="en-GB" altLang="en-US" dirty="0" smtClean="0">
                <a:latin typeface="Arial" panose="020B0604020202020204" pitchFamily="34" charset="0"/>
              </a:rPr>
              <a:t> = pretty, </a:t>
            </a:r>
            <a:r>
              <a:rPr lang="en-GB" altLang="en-US" b="1" dirty="0" smtClean="0">
                <a:latin typeface="Arial" panose="020B0604020202020204" pitchFamily="34" charset="0"/>
              </a:rPr>
              <a:t>laid</a:t>
            </a:r>
            <a:r>
              <a:rPr lang="en-GB" altLang="en-US" dirty="0" smtClean="0">
                <a:latin typeface="Arial" panose="020B0604020202020204" pitchFamily="34" charset="0"/>
              </a:rPr>
              <a:t> = ugly</a:t>
            </a:r>
          </a:p>
          <a:p>
            <a:pPr eaLnBrk="1" hangingPunct="1"/>
            <a:r>
              <a:rPr lang="en-GB" altLang="en-US" dirty="0" smtClean="0">
                <a:latin typeface="Arial" panose="020B0604020202020204" pitchFamily="34" charset="0"/>
              </a:rPr>
              <a:t>Instructions as per previous.</a:t>
            </a:r>
          </a:p>
          <a:p>
            <a:pPr eaLnBrk="1" hangingPunct="1"/>
            <a:endParaRPr lang="en-GB" altLang="en-US" dirty="0" smtClean="0">
              <a:latin typeface="Arial" panose="020B0604020202020204" pitchFamily="34" charset="0"/>
            </a:endParaRPr>
          </a:p>
        </p:txBody>
      </p:sp>
    </p:spTree>
    <p:extLst>
      <p:ext uri="{BB962C8B-B14F-4D97-AF65-F5344CB8AC3E}">
        <p14:creationId xmlns:p14="http://schemas.microsoft.com/office/powerpoint/2010/main" val="3808028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F9CB01E-E1A2-4EA1-810C-F52858B24C73}" type="slidenum">
              <a:rPr lang="en-GB" altLang="en-US"/>
              <a:pPr eaLnBrk="1" hangingPunct="1"/>
              <a:t>9</a:t>
            </a:fld>
            <a:endParaRPr lang="en-GB" alt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latin typeface="Arial" panose="020B0604020202020204" pitchFamily="34" charset="0"/>
              </a:rPr>
              <a:t>Blue = masculine, red = feminine; </a:t>
            </a:r>
            <a:r>
              <a:rPr lang="en-GB" altLang="en-US" b="1" dirty="0" err="1" smtClean="0">
                <a:latin typeface="Arial" panose="020B0604020202020204" pitchFamily="34" charset="0"/>
              </a:rPr>
              <a:t>traditionnel</a:t>
            </a:r>
            <a:r>
              <a:rPr lang="en-GB" altLang="en-US" dirty="0" smtClean="0">
                <a:latin typeface="Arial" panose="020B0604020202020204" pitchFamily="34" charset="0"/>
              </a:rPr>
              <a:t> = traditional, </a:t>
            </a:r>
            <a:r>
              <a:rPr lang="en-GB" altLang="en-US" b="1" dirty="0" err="1" smtClean="0">
                <a:latin typeface="Arial" panose="020B0604020202020204" pitchFamily="34" charset="0"/>
              </a:rPr>
              <a:t>moderne</a:t>
            </a:r>
            <a:r>
              <a:rPr lang="en-GB" altLang="en-US" dirty="0" smtClean="0">
                <a:latin typeface="Arial" panose="020B0604020202020204" pitchFamily="34" charset="0"/>
              </a:rPr>
              <a:t> = modern</a:t>
            </a:r>
          </a:p>
          <a:p>
            <a:pPr eaLnBrk="1" hangingPunct="1"/>
            <a:r>
              <a:rPr lang="en-GB" altLang="en-US" dirty="0" smtClean="0">
                <a:latin typeface="Arial" panose="020B0604020202020204" pitchFamily="34" charset="0"/>
              </a:rPr>
              <a:t>Instructions as per previous. Remind pupils of cognates </a:t>
            </a:r>
            <a:r>
              <a:rPr lang="en-GB" altLang="en-US" dirty="0" smtClean="0">
                <a:latin typeface="Arial" panose="020B0604020202020204" pitchFamily="34" charset="0"/>
                <a:sym typeface="Wingdings" panose="05000000000000000000" pitchFamily="2" charset="2"/>
              </a:rPr>
              <a:t> </a:t>
            </a:r>
            <a:endParaRPr lang="en-GB" altLang="en-US" dirty="0" smtClean="0">
              <a:latin typeface="Arial" panose="020B0604020202020204" pitchFamily="34" charset="0"/>
            </a:endParaRPr>
          </a:p>
          <a:p>
            <a:pPr eaLnBrk="1" hangingPunct="1"/>
            <a:endParaRPr lang="en-GB" altLang="en-US" dirty="0" smtClean="0">
              <a:latin typeface="Arial" panose="020B0604020202020204" pitchFamily="34" charset="0"/>
            </a:endParaRPr>
          </a:p>
        </p:txBody>
      </p:sp>
    </p:spTree>
    <p:extLst>
      <p:ext uri="{BB962C8B-B14F-4D97-AF65-F5344CB8AC3E}">
        <p14:creationId xmlns:p14="http://schemas.microsoft.com/office/powerpoint/2010/main" val="4253801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C4D03340-AA20-41C3-850B-5296F5C657BA}" type="slidenum">
              <a:rPr lang="en-GB" altLang="en-US"/>
              <a:pPr/>
              <a:t>‹#›</a:t>
            </a:fld>
            <a:endParaRPr lang="en-GB" altLang="en-US"/>
          </a:p>
        </p:txBody>
      </p:sp>
    </p:spTree>
    <p:extLst>
      <p:ext uri="{BB962C8B-B14F-4D97-AF65-F5344CB8AC3E}">
        <p14:creationId xmlns:p14="http://schemas.microsoft.com/office/powerpoint/2010/main" val="3244244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C55952AA-2F5E-49FB-A8D4-378C796D0FFD}" type="slidenum">
              <a:rPr lang="en-GB" altLang="en-US"/>
              <a:pPr/>
              <a:t>‹#›</a:t>
            </a:fld>
            <a:endParaRPr lang="en-GB" altLang="en-US"/>
          </a:p>
        </p:txBody>
      </p:sp>
    </p:spTree>
    <p:extLst>
      <p:ext uri="{BB962C8B-B14F-4D97-AF65-F5344CB8AC3E}">
        <p14:creationId xmlns:p14="http://schemas.microsoft.com/office/powerpoint/2010/main" val="2836160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7E1AA38F-C138-4615-BF5D-2B5D56C90D80}" type="slidenum">
              <a:rPr lang="en-GB" altLang="en-US"/>
              <a:pPr/>
              <a:t>‹#›</a:t>
            </a:fld>
            <a:endParaRPr lang="en-GB" altLang="en-US"/>
          </a:p>
        </p:txBody>
      </p:sp>
    </p:spTree>
    <p:extLst>
      <p:ext uri="{BB962C8B-B14F-4D97-AF65-F5344CB8AC3E}">
        <p14:creationId xmlns:p14="http://schemas.microsoft.com/office/powerpoint/2010/main" val="4180923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0AF5B372-6DF1-4C68-91DC-742154CDC407}" type="slidenum">
              <a:rPr lang="en-GB" altLang="en-US"/>
              <a:pPr/>
              <a:t>‹#›</a:t>
            </a:fld>
            <a:endParaRPr lang="en-GB" altLang="en-US"/>
          </a:p>
        </p:txBody>
      </p:sp>
    </p:spTree>
    <p:extLst>
      <p:ext uri="{BB962C8B-B14F-4D97-AF65-F5344CB8AC3E}">
        <p14:creationId xmlns:p14="http://schemas.microsoft.com/office/powerpoint/2010/main" val="739003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8086A168-3BA7-40A9-A6C8-25DA2293BE92}" type="slidenum">
              <a:rPr lang="en-GB" altLang="en-US"/>
              <a:pPr/>
              <a:t>‹#›</a:t>
            </a:fld>
            <a:endParaRPr lang="en-GB" altLang="en-US"/>
          </a:p>
        </p:txBody>
      </p:sp>
    </p:spTree>
    <p:extLst>
      <p:ext uri="{BB962C8B-B14F-4D97-AF65-F5344CB8AC3E}">
        <p14:creationId xmlns:p14="http://schemas.microsoft.com/office/powerpoint/2010/main" val="3346573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1C9784BB-A22A-4E49-BE8E-1B3610738899}" type="slidenum">
              <a:rPr lang="en-GB" altLang="en-US"/>
              <a:pPr/>
              <a:t>‹#›</a:t>
            </a:fld>
            <a:endParaRPr lang="en-GB" altLang="en-US"/>
          </a:p>
        </p:txBody>
      </p:sp>
    </p:spTree>
    <p:extLst>
      <p:ext uri="{BB962C8B-B14F-4D97-AF65-F5344CB8AC3E}">
        <p14:creationId xmlns:p14="http://schemas.microsoft.com/office/powerpoint/2010/main" val="4197649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fld id="{F5E9FD73-9E1A-458D-B56A-1AB1E0A84CFE}" type="slidenum">
              <a:rPr lang="en-GB" altLang="en-US"/>
              <a:pPr/>
              <a:t>‹#›</a:t>
            </a:fld>
            <a:endParaRPr lang="en-GB" altLang="en-US"/>
          </a:p>
        </p:txBody>
      </p:sp>
    </p:spTree>
    <p:extLst>
      <p:ext uri="{BB962C8B-B14F-4D97-AF65-F5344CB8AC3E}">
        <p14:creationId xmlns:p14="http://schemas.microsoft.com/office/powerpoint/2010/main" val="1363791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fld id="{D17D18DD-FE51-4587-930B-89CB2799E585}" type="slidenum">
              <a:rPr lang="en-GB" altLang="en-US"/>
              <a:pPr/>
              <a:t>‹#›</a:t>
            </a:fld>
            <a:endParaRPr lang="en-GB" altLang="en-US"/>
          </a:p>
        </p:txBody>
      </p:sp>
    </p:spTree>
    <p:extLst>
      <p:ext uri="{BB962C8B-B14F-4D97-AF65-F5344CB8AC3E}">
        <p14:creationId xmlns:p14="http://schemas.microsoft.com/office/powerpoint/2010/main" val="779574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fld id="{F4509C58-677C-43D8-AAB7-FC2FA9A4A619}" type="slidenum">
              <a:rPr lang="en-GB" altLang="en-US"/>
              <a:pPr/>
              <a:t>‹#›</a:t>
            </a:fld>
            <a:endParaRPr lang="en-GB" altLang="en-US"/>
          </a:p>
        </p:txBody>
      </p:sp>
    </p:spTree>
    <p:extLst>
      <p:ext uri="{BB962C8B-B14F-4D97-AF65-F5344CB8AC3E}">
        <p14:creationId xmlns:p14="http://schemas.microsoft.com/office/powerpoint/2010/main" val="430906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56FCE14B-61E4-4447-B8D6-301E850BDA3A}" type="slidenum">
              <a:rPr lang="en-GB" altLang="en-US"/>
              <a:pPr/>
              <a:t>‹#›</a:t>
            </a:fld>
            <a:endParaRPr lang="en-GB" altLang="en-US"/>
          </a:p>
        </p:txBody>
      </p:sp>
    </p:spTree>
    <p:extLst>
      <p:ext uri="{BB962C8B-B14F-4D97-AF65-F5344CB8AC3E}">
        <p14:creationId xmlns:p14="http://schemas.microsoft.com/office/powerpoint/2010/main" val="92373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66821F29-21F7-483D-A56C-E073CB58B5A1}" type="slidenum">
              <a:rPr lang="en-GB" altLang="en-US"/>
              <a:pPr/>
              <a:t>‹#›</a:t>
            </a:fld>
            <a:endParaRPr lang="en-GB" altLang="en-US"/>
          </a:p>
        </p:txBody>
      </p:sp>
    </p:spTree>
    <p:extLst>
      <p:ext uri="{BB962C8B-B14F-4D97-AF65-F5344CB8AC3E}">
        <p14:creationId xmlns:p14="http://schemas.microsoft.com/office/powerpoint/2010/main" val="1836259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728B9A5-798A-4420-A9AE-34560F08BA24}"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audio" Target="../media/audio45.wav"/><Relationship Id="rId7" Type="http://schemas.openxmlformats.org/officeDocument/2006/relationships/audio" Target="../media/audio17.wav"/><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audio" Target="../media/audio46.wav"/><Relationship Id="rId5" Type="http://schemas.openxmlformats.org/officeDocument/2006/relationships/image" Target="../media/image19.jpeg"/><Relationship Id="rId4" Type="http://schemas.openxmlformats.org/officeDocument/2006/relationships/audio" Target="../media/audio12.wav"/></Relationships>
</file>

<file path=ppt/slides/_rels/slide11.xml.rels><?xml version="1.0" encoding="UTF-8" standalone="yes"?>
<Relationships xmlns="http://schemas.openxmlformats.org/package/2006/relationships"><Relationship Id="rId8" Type="http://schemas.openxmlformats.org/officeDocument/2006/relationships/audio" Target="../media/audio17.wav"/><Relationship Id="rId3" Type="http://schemas.openxmlformats.org/officeDocument/2006/relationships/audio" Target="../media/audio47.wav"/><Relationship Id="rId7" Type="http://schemas.openxmlformats.org/officeDocument/2006/relationships/audio" Target="../media/audio49.wav"/><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audio" Target="../media/audio48.wav"/><Relationship Id="rId5" Type="http://schemas.openxmlformats.org/officeDocument/2006/relationships/image" Target="../media/image20.jpeg"/><Relationship Id="rId4" Type="http://schemas.openxmlformats.org/officeDocument/2006/relationships/audio" Target="../media/audio12.wav"/></Relationships>
</file>

<file path=ppt/slides/_rels/slide12.xml.rels><?xml version="1.0" encoding="UTF-8" standalone="yes"?>
<Relationships xmlns="http://schemas.openxmlformats.org/package/2006/relationships"><Relationship Id="rId8" Type="http://schemas.openxmlformats.org/officeDocument/2006/relationships/audio" Target="../media/audio17.wav"/><Relationship Id="rId3" Type="http://schemas.openxmlformats.org/officeDocument/2006/relationships/audio" Target="../media/audio50.wav"/><Relationship Id="rId7" Type="http://schemas.openxmlformats.org/officeDocument/2006/relationships/audio" Target="../media/audio52.wav"/><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audio" Target="../media/audio51.wav"/><Relationship Id="rId5" Type="http://schemas.openxmlformats.org/officeDocument/2006/relationships/image" Target="../media/image21.jpeg"/><Relationship Id="rId4" Type="http://schemas.openxmlformats.org/officeDocument/2006/relationships/audio" Target="../media/audio12.wav"/></Relationships>
</file>

<file path=ppt/slides/_rels/slide13.xml.rels><?xml version="1.0" encoding="UTF-8" standalone="yes"?>
<Relationships xmlns="http://schemas.openxmlformats.org/package/2006/relationships"><Relationship Id="rId8" Type="http://schemas.openxmlformats.org/officeDocument/2006/relationships/audio" Target="../media/audio17.wav"/><Relationship Id="rId3" Type="http://schemas.openxmlformats.org/officeDocument/2006/relationships/audio" Target="../media/audio53.wav"/><Relationship Id="rId7" Type="http://schemas.openxmlformats.org/officeDocument/2006/relationships/audio" Target="../media/audio55.wav"/><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audio" Target="../media/audio12.wav"/><Relationship Id="rId4" Type="http://schemas.openxmlformats.org/officeDocument/2006/relationships/audio" Target="../media/audio54.wav"/></Relationships>
</file>

<file path=ppt/slides/_rels/slide14.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7.jpeg"/><Relationship Id="rId3" Type="http://schemas.openxmlformats.org/officeDocument/2006/relationships/image" Target="../media/image9.jpeg"/><Relationship Id="rId7" Type="http://schemas.openxmlformats.org/officeDocument/2006/relationships/image" Target="../media/image17.png"/><Relationship Id="rId12" Type="http://schemas.openxmlformats.org/officeDocument/2006/relationships/image" Target="../media/image16.png"/><Relationship Id="rId2" Type="http://schemas.openxmlformats.org/officeDocument/2006/relationships/notesSlide" Target="../notesSlides/notesSlide14.xml"/><Relationship Id="rId16"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26.jpeg"/><Relationship Id="rId5" Type="http://schemas.openxmlformats.org/officeDocument/2006/relationships/image" Target="../media/image11.jpeg"/><Relationship Id="rId15" Type="http://schemas.openxmlformats.org/officeDocument/2006/relationships/image" Target="../media/image22.jpeg"/><Relationship Id="rId10" Type="http://schemas.openxmlformats.org/officeDocument/2006/relationships/image" Target="../media/image14.png"/><Relationship Id="rId4" Type="http://schemas.openxmlformats.org/officeDocument/2006/relationships/image" Target="../media/image23.png"/><Relationship Id="rId9" Type="http://schemas.openxmlformats.org/officeDocument/2006/relationships/image" Target="../media/image25.jpeg"/><Relationship Id="rId14" Type="http://schemas.openxmlformats.org/officeDocument/2006/relationships/image" Target="../media/image28.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audio" Target="../media/audio41.wav"/><Relationship Id="rId13" Type="http://schemas.openxmlformats.org/officeDocument/2006/relationships/audio" Target="../media/audio47.wav"/><Relationship Id="rId18" Type="http://schemas.openxmlformats.org/officeDocument/2006/relationships/image" Target="../media/image23.png"/><Relationship Id="rId26" Type="http://schemas.openxmlformats.org/officeDocument/2006/relationships/image" Target="../media/image16.png"/><Relationship Id="rId3" Type="http://schemas.openxmlformats.org/officeDocument/2006/relationships/audio" Target="../media/audio53.wav"/><Relationship Id="rId21" Type="http://schemas.openxmlformats.org/officeDocument/2006/relationships/image" Target="../media/image17.png"/><Relationship Id="rId7" Type="http://schemas.openxmlformats.org/officeDocument/2006/relationships/audio" Target="../media/audio40.wav"/><Relationship Id="rId12" Type="http://schemas.openxmlformats.org/officeDocument/2006/relationships/audio" Target="../media/audio18.wav"/><Relationship Id="rId17" Type="http://schemas.openxmlformats.org/officeDocument/2006/relationships/image" Target="../media/image9.jpeg"/><Relationship Id="rId25" Type="http://schemas.openxmlformats.org/officeDocument/2006/relationships/image" Target="../media/image26.jpeg"/><Relationship Id="rId2" Type="http://schemas.openxmlformats.org/officeDocument/2006/relationships/notesSlide" Target="../notesSlides/notesSlide16.xml"/><Relationship Id="rId16" Type="http://schemas.openxmlformats.org/officeDocument/2006/relationships/audio" Target="../media/audio45.wav"/><Relationship Id="rId20" Type="http://schemas.openxmlformats.org/officeDocument/2006/relationships/image" Target="../media/image12.png"/><Relationship Id="rId29"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audio" Target="../media/audio25.wav"/><Relationship Id="rId11" Type="http://schemas.openxmlformats.org/officeDocument/2006/relationships/audio" Target="../media/audio10.wav"/><Relationship Id="rId24" Type="http://schemas.openxmlformats.org/officeDocument/2006/relationships/image" Target="../media/image14.png"/><Relationship Id="rId5" Type="http://schemas.openxmlformats.org/officeDocument/2006/relationships/audio" Target="../media/audio50.wav"/><Relationship Id="rId15" Type="http://schemas.openxmlformats.org/officeDocument/2006/relationships/audio" Target="../media/audio34.wav"/><Relationship Id="rId23" Type="http://schemas.openxmlformats.org/officeDocument/2006/relationships/image" Target="../media/image25.jpeg"/><Relationship Id="rId28" Type="http://schemas.openxmlformats.org/officeDocument/2006/relationships/image" Target="../media/image29.jpeg"/><Relationship Id="rId10" Type="http://schemas.openxmlformats.org/officeDocument/2006/relationships/audio" Target="../media/audio20.wav"/><Relationship Id="rId19" Type="http://schemas.openxmlformats.org/officeDocument/2006/relationships/image" Target="../media/image11.jpeg"/><Relationship Id="rId4" Type="http://schemas.openxmlformats.org/officeDocument/2006/relationships/audio" Target="../media/audio27.wav"/><Relationship Id="rId9" Type="http://schemas.openxmlformats.org/officeDocument/2006/relationships/audio" Target="../media/audio33.wav"/><Relationship Id="rId14" Type="http://schemas.openxmlformats.org/officeDocument/2006/relationships/audio" Target="../media/audio9.wav"/><Relationship Id="rId22" Type="http://schemas.openxmlformats.org/officeDocument/2006/relationships/image" Target="../media/image24.jpeg"/><Relationship Id="rId27" Type="http://schemas.openxmlformats.org/officeDocument/2006/relationships/image" Target="../media/image27.jpeg"/><Relationship Id="rId30" Type="http://schemas.openxmlformats.org/officeDocument/2006/relationships/image" Target="../media/image21.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audio" Target="../media/audio40.wav"/><Relationship Id="rId13" Type="http://schemas.openxmlformats.org/officeDocument/2006/relationships/audio" Target="../media/audio27.wav"/><Relationship Id="rId18" Type="http://schemas.openxmlformats.org/officeDocument/2006/relationships/image" Target="../media/image23.png"/><Relationship Id="rId26" Type="http://schemas.openxmlformats.org/officeDocument/2006/relationships/image" Target="../media/image27.jpeg"/><Relationship Id="rId3" Type="http://schemas.openxmlformats.org/officeDocument/2006/relationships/audio" Target="../media/audio33.wav"/><Relationship Id="rId21" Type="http://schemas.openxmlformats.org/officeDocument/2006/relationships/image" Target="../media/image17.png"/><Relationship Id="rId7" Type="http://schemas.openxmlformats.org/officeDocument/2006/relationships/audio" Target="../media/audio41.wav"/><Relationship Id="rId12" Type="http://schemas.openxmlformats.org/officeDocument/2006/relationships/audio" Target="../media/audio9.wav"/><Relationship Id="rId17" Type="http://schemas.openxmlformats.org/officeDocument/2006/relationships/image" Target="../media/image9.jpeg"/><Relationship Id="rId25" Type="http://schemas.openxmlformats.org/officeDocument/2006/relationships/image" Target="../media/image16.png"/><Relationship Id="rId2" Type="http://schemas.openxmlformats.org/officeDocument/2006/relationships/notesSlide" Target="../notesSlides/notesSlide18.xml"/><Relationship Id="rId16" Type="http://schemas.openxmlformats.org/officeDocument/2006/relationships/audio" Target="../media/audio45.wav"/><Relationship Id="rId20" Type="http://schemas.openxmlformats.org/officeDocument/2006/relationships/image" Target="../media/image12.png"/><Relationship Id="rId29"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audio" Target="../media/audio25.wav"/><Relationship Id="rId11" Type="http://schemas.openxmlformats.org/officeDocument/2006/relationships/audio" Target="../media/audio10.wav"/><Relationship Id="rId24" Type="http://schemas.openxmlformats.org/officeDocument/2006/relationships/image" Target="../media/image14.png"/><Relationship Id="rId5" Type="http://schemas.openxmlformats.org/officeDocument/2006/relationships/audio" Target="../media/audio50.wav"/><Relationship Id="rId15" Type="http://schemas.openxmlformats.org/officeDocument/2006/relationships/audio" Target="../media/audio20.wav"/><Relationship Id="rId23" Type="http://schemas.openxmlformats.org/officeDocument/2006/relationships/image" Target="../media/image25.jpeg"/><Relationship Id="rId28" Type="http://schemas.openxmlformats.org/officeDocument/2006/relationships/image" Target="../media/image22.jpeg"/><Relationship Id="rId10" Type="http://schemas.openxmlformats.org/officeDocument/2006/relationships/audio" Target="../media/audio34.wav"/><Relationship Id="rId19" Type="http://schemas.openxmlformats.org/officeDocument/2006/relationships/image" Target="../media/image11.jpeg"/><Relationship Id="rId4" Type="http://schemas.openxmlformats.org/officeDocument/2006/relationships/audio" Target="../media/audio47.wav"/><Relationship Id="rId9" Type="http://schemas.openxmlformats.org/officeDocument/2006/relationships/audio" Target="../media/audio53.wav"/><Relationship Id="rId14" Type="http://schemas.openxmlformats.org/officeDocument/2006/relationships/audio" Target="../media/audio18.wav"/><Relationship Id="rId22" Type="http://schemas.openxmlformats.org/officeDocument/2006/relationships/image" Target="../media/image24.jpeg"/><Relationship Id="rId27" Type="http://schemas.openxmlformats.org/officeDocument/2006/relationships/image" Target="../media/image29.jpeg"/><Relationship Id="rId30" Type="http://schemas.openxmlformats.org/officeDocument/2006/relationships/image" Target="../media/image26.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audio" Target="../media/audio4.wav"/><Relationship Id="rId11" Type="http://schemas.openxmlformats.org/officeDocument/2006/relationships/image" Target="../media/image8.png"/><Relationship Id="rId5" Type="http://schemas.openxmlformats.org/officeDocument/2006/relationships/audio" Target="../media/audio3.wav"/><Relationship Id="rId10" Type="http://schemas.openxmlformats.org/officeDocument/2006/relationships/audio" Target="../media/audio8.wav"/><Relationship Id="rId4" Type="http://schemas.openxmlformats.org/officeDocument/2006/relationships/audio" Target="../media/audio2.wav"/><Relationship Id="rId9" Type="http://schemas.openxmlformats.org/officeDocument/2006/relationships/audio" Target="../media/audio7.wav"/></Relationships>
</file>

<file path=ppt/slides/_rels/slide20.xml.rels><?xml version="1.0" encoding="UTF-8" standalone="yes"?>
<Relationships xmlns="http://schemas.openxmlformats.org/package/2006/relationships"><Relationship Id="rId8" Type="http://schemas.openxmlformats.org/officeDocument/2006/relationships/audio" Target="../media/audio20.wav"/><Relationship Id="rId13" Type="http://schemas.openxmlformats.org/officeDocument/2006/relationships/audio" Target="../media/audio50.wav"/><Relationship Id="rId18" Type="http://schemas.openxmlformats.org/officeDocument/2006/relationships/image" Target="../media/image23.png"/><Relationship Id="rId26" Type="http://schemas.openxmlformats.org/officeDocument/2006/relationships/image" Target="../media/image16.png"/><Relationship Id="rId3" Type="http://schemas.openxmlformats.org/officeDocument/2006/relationships/audio" Target="../media/audio40.wav"/><Relationship Id="rId21" Type="http://schemas.openxmlformats.org/officeDocument/2006/relationships/image" Target="../media/image17.png"/><Relationship Id="rId7" Type="http://schemas.openxmlformats.org/officeDocument/2006/relationships/audio" Target="../media/audio9.wav"/><Relationship Id="rId12" Type="http://schemas.openxmlformats.org/officeDocument/2006/relationships/audio" Target="../media/audio34.wav"/><Relationship Id="rId17" Type="http://schemas.openxmlformats.org/officeDocument/2006/relationships/image" Target="../media/image9.jpeg"/><Relationship Id="rId25" Type="http://schemas.openxmlformats.org/officeDocument/2006/relationships/image" Target="../media/image26.jpeg"/><Relationship Id="rId2" Type="http://schemas.openxmlformats.org/officeDocument/2006/relationships/notesSlide" Target="../notesSlides/notesSlide20.xml"/><Relationship Id="rId16" Type="http://schemas.openxmlformats.org/officeDocument/2006/relationships/audio" Target="../media/audio45.wav"/><Relationship Id="rId20" Type="http://schemas.openxmlformats.org/officeDocument/2006/relationships/image" Target="../media/image12.png"/><Relationship Id="rId29"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audio" Target="../media/audio53.wav"/><Relationship Id="rId11" Type="http://schemas.openxmlformats.org/officeDocument/2006/relationships/audio" Target="../media/audio47.wav"/><Relationship Id="rId24" Type="http://schemas.openxmlformats.org/officeDocument/2006/relationships/image" Target="../media/image14.png"/><Relationship Id="rId5" Type="http://schemas.openxmlformats.org/officeDocument/2006/relationships/audio" Target="../media/audio18.wav"/><Relationship Id="rId15" Type="http://schemas.openxmlformats.org/officeDocument/2006/relationships/audio" Target="../media/audio33.wav"/><Relationship Id="rId23" Type="http://schemas.openxmlformats.org/officeDocument/2006/relationships/image" Target="../media/image25.jpeg"/><Relationship Id="rId28" Type="http://schemas.openxmlformats.org/officeDocument/2006/relationships/image" Target="../media/image29.jpeg"/><Relationship Id="rId10" Type="http://schemas.openxmlformats.org/officeDocument/2006/relationships/audio" Target="../media/audio27.wav"/><Relationship Id="rId19" Type="http://schemas.openxmlformats.org/officeDocument/2006/relationships/image" Target="../media/image11.jpeg"/><Relationship Id="rId4" Type="http://schemas.openxmlformats.org/officeDocument/2006/relationships/audio" Target="../media/audio10.wav"/><Relationship Id="rId9" Type="http://schemas.openxmlformats.org/officeDocument/2006/relationships/audio" Target="../media/audio25.wav"/><Relationship Id="rId14" Type="http://schemas.openxmlformats.org/officeDocument/2006/relationships/audio" Target="../media/audio41.wav"/><Relationship Id="rId22" Type="http://schemas.openxmlformats.org/officeDocument/2006/relationships/image" Target="../media/image24.jpeg"/><Relationship Id="rId27" Type="http://schemas.openxmlformats.org/officeDocument/2006/relationships/image" Target="../media/image27.jpeg"/><Relationship Id="rId30" Type="http://schemas.openxmlformats.org/officeDocument/2006/relationships/image" Target="../media/image21.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audio" Target="../media/audio20.wav"/><Relationship Id="rId13" Type="http://schemas.openxmlformats.org/officeDocument/2006/relationships/audio" Target="../media/audio45.wav"/><Relationship Id="rId18" Type="http://schemas.openxmlformats.org/officeDocument/2006/relationships/image" Target="../media/image23.png"/><Relationship Id="rId26" Type="http://schemas.openxmlformats.org/officeDocument/2006/relationships/image" Target="../media/image16.png"/><Relationship Id="rId3" Type="http://schemas.openxmlformats.org/officeDocument/2006/relationships/audio" Target="../media/audio53.wav"/><Relationship Id="rId21" Type="http://schemas.openxmlformats.org/officeDocument/2006/relationships/image" Target="../media/image17.png"/><Relationship Id="rId7" Type="http://schemas.openxmlformats.org/officeDocument/2006/relationships/audio" Target="../media/audio9.wav"/><Relationship Id="rId12" Type="http://schemas.openxmlformats.org/officeDocument/2006/relationships/audio" Target="../media/audio27.wav"/><Relationship Id="rId17" Type="http://schemas.openxmlformats.org/officeDocument/2006/relationships/image" Target="../media/image9.jpeg"/><Relationship Id="rId25" Type="http://schemas.openxmlformats.org/officeDocument/2006/relationships/image" Target="../media/image26.jpeg"/><Relationship Id="rId2" Type="http://schemas.openxmlformats.org/officeDocument/2006/relationships/notesSlide" Target="../notesSlides/notesSlide22.xml"/><Relationship Id="rId16" Type="http://schemas.openxmlformats.org/officeDocument/2006/relationships/audio" Target="../media/audio50.wav"/><Relationship Id="rId20" Type="http://schemas.openxmlformats.org/officeDocument/2006/relationships/image" Target="../media/image12.png"/><Relationship Id="rId29"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audio" Target="../media/audio34.wav"/><Relationship Id="rId11" Type="http://schemas.openxmlformats.org/officeDocument/2006/relationships/audio" Target="../media/audio47.wav"/><Relationship Id="rId24" Type="http://schemas.openxmlformats.org/officeDocument/2006/relationships/image" Target="../media/image14.png"/><Relationship Id="rId5" Type="http://schemas.openxmlformats.org/officeDocument/2006/relationships/audio" Target="../media/audio18.wav"/><Relationship Id="rId15" Type="http://schemas.openxmlformats.org/officeDocument/2006/relationships/audio" Target="../media/audio33.wav"/><Relationship Id="rId23" Type="http://schemas.openxmlformats.org/officeDocument/2006/relationships/image" Target="../media/image25.jpeg"/><Relationship Id="rId28" Type="http://schemas.openxmlformats.org/officeDocument/2006/relationships/image" Target="../media/image29.jpeg"/><Relationship Id="rId10" Type="http://schemas.openxmlformats.org/officeDocument/2006/relationships/audio" Target="../media/audio40.wav"/><Relationship Id="rId19" Type="http://schemas.openxmlformats.org/officeDocument/2006/relationships/image" Target="../media/image11.jpeg"/><Relationship Id="rId4" Type="http://schemas.openxmlformats.org/officeDocument/2006/relationships/audio" Target="../media/audio41.wav"/><Relationship Id="rId9" Type="http://schemas.openxmlformats.org/officeDocument/2006/relationships/audio" Target="../media/audio25.wav"/><Relationship Id="rId14" Type="http://schemas.openxmlformats.org/officeDocument/2006/relationships/audio" Target="../media/audio10.wav"/><Relationship Id="rId22" Type="http://schemas.openxmlformats.org/officeDocument/2006/relationships/image" Target="../media/image24.jpeg"/><Relationship Id="rId27" Type="http://schemas.openxmlformats.org/officeDocument/2006/relationships/image" Target="../media/image27.jpeg"/><Relationship Id="rId30" Type="http://schemas.openxmlformats.org/officeDocument/2006/relationships/image" Target="../media/image21.jpeg"/></Relationships>
</file>

<file path=ppt/slides/_rels/slide23.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audio" Target="../media/audio4.wav"/><Relationship Id="rId11" Type="http://schemas.openxmlformats.org/officeDocument/2006/relationships/image" Target="../media/image8.png"/><Relationship Id="rId5" Type="http://schemas.openxmlformats.org/officeDocument/2006/relationships/audio" Target="../media/audio3.wav"/><Relationship Id="rId10" Type="http://schemas.openxmlformats.org/officeDocument/2006/relationships/audio" Target="../media/audio8.wav"/><Relationship Id="rId4" Type="http://schemas.openxmlformats.org/officeDocument/2006/relationships/audio" Target="../media/audio2.wav"/><Relationship Id="rId9" Type="http://schemas.openxmlformats.org/officeDocument/2006/relationships/audio" Target="../media/audio7.wav"/></Relationships>
</file>

<file path=ppt/slides/_rels/slide24.xml.rels><?xml version="1.0" encoding="UTF-8" standalone="yes"?>
<Relationships xmlns="http://schemas.openxmlformats.org/package/2006/relationships"><Relationship Id="rId8" Type="http://schemas.openxmlformats.org/officeDocument/2006/relationships/audio" Target="../media/audio59.wav"/><Relationship Id="rId13" Type="http://schemas.openxmlformats.org/officeDocument/2006/relationships/audio" Target="../media/audio5.wav"/><Relationship Id="rId3" Type="http://schemas.openxmlformats.org/officeDocument/2006/relationships/audio" Target="../media/audio56.wav"/><Relationship Id="rId7" Type="http://schemas.openxmlformats.org/officeDocument/2006/relationships/audio" Target="../media/audio58.wav"/><Relationship Id="rId12" Type="http://schemas.openxmlformats.org/officeDocument/2006/relationships/audio" Target="../media/audio63.wav"/><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0.jpeg"/><Relationship Id="rId11" Type="http://schemas.openxmlformats.org/officeDocument/2006/relationships/audio" Target="../media/audio62.wav"/><Relationship Id="rId5" Type="http://schemas.openxmlformats.org/officeDocument/2006/relationships/audio" Target="../media/audio57.wav"/><Relationship Id="rId10" Type="http://schemas.openxmlformats.org/officeDocument/2006/relationships/audio" Target="../media/audio61.wav"/><Relationship Id="rId4" Type="http://schemas.openxmlformats.org/officeDocument/2006/relationships/audio" Target="../media/audio1.wav"/><Relationship Id="rId9" Type="http://schemas.openxmlformats.org/officeDocument/2006/relationships/audio" Target="../media/audio60.wav"/></Relationships>
</file>

<file path=ppt/slides/_rels/slide25.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audio" Target="../media/audio56.wav"/><Relationship Id="rId7" Type="http://schemas.openxmlformats.org/officeDocument/2006/relationships/audio" Target="../media/audio64.wav"/><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audio" Target="../media/audio57.wav"/><Relationship Id="rId10" Type="http://schemas.openxmlformats.org/officeDocument/2006/relationships/audio" Target="../media/audio59.wav"/><Relationship Id="rId4" Type="http://schemas.openxmlformats.org/officeDocument/2006/relationships/audio" Target="../media/audio1.wav"/><Relationship Id="rId9" Type="http://schemas.openxmlformats.org/officeDocument/2006/relationships/image" Target="../media/image33.jpeg"/></Relationships>
</file>

<file path=ppt/slides/_rels/slide26.xml.rels><?xml version="1.0" encoding="UTF-8" standalone="yes"?>
<Relationships xmlns="http://schemas.openxmlformats.org/package/2006/relationships"><Relationship Id="rId3" Type="http://schemas.openxmlformats.org/officeDocument/2006/relationships/audio" Target="../media/audio65.wav"/><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audio" Target="../media/audio65.wav"/><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audio" Target="../media/audio17.wav"/><Relationship Id="rId3" Type="http://schemas.openxmlformats.org/officeDocument/2006/relationships/audio" Target="../media/audio9.wav"/><Relationship Id="rId7" Type="http://schemas.openxmlformats.org/officeDocument/2006/relationships/image" Target="../media/image9.jpeg"/><Relationship Id="rId12" Type="http://schemas.openxmlformats.org/officeDocument/2006/relationships/audio" Target="../media/audio16.wav"/><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audio" Target="../media/audio12.wav"/><Relationship Id="rId11" Type="http://schemas.openxmlformats.org/officeDocument/2006/relationships/audio" Target="../media/audio15.wav"/><Relationship Id="rId5" Type="http://schemas.openxmlformats.org/officeDocument/2006/relationships/audio" Target="../media/audio11.wav"/><Relationship Id="rId10" Type="http://schemas.openxmlformats.org/officeDocument/2006/relationships/audio" Target="../media/audio14.wav"/><Relationship Id="rId4" Type="http://schemas.openxmlformats.org/officeDocument/2006/relationships/audio" Target="../media/audio10.wav"/><Relationship Id="rId9" Type="http://schemas.openxmlformats.org/officeDocument/2006/relationships/audio" Target="../media/audio13.wav"/></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audio" Target="../media/audio17.wav"/><Relationship Id="rId3" Type="http://schemas.openxmlformats.org/officeDocument/2006/relationships/audio" Target="../media/audio18.wav"/><Relationship Id="rId7" Type="http://schemas.openxmlformats.org/officeDocument/2006/relationships/audio" Target="../media/audio12.wav"/><Relationship Id="rId12" Type="http://schemas.openxmlformats.org/officeDocument/2006/relationships/audio" Target="../media/audio24.wav"/><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audio" Target="../media/audio21.wav"/><Relationship Id="rId11" Type="http://schemas.openxmlformats.org/officeDocument/2006/relationships/audio" Target="../media/audio23.wav"/><Relationship Id="rId5" Type="http://schemas.openxmlformats.org/officeDocument/2006/relationships/audio" Target="../media/audio20.wav"/><Relationship Id="rId10" Type="http://schemas.openxmlformats.org/officeDocument/2006/relationships/audio" Target="../media/audio22.wav"/><Relationship Id="rId4" Type="http://schemas.openxmlformats.org/officeDocument/2006/relationships/audio" Target="../media/audio19.wav"/><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audio" Target="../media/audio32.wav"/><Relationship Id="rId3" Type="http://schemas.openxmlformats.org/officeDocument/2006/relationships/audio" Target="../media/audio25.wav"/><Relationship Id="rId7" Type="http://schemas.openxmlformats.org/officeDocument/2006/relationships/audio" Target="../media/audio12.wav"/><Relationship Id="rId12" Type="http://schemas.openxmlformats.org/officeDocument/2006/relationships/audio" Target="../media/audio31.wav"/><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audio" Target="../media/audio28.wav"/><Relationship Id="rId11" Type="http://schemas.openxmlformats.org/officeDocument/2006/relationships/audio" Target="../media/audio30.wav"/><Relationship Id="rId5" Type="http://schemas.openxmlformats.org/officeDocument/2006/relationships/audio" Target="../media/audio27.wav"/><Relationship Id="rId10" Type="http://schemas.openxmlformats.org/officeDocument/2006/relationships/audio" Target="../media/audio29.wav"/><Relationship Id="rId4" Type="http://schemas.openxmlformats.org/officeDocument/2006/relationships/audio" Target="../media/audio26.wav"/><Relationship Id="rId9" Type="http://schemas.openxmlformats.org/officeDocument/2006/relationships/image" Target="../media/image14.png"/><Relationship Id="rId14" Type="http://schemas.openxmlformats.org/officeDocument/2006/relationships/audio" Target="../media/audio17.wav"/></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audio" Target="../media/audio17.wav"/><Relationship Id="rId3" Type="http://schemas.openxmlformats.org/officeDocument/2006/relationships/audio" Target="../media/audio33.wav"/><Relationship Id="rId7" Type="http://schemas.openxmlformats.org/officeDocument/2006/relationships/image" Target="../media/image15.jpeg"/><Relationship Id="rId12" Type="http://schemas.openxmlformats.org/officeDocument/2006/relationships/audio" Target="../media/audio39.wav"/><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audio" Target="../media/audio12.wav"/><Relationship Id="rId11" Type="http://schemas.openxmlformats.org/officeDocument/2006/relationships/audio" Target="../media/audio38.wav"/><Relationship Id="rId5" Type="http://schemas.openxmlformats.org/officeDocument/2006/relationships/audio" Target="../media/audio35.wav"/><Relationship Id="rId10" Type="http://schemas.openxmlformats.org/officeDocument/2006/relationships/audio" Target="../media/audio37.wav"/><Relationship Id="rId4" Type="http://schemas.openxmlformats.org/officeDocument/2006/relationships/audio" Target="../media/audio34.wav"/><Relationship Id="rId9" Type="http://schemas.openxmlformats.org/officeDocument/2006/relationships/audio" Target="../media/audio36.wav"/></Relationships>
</file>

<file path=ppt/slides/_rels/slide9.xml.rels><?xml version="1.0" encoding="UTF-8" standalone="yes"?>
<Relationships xmlns="http://schemas.openxmlformats.org/package/2006/relationships"><Relationship Id="rId8" Type="http://schemas.openxmlformats.org/officeDocument/2006/relationships/audio" Target="../media/audio42.wav"/><Relationship Id="rId3" Type="http://schemas.openxmlformats.org/officeDocument/2006/relationships/audio" Target="../media/audio40.wav"/><Relationship Id="rId7"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audio" Target="../media/audio17.wav"/><Relationship Id="rId5" Type="http://schemas.openxmlformats.org/officeDocument/2006/relationships/audio" Target="../media/audio12.wav"/><Relationship Id="rId10" Type="http://schemas.openxmlformats.org/officeDocument/2006/relationships/audio" Target="../media/audio44.wav"/><Relationship Id="rId4" Type="http://schemas.openxmlformats.org/officeDocument/2006/relationships/audio" Target="../media/audio41.wav"/><Relationship Id="rId9" Type="http://schemas.openxmlformats.org/officeDocument/2006/relationships/audio" Target="../media/audio43.wav"/></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00080"/>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611188" y="836613"/>
          <a:ext cx="7993062" cy="5688011"/>
        </p:xfrm>
        <a:graphic>
          <a:graphicData uri="http://schemas.openxmlformats.org/drawingml/2006/table">
            <a:tbl>
              <a:tblPr firstRow="1" bandRow="1">
                <a:tableStyleId>{5940675A-B579-460E-94D1-54222C63F5DA}</a:tableStyleId>
              </a:tblPr>
              <a:tblGrid>
                <a:gridCol w="1141866"/>
                <a:gridCol w="1141866"/>
                <a:gridCol w="1141866"/>
                <a:gridCol w="1141866"/>
                <a:gridCol w="1141866"/>
                <a:gridCol w="1141866"/>
                <a:gridCol w="1141866"/>
              </a:tblGrid>
              <a:tr h="812573">
                <a:tc>
                  <a:txBody>
                    <a:bodyPr/>
                    <a:lstStyle/>
                    <a:p>
                      <a:endParaRPr lang="en-GB" sz="1800" dirty="0"/>
                    </a:p>
                  </a:txBody>
                  <a:tcPr marL="91442" marR="91442" marT="45715" marB="45715">
                    <a:lnL w="38100" cap="flat" cmpd="sng" algn="ctr">
                      <a:solidFill>
                        <a:srgbClr val="800080"/>
                      </a:solidFill>
                      <a:prstDash val="solid"/>
                      <a:round/>
                      <a:headEnd type="none" w="med" len="med"/>
                      <a:tailEnd type="none" w="med" len="med"/>
                    </a:lnL>
                    <a:lnR w="38100" cap="flat" cmpd="sng" algn="ctr">
                      <a:solidFill>
                        <a:srgbClr val="800080"/>
                      </a:solidFill>
                      <a:prstDash val="solid"/>
                      <a:round/>
                      <a:headEnd type="none" w="med" len="med"/>
                      <a:tailEnd type="none" w="med" len="med"/>
                    </a:lnR>
                    <a:lnT w="38100" cap="flat" cmpd="sng" algn="ctr">
                      <a:solidFill>
                        <a:srgbClr val="800080"/>
                      </a:solidFill>
                      <a:prstDash val="solid"/>
                      <a:round/>
                      <a:headEnd type="none" w="med" len="med"/>
                      <a:tailEnd type="none" w="med" len="med"/>
                    </a:lnT>
                    <a:lnB w="38100" cap="flat" cmpd="sng" algn="ctr">
                      <a:solidFill>
                        <a:srgbClr val="800080"/>
                      </a:solidFill>
                      <a:prstDash val="solid"/>
                      <a:round/>
                      <a:headEnd type="none" w="med" len="med"/>
                      <a:tailEnd type="none" w="med" len="med"/>
                    </a:lnB>
                    <a:solidFill>
                      <a:srgbClr val="FFEFFF"/>
                    </a:solidFill>
                  </a:tcPr>
                </a:tc>
                <a:tc>
                  <a:txBody>
                    <a:bodyPr/>
                    <a:lstStyle/>
                    <a:p>
                      <a:endParaRPr lang="en-GB" sz="1800"/>
                    </a:p>
                  </a:txBody>
                  <a:tcPr marL="91442" marR="91442" marT="45715" marB="45715">
                    <a:lnL w="38100" cap="flat" cmpd="sng" algn="ctr">
                      <a:solidFill>
                        <a:srgbClr val="800080"/>
                      </a:solidFill>
                      <a:prstDash val="solid"/>
                      <a:round/>
                      <a:headEnd type="none" w="med" len="med"/>
                      <a:tailEnd type="none" w="med" len="med"/>
                    </a:lnL>
                    <a:lnR w="38100" cap="flat" cmpd="sng" algn="ctr">
                      <a:solidFill>
                        <a:srgbClr val="800080"/>
                      </a:solidFill>
                      <a:prstDash val="solid"/>
                      <a:round/>
                      <a:headEnd type="none" w="med" len="med"/>
                      <a:tailEnd type="none" w="med" len="med"/>
                    </a:lnR>
                    <a:lnT w="38100" cap="flat" cmpd="sng" algn="ctr">
                      <a:solidFill>
                        <a:srgbClr val="800080"/>
                      </a:solidFill>
                      <a:prstDash val="solid"/>
                      <a:round/>
                      <a:headEnd type="none" w="med" len="med"/>
                      <a:tailEnd type="none" w="med" len="med"/>
                    </a:lnT>
                    <a:lnB w="38100" cap="flat" cmpd="sng" algn="ctr">
                      <a:solidFill>
                        <a:srgbClr val="800080"/>
                      </a:solidFill>
                      <a:prstDash val="solid"/>
                      <a:round/>
                      <a:headEnd type="none" w="med" len="med"/>
                      <a:tailEnd type="none" w="med" len="med"/>
                    </a:lnB>
                    <a:solidFill>
                      <a:srgbClr val="FFEFFF"/>
                    </a:solidFill>
                  </a:tcPr>
                </a:tc>
                <a:tc>
                  <a:txBody>
                    <a:bodyPr/>
                    <a:lstStyle/>
                    <a:p>
                      <a:endParaRPr lang="en-GB" sz="1800"/>
                    </a:p>
                  </a:txBody>
                  <a:tcPr marL="91442" marR="91442" marT="45715" marB="45715">
                    <a:lnL w="38100" cap="flat" cmpd="sng" algn="ctr">
                      <a:solidFill>
                        <a:srgbClr val="800080"/>
                      </a:solidFill>
                      <a:prstDash val="solid"/>
                      <a:round/>
                      <a:headEnd type="none" w="med" len="med"/>
                      <a:tailEnd type="none" w="med" len="med"/>
                    </a:lnL>
                    <a:lnR w="38100" cap="flat" cmpd="sng" algn="ctr">
                      <a:solidFill>
                        <a:srgbClr val="800080"/>
                      </a:solidFill>
                      <a:prstDash val="solid"/>
                      <a:round/>
                      <a:headEnd type="none" w="med" len="med"/>
                      <a:tailEnd type="none" w="med" len="med"/>
                    </a:lnR>
                    <a:lnT w="38100" cap="flat" cmpd="sng" algn="ctr">
                      <a:solidFill>
                        <a:srgbClr val="800080"/>
                      </a:solidFill>
                      <a:prstDash val="solid"/>
                      <a:round/>
                      <a:headEnd type="none" w="med" len="med"/>
                      <a:tailEnd type="none" w="med" len="med"/>
                    </a:lnT>
                    <a:lnB w="38100" cap="flat" cmpd="sng" algn="ctr">
                      <a:solidFill>
                        <a:srgbClr val="800080"/>
                      </a:solidFill>
                      <a:prstDash val="solid"/>
                      <a:round/>
                      <a:headEnd type="none" w="med" len="med"/>
                      <a:tailEnd type="none" w="med" len="med"/>
                    </a:lnB>
                    <a:solidFill>
                      <a:srgbClr val="FFEFFF"/>
                    </a:solidFill>
                  </a:tcPr>
                </a:tc>
                <a:tc>
                  <a:txBody>
                    <a:bodyPr/>
                    <a:lstStyle/>
                    <a:p>
                      <a:endParaRPr lang="en-GB" sz="1800"/>
                    </a:p>
                  </a:txBody>
                  <a:tcPr marL="91442" marR="91442" marT="45715" marB="45715">
                    <a:lnL w="38100" cap="flat" cmpd="sng" algn="ctr">
                      <a:solidFill>
                        <a:srgbClr val="800080"/>
                      </a:solidFill>
                      <a:prstDash val="solid"/>
                      <a:round/>
                      <a:headEnd type="none" w="med" len="med"/>
                      <a:tailEnd type="none" w="med" len="med"/>
                    </a:lnL>
                    <a:lnR w="38100" cap="flat" cmpd="sng" algn="ctr">
                      <a:solidFill>
                        <a:srgbClr val="800080"/>
                      </a:solidFill>
                      <a:prstDash val="solid"/>
                      <a:round/>
                      <a:headEnd type="none" w="med" len="med"/>
                      <a:tailEnd type="none" w="med" len="med"/>
                    </a:lnR>
                    <a:lnT w="38100" cap="flat" cmpd="sng" algn="ctr">
                      <a:solidFill>
                        <a:srgbClr val="800080"/>
                      </a:solidFill>
                      <a:prstDash val="solid"/>
                      <a:round/>
                      <a:headEnd type="none" w="med" len="med"/>
                      <a:tailEnd type="none" w="med" len="med"/>
                    </a:lnT>
                    <a:lnB w="38100" cap="flat" cmpd="sng" algn="ctr">
                      <a:solidFill>
                        <a:srgbClr val="800080"/>
                      </a:solidFill>
                      <a:prstDash val="solid"/>
                      <a:round/>
                      <a:headEnd type="none" w="med" len="med"/>
                      <a:tailEnd type="none" w="med" len="med"/>
                    </a:lnB>
                    <a:solidFill>
                      <a:srgbClr val="FFEFFF"/>
                    </a:solidFill>
                  </a:tcPr>
                </a:tc>
                <a:tc>
                  <a:txBody>
                    <a:bodyPr/>
                    <a:lstStyle/>
                    <a:p>
                      <a:endParaRPr lang="en-GB" sz="1800"/>
                    </a:p>
                  </a:txBody>
                  <a:tcPr marL="91442" marR="91442" marT="45715" marB="45715">
                    <a:lnL w="38100" cap="flat" cmpd="sng" algn="ctr">
                      <a:solidFill>
                        <a:srgbClr val="800080"/>
                      </a:solidFill>
                      <a:prstDash val="solid"/>
                      <a:round/>
                      <a:headEnd type="none" w="med" len="med"/>
                      <a:tailEnd type="none" w="med" len="med"/>
                    </a:lnL>
                    <a:lnR w="38100" cap="flat" cmpd="sng" algn="ctr">
                      <a:solidFill>
                        <a:srgbClr val="800080"/>
                      </a:solidFill>
                      <a:prstDash val="solid"/>
                      <a:round/>
                      <a:headEnd type="none" w="med" len="med"/>
                      <a:tailEnd type="none" w="med" len="med"/>
                    </a:lnR>
                    <a:lnT w="38100" cap="flat" cmpd="sng" algn="ctr">
                      <a:solidFill>
                        <a:srgbClr val="800080"/>
                      </a:solidFill>
                      <a:prstDash val="solid"/>
                      <a:round/>
                      <a:headEnd type="none" w="med" len="med"/>
                      <a:tailEnd type="none" w="med" len="med"/>
                    </a:lnT>
                    <a:lnB w="38100" cap="flat" cmpd="sng" algn="ctr">
                      <a:solidFill>
                        <a:srgbClr val="800080"/>
                      </a:solidFill>
                      <a:prstDash val="solid"/>
                      <a:round/>
                      <a:headEnd type="none" w="med" len="med"/>
                      <a:tailEnd type="none" w="med" len="med"/>
                    </a:lnB>
                    <a:solidFill>
                      <a:srgbClr val="FFEFFF"/>
                    </a:solidFill>
                  </a:tcPr>
                </a:tc>
                <a:tc>
                  <a:txBody>
                    <a:bodyPr/>
                    <a:lstStyle/>
                    <a:p>
                      <a:endParaRPr lang="en-GB" sz="1800"/>
                    </a:p>
                  </a:txBody>
                  <a:tcPr marL="91442" marR="91442" marT="45715" marB="45715">
                    <a:lnL w="38100" cap="flat" cmpd="sng" algn="ctr">
                      <a:solidFill>
                        <a:srgbClr val="800080"/>
                      </a:solidFill>
                      <a:prstDash val="solid"/>
                      <a:round/>
                      <a:headEnd type="none" w="med" len="med"/>
                      <a:tailEnd type="none" w="med" len="med"/>
                    </a:lnL>
                    <a:lnR w="38100" cap="flat" cmpd="sng" algn="ctr">
                      <a:solidFill>
                        <a:srgbClr val="800080"/>
                      </a:solidFill>
                      <a:prstDash val="solid"/>
                      <a:round/>
                      <a:headEnd type="none" w="med" len="med"/>
                      <a:tailEnd type="none" w="med" len="med"/>
                    </a:lnR>
                    <a:lnT w="38100" cap="flat" cmpd="sng" algn="ctr">
                      <a:solidFill>
                        <a:srgbClr val="800080"/>
                      </a:solidFill>
                      <a:prstDash val="solid"/>
                      <a:round/>
                      <a:headEnd type="none" w="med" len="med"/>
                      <a:tailEnd type="none" w="med" len="med"/>
                    </a:lnT>
                    <a:lnB w="38100" cap="flat" cmpd="sng" algn="ctr">
                      <a:solidFill>
                        <a:srgbClr val="800080"/>
                      </a:solidFill>
                      <a:prstDash val="solid"/>
                      <a:round/>
                      <a:headEnd type="none" w="med" len="med"/>
                      <a:tailEnd type="none" w="med" len="med"/>
                    </a:lnB>
                    <a:solidFill>
                      <a:srgbClr val="FFEFFF"/>
                    </a:solidFill>
                  </a:tcPr>
                </a:tc>
                <a:tc>
                  <a:txBody>
                    <a:bodyPr/>
                    <a:lstStyle/>
                    <a:p>
                      <a:endParaRPr lang="en-GB" sz="1800"/>
                    </a:p>
                  </a:txBody>
                  <a:tcPr marL="91442" marR="91442" marT="45715" marB="45715">
                    <a:lnL w="38100" cap="flat" cmpd="sng" algn="ctr">
                      <a:solidFill>
                        <a:srgbClr val="800080"/>
                      </a:solidFill>
                      <a:prstDash val="solid"/>
                      <a:round/>
                      <a:headEnd type="none" w="med" len="med"/>
                      <a:tailEnd type="none" w="med" len="med"/>
                    </a:lnL>
                    <a:lnR w="38100" cap="flat" cmpd="sng" algn="ctr">
                      <a:solidFill>
                        <a:srgbClr val="800080"/>
                      </a:solidFill>
                      <a:prstDash val="solid"/>
                      <a:round/>
                      <a:headEnd type="none" w="med" len="med"/>
                      <a:tailEnd type="none" w="med" len="med"/>
                    </a:lnR>
                    <a:lnT w="38100" cap="flat" cmpd="sng" algn="ctr">
                      <a:solidFill>
                        <a:srgbClr val="800080"/>
                      </a:solidFill>
                      <a:prstDash val="solid"/>
                      <a:round/>
                      <a:headEnd type="none" w="med" len="med"/>
                      <a:tailEnd type="none" w="med" len="med"/>
                    </a:lnT>
                    <a:lnB w="38100" cap="flat" cmpd="sng" algn="ctr">
                      <a:solidFill>
                        <a:srgbClr val="800080"/>
                      </a:solidFill>
                      <a:prstDash val="solid"/>
                      <a:round/>
                      <a:headEnd type="none" w="med" len="med"/>
                      <a:tailEnd type="none" w="med" len="med"/>
                    </a:lnB>
                    <a:solidFill>
                      <a:srgbClr val="FFEFFF"/>
                    </a:solidFill>
                  </a:tcPr>
                </a:tc>
              </a:tr>
              <a:tr h="812573">
                <a:tc>
                  <a:txBody>
                    <a:bodyPr/>
                    <a:lstStyle/>
                    <a:p>
                      <a:pPr algn="ctr"/>
                      <a:r>
                        <a:rPr lang="en-GB" sz="1800" dirty="0" smtClean="0">
                          <a:latin typeface="Arial Black" panose="020B0A04020102020204" pitchFamily="34" charset="0"/>
                        </a:rPr>
                        <a:t>Je</a:t>
                      </a:r>
                      <a:r>
                        <a:rPr lang="en-GB" sz="1800" baseline="0" dirty="0" smtClean="0">
                          <a:latin typeface="Arial Black" panose="020B0A04020102020204" pitchFamily="34" charset="0"/>
                        </a:rPr>
                        <a:t> </a:t>
                      </a:r>
                      <a:r>
                        <a:rPr lang="en-GB" sz="1800" baseline="0" dirty="0" err="1" smtClean="0">
                          <a:latin typeface="Arial Black" panose="020B0A04020102020204" pitchFamily="34" charset="0"/>
                        </a:rPr>
                        <a:t>joue</a:t>
                      </a:r>
                      <a:endParaRPr lang="en-GB" sz="1800" dirty="0">
                        <a:latin typeface="Arial Black" panose="020B0A04020102020204" pitchFamily="34" charset="0"/>
                      </a:endParaRPr>
                    </a:p>
                  </a:txBody>
                  <a:tcPr marL="91442" marR="91442" marT="45715" marB="45715" anchor="ctr">
                    <a:lnL w="38100" cap="flat" cmpd="sng" algn="ctr">
                      <a:solidFill>
                        <a:srgbClr val="800080"/>
                      </a:solidFill>
                      <a:prstDash val="solid"/>
                      <a:round/>
                      <a:headEnd type="none" w="med" len="med"/>
                      <a:tailEnd type="none" w="med" len="med"/>
                    </a:lnL>
                    <a:lnR w="38100" cap="flat" cmpd="sng" algn="ctr">
                      <a:solidFill>
                        <a:srgbClr val="800080"/>
                      </a:solidFill>
                      <a:prstDash val="solid"/>
                      <a:round/>
                      <a:headEnd type="none" w="med" len="med"/>
                      <a:tailEnd type="none" w="med" len="med"/>
                    </a:lnR>
                    <a:lnT w="38100" cap="flat" cmpd="sng" algn="ctr">
                      <a:solidFill>
                        <a:srgbClr val="800080"/>
                      </a:solidFill>
                      <a:prstDash val="solid"/>
                      <a:round/>
                      <a:headEnd type="none" w="med" len="med"/>
                      <a:tailEnd type="none" w="med" len="med"/>
                    </a:lnT>
                    <a:lnB w="38100" cap="flat" cmpd="sng" algn="ctr">
                      <a:solidFill>
                        <a:srgbClr val="800080"/>
                      </a:solidFill>
                      <a:prstDash val="solid"/>
                      <a:round/>
                      <a:headEnd type="none" w="med" len="med"/>
                      <a:tailEnd type="none" w="med" len="med"/>
                    </a:lnB>
                    <a:solidFill>
                      <a:srgbClr val="FFEFFF"/>
                    </a:solidFill>
                  </a:tcPr>
                </a:tc>
                <a:tc>
                  <a:txBody>
                    <a:bodyPr/>
                    <a:lstStyle/>
                    <a:p>
                      <a:endParaRPr lang="en-GB" sz="1800"/>
                    </a:p>
                  </a:txBody>
                  <a:tcPr marL="91442" marR="91442" marT="45715" marB="45715">
                    <a:lnL w="38100" cap="flat" cmpd="sng" algn="ctr">
                      <a:solidFill>
                        <a:srgbClr val="800080"/>
                      </a:solidFill>
                      <a:prstDash val="solid"/>
                      <a:round/>
                      <a:headEnd type="none" w="med" len="med"/>
                      <a:tailEnd type="none" w="med" len="med"/>
                    </a:lnL>
                    <a:lnR w="38100" cap="flat" cmpd="sng" algn="ctr">
                      <a:solidFill>
                        <a:srgbClr val="800080"/>
                      </a:solidFill>
                      <a:prstDash val="solid"/>
                      <a:round/>
                      <a:headEnd type="none" w="med" len="med"/>
                      <a:tailEnd type="none" w="med" len="med"/>
                    </a:lnR>
                    <a:lnT w="38100" cap="flat" cmpd="sng" algn="ctr">
                      <a:solidFill>
                        <a:srgbClr val="800080"/>
                      </a:solidFill>
                      <a:prstDash val="solid"/>
                      <a:round/>
                      <a:headEnd type="none" w="med" len="med"/>
                      <a:tailEnd type="none" w="med" len="med"/>
                    </a:lnT>
                    <a:lnB w="38100" cap="flat" cmpd="sng" algn="ctr">
                      <a:solidFill>
                        <a:srgbClr val="800080"/>
                      </a:solidFill>
                      <a:prstDash val="solid"/>
                      <a:round/>
                      <a:headEnd type="none" w="med" len="med"/>
                      <a:tailEnd type="none" w="med" len="med"/>
                    </a:lnB>
                    <a:solidFill>
                      <a:srgbClr val="FFEFFF"/>
                    </a:solidFill>
                  </a:tcPr>
                </a:tc>
                <a:tc>
                  <a:txBody>
                    <a:bodyPr/>
                    <a:lstStyle/>
                    <a:p>
                      <a:endParaRPr lang="en-GB" sz="1800"/>
                    </a:p>
                  </a:txBody>
                  <a:tcPr marL="91442" marR="91442" marT="45715" marB="45715">
                    <a:lnL w="38100" cap="flat" cmpd="sng" algn="ctr">
                      <a:solidFill>
                        <a:srgbClr val="800080"/>
                      </a:solidFill>
                      <a:prstDash val="solid"/>
                      <a:round/>
                      <a:headEnd type="none" w="med" len="med"/>
                      <a:tailEnd type="none" w="med" len="med"/>
                    </a:lnL>
                    <a:lnR w="38100" cap="flat" cmpd="sng" algn="ctr">
                      <a:solidFill>
                        <a:srgbClr val="800080"/>
                      </a:solidFill>
                      <a:prstDash val="solid"/>
                      <a:round/>
                      <a:headEnd type="none" w="med" len="med"/>
                      <a:tailEnd type="none" w="med" len="med"/>
                    </a:lnR>
                    <a:lnT w="38100" cap="flat" cmpd="sng" algn="ctr">
                      <a:solidFill>
                        <a:srgbClr val="800080"/>
                      </a:solidFill>
                      <a:prstDash val="solid"/>
                      <a:round/>
                      <a:headEnd type="none" w="med" len="med"/>
                      <a:tailEnd type="none" w="med" len="med"/>
                    </a:lnT>
                    <a:lnB w="38100" cap="flat" cmpd="sng" algn="ctr">
                      <a:solidFill>
                        <a:srgbClr val="800080"/>
                      </a:solidFill>
                      <a:prstDash val="solid"/>
                      <a:round/>
                      <a:headEnd type="none" w="med" len="med"/>
                      <a:tailEnd type="none" w="med" len="med"/>
                    </a:lnB>
                    <a:solidFill>
                      <a:srgbClr val="FFEFFF"/>
                    </a:solidFill>
                  </a:tcPr>
                </a:tc>
                <a:tc>
                  <a:txBody>
                    <a:bodyPr/>
                    <a:lstStyle/>
                    <a:p>
                      <a:endParaRPr lang="en-GB" sz="1800" dirty="0"/>
                    </a:p>
                  </a:txBody>
                  <a:tcPr marL="91442" marR="91442" marT="45715" marB="45715">
                    <a:lnL w="38100" cap="flat" cmpd="sng" algn="ctr">
                      <a:solidFill>
                        <a:srgbClr val="800080"/>
                      </a:solidFill>
                      <a:prstDash val="solid"/>
                      <a:round/>
                      <a:headEnd type="none" w="med" len="med"/>
                      <a:tailEnd type="none" w="med" len="med"/>
                    </a:lnL>
                    <a:lnR w="38100" cap="flat" cmpd="sng" algn="ctr">
                      <a:solidFill>
                        <a:srgbClr val="800080"/>
                      </a:solidFill>
                      <a:prstDash val="solid"/>
                      <a:round/>
                      <a:headEnd type="none" w="med" len="med"/>
                      <a:tailEnd type="none" w="med" len="med"/>
                    </a:lnR>
                    <a:lnT w="38100" cap="flat" cmpd="sng" algn="ctr">
                      <a:solidFill>
                        <a:srgbClr val="800080"/>
                      </a:solidFill>
                      <a:prstDash val="solid"/>
                      <a:round/>
                      <a:headEnd type="none" w="med" len="med"/>
                      <a:tailEnd type="none" w="med" len="med"/>
                    </a:lnT>
                    <a:lnB w="38100" cap="flat" cmpd="sng" algn="ctr">
                      <a:solidFill>
                        <a:srgbClr val="800080"/>
                      </a:solidFill>
                      <a:prstDash val="solid"/>
                      <a:round/>
                      <a:headEnd type="none" w="med" len="med"/>
                      <a:tailEnd type="none" w="med" len="med"/>
                    </a:lnB>
                    <a:solidFill>
                      <a:srgbClr val="FFEFFF"/>
                    </a:solidFill>
                  </a:tcPr>
                </a:tc>
                <a:tc>
                  <a:txBody>
                    <a:bodyPr/>
                    <a:lstStyle/>
                    <a:p>
                      <a:endParaRPr lang="en-GB" sz="1800"/>
                    </a:p>
                  </a:txBody>
                  <a:tcPr marL="91442" marR="91442" marT="45715" marB="45715">
                    <a:lnL w="38100" cap="flat" cmpd="sng" algn="ctr">
                      <a:solidFill>
                        <a:srgbClr val="800080"/>
                      </a:solidFill>
                      <a:prstDash val="solid"/>
                      <a:round/>
                      <a:headEnd type="none" w="med" len="med"/>
                      <a:tailEnd type="none" w="med" len="med"/>
                    </a:lnL>
                    <a:lnR w="38100" cap="flat" cmpd="sng" algn="ctr">
                      <a:solidFill>
                        <a:srgbClr val="800080"/>
                      </a:solidFill>
                      <a:prstDash val="solid"/>
                      <a:round/>
                      <a:headEnd type="none" w="med" len="med"/>
                      <a:tailEnd type="none" w="med" len="med"/>
                    </a:lnR>
                    <a:lnT w="38100" cap="flat" cmpd="sng" algn="ctr">
                      <a:solidFill>
                        <a:srgbClr val="800080"/>
                      </a:solidFill>
                      <a:prstDash val="solid"/>
                      <a:round/>
                      <a:headEnd type="none" w="med" len="med"/>
                      <a:tailEnd type="none" w="med" len="med"/>
                    </a:lnT>
                    <a:lnB w="38100" cap="flat" cmpd="sng" algn="ctr">
                      <a:solidFill>
                        <a:srgbClr val="800080"/>
                      </a:solidFill>
                      <a:prstDash val="solid"/>
                      <a:round/>
                      <a:headEnd type="none" w="med" len="med"/>
                      <a:tailEnd type="none" w="med" len="med"/>
                    </a:lnB>
                    <a:solidFill>
                      <a:srgbClr val="FFEFFF"/>
                    </a:solidFill>
                  </a:tcPr>
                </a:tc>
                <a:tc>
                  <a:txBody>
                    <a:bodyPr/>
                    <a:lstStyle/>
                    <a:p>
                      <a:endParaRPr lang="en-GB" sz="1800"/>
                    </a:p>
                  </a:txBody>
                  <a:tcPr marL="91442" marR="91442" marT="45715" marB="45715">
                    <a:lnL w="38100" cap="flat" cmpd="sng" algn="ctr">
                      <a:solidFill>
                        <a:srgbClr val="800080"/>
                      </a:solidFill>
                      <a:prstDash val="solid"/>
                      <a:round/>
                      <a:headEnd type="none" w="med" len="med"/>
                      <a:tailEnd type="none" w="med" len="med"/>
                    </a:lnL>
                    <a:lnR w="38100" cap="flat" cmpd="sng" algn="ctr">
                      <a:solidFill>
                        <a:srgbClr val="800080"/>
                      </a:solidFill>
                      <a:prstDash val="solid"/>
                      <a:round/>
                      <a:headEnd type="none" w="med" len="med"/>
                      <a:tailEnd type="none" w="med" len="med"/>
                    </a:lnR>
                    <a:lnT w="38100" cap="flat" cmpd="sng" algn="ctr">
                      <a:solidFill>
                        <a:srgbClr val="800080"/>
                      </a:solidFill>
                      <a:prstDash val="solid"/>
                      <a:round/>
                      <a:headEnd type="none" w="med" len="med"/>
                      <a:tailEnd type="none" w="med" len="med"/>
                    </a:lnT>
                    <a:lnB w="38100" cap="flat" cmpd="sng" algn="ctr">
                      <a:solidFill>
                        <a:srgbClr val="800080"/>
                      </a:solidFill>
                      <a:prstDash val="solid"/>
                      <a:round/>
                      <a:headEnd type="none" w="med" len="med"/>
                      <a:tailEnd type="none" w="med" len="med"/>
                    </a:lnB>
                    <a:solidFill>
                      <a:srgbClr val="FFEFFF"/>
                    </a:solidFill>
                  </a:tcPr>
                </a:tc>
                <a:tc>
                  <a:txBody>
                    <a:bodyPr/>
                    <a:lstStyle/>
                    <a:p>
                      <a:endParaRPr lang="en-GB" sz="1800"/>
                    </a:p>
                  </a:txBody>
                  <a:tcPr marL="91442" marR="91442" marT="45715" marB="45715">
                    <a:lnL w="38100" cap="flat" cmpd="sng" algn="ctr">
                      <a:solidFill>
                        <a:srgbClr val="800080"/>
                      </a:solidFill>
                      <a:prstDash val="solid"/>
                      <a:round/>
                      <a:headEnd type="none" w="med" len="med"/>
                      <a:tailEnd type="none" w="med" len="med"/>
                    </a:lnL>
                    <a:lnR w="38100" cap="flat" cmpd="sng" algn="ctr">
                      <a:solidFill>
                        <a:srgbClr val="800080"/>
                      </a:solidFill>
                      <a:prstDash val="solid"/>
                      <a:round/>
                      <a:headEnd type="none" w="med" len="med"/>
                      <a:tailEnd type="none" w="med" len="med"/>
                    </a:lnR>
                    <a:lnT w="38100" cap="flat" cmpd="sng" algn="ctr">
                      <a:solidFill>
                        <a:srgbClr val="800080"/>
                      </a:solidFill>
                      <a:prstDash val="solid"/>
                      <a:round/>
                      <a:headEnd type="none" w="med" len="med"/>
                      <a:tailEnd type="none" w="med" len="med"/>
                    </a:lnT>
                    <a:lnB w="38100" cap="flat" cmpd="sng" algn="ctr">
                      <a:solidFill>
                        <a:srgbClr val="800080"/>
                      </a:solidFill>
                      <a:prstDash val="solid"/>
                      <a:round/>
                      <a:headEnd type="none" w="med" len="med"/>
                      <a:tailEnd type="none" w="med" len="med"/>
                    </a:lnB>
                    <a:solidFill>
                      <a:srgbClr val="FFEFFF"/>
                    </a:solidFill>
                  </a:tcPr>
                </a:tc>
              </a:tr>
              <a:tr h="812573">
                <a:tc>
                  <a:txBody>
                    <a:bodyPr/>
                    <a:lstStyle/>
                    <a:p>
                      <a:pPr algn="ctr"/>
                      <a:r>
                        <a:rPr lang="en-GB" sz="1600" dirty="0" err="1" smtClean="0">
                          <a:latin typeface="Arial Black" panose="020B0A04020102020204" pitchFamily="34" charset="0"/>
                        </a:rPr>
                        <a:t>Tu</a:t>
                      </a:r>
                      <a:r>
                        <a:rPr lang="en-GB" sz="1600" dirty="0" smtClean="0">
                          <a:latin typeface="Arial Black" panose="020B0A04020102020204" pitchFamily="34" charset="0"/>
                        </a:rPr>
                        <a:t> </a:t>
                      </a:r>
                      <a:r>
                        <a:rPr lang="en-GB" sz="1600" dirty="0" err="1" smtClean="0">
                          <a:latin typeface="Arial Black" panose="020B0A04020102020204" pitchFamily="34" charset="0"/>
                        </a:rPr>
                        <a:t>joues</a:t>
                      </a:r>
                      <a:endParaRPr lang="en-GB" sz="1600" dirty="0">
                        <a:latin typeface="Arial Black" panose="020B0A04020102020204" pitchFamily="34" charset="0"/>
                      </a:endParaRPr>
                    </a:p>
                  </a:txBody>
                  <a:tcPr marL="91442" marR="91442" marT="45715" marB="45715" anchor="ctr">
                    <a:lnL w="38100" cap="flat" cmpd="sng" algn="ctr">
                      <a:solidFill>
                        <a:srgbClr val="800080"/>
                      </a:solidFill>
                      <a:prstDash val="solid"/>
                      <a:round/>
                      <a:headEnd type="none" w="med" len="med"/>
                      <a:tailEnd type="none" w="med" len="med"/>
                    </a:lnL>
                    <a:lnR w="38100" cap="flat" cmpd="sng" algn="ctr">
                      <a:solidFill>
                        <a:srgbClr val="800080"/>
                      </a:solidFill>
                      <a:prstDash val="solid"/>
                      <a:round/>
                      <a:headEnd type="none" w="med" len="med"/>
                      <a:tailEnd type="none" w="med" len="med"/>
                    </a:lnR>
                    <a:lnT w="38100" cap="flat" cmpd="sng" algn="ctr">
                      <a:solidFill>
                        <a:srgbClr val="800080"/>
                      </a:solidFill>
                      <a:prstDash val="solid"/>
                      <a:round/>
                      <a:headEnd type="none" w="med" len="med"/>
                      <a:tailEnd type="none" w="med" len="med"/>
                    </a:lnT>
                    <a:lnB w="38100" cap="flat" cmpd="sng" algn="ctr">
                      <a:solidFill>
                        <a:srgbClr val="800080"/>
                      </a:solidFill>
                      <a:prstDash val="solid"/>
                      <a:round/>
                      <a:headEnd type="none" w="med" len="med"/>
                      <a:tailEnd type="none" w="med" len="med"/>
                    </a:lnB>
                    <a:solidFill>
                      <a:srgbClr val="FFEFFF"/>
                    </a:solidFill>
                  </a:tcPr>
                </a:tc>
                <a:tc>
                  <a:txBody>
                    <a:bodyPr/>
                    <a:lstStyle/>
                    <a:p>
                      <a:endParaRPr lang="en-GB" sz="1800"/>
                    </a:p>
                  </a:txBody>
                  <a:tcPr marL="91442" marR="91442" marT="45715" marB="45715">
                    <a:lnL w="38100" cap="flat" cmpd="sng" algn="ctr">
                      <a:solidFill>
                        <a:srgbClr val="800080"/>
                      </a:solidFill>
                      <a:prstDash val="solid"/>
                      <a:round/>
                      <a:headEnd type="none" w="med" len="med"/>
                      <a:tailEnd type="none" w="med" len="med"/>
                    </a:lnL>
                    <a:lnR w="38100" cap="flat" cmpd="sng" algn="ctr">
                      <a:solidFill>
                        <a:srgbClr val="800080"/>
                      </a:solidFill>
                      <a:prstDash val="solid"/>
                      <a:round/>
                      <a:headEnd type="none" w="med" len="med"/>
                      <a:tailEnd type="none" w="med" len="med"/>
                    </a:lnR>
                    <a:lnT w="38100" cap="flat" cmpd="sng" algn="ctr">
                      <a:solidFill>
                        <a:srgbClr val="800080"/>
                      </a:solidFill>
                      <a:prstDash val="solid"/>
                      <a:round/>
                      <a:headEnd type="none" w="med" len="med"/>
                      <a:tailEnd type="none" w="med" len="med"/>
                    </a:lnT>
                    <a:lnB w="38100" cap="flat" cmpd="sng" algn="ctr">
                      <a:solidFill>
                        <a:srgbClr val="800080"/>
                      </a:solidFill>
                      <a:prstDash val="solid"/>
                      <a:round/>
                      <a:headEnd type="none" w="med" len="med"/>
                      <a:tailEnd type="none" w="med" len="med"/>
                    </a:lnB>
                    <a:solidFill>
                      <a:srgbClr val="FFEFFF"/>
                    </a:solidFill>
                  </a:tcPr>
                </a:tc>
                <a:tc>
                  <a:txBody>
                    <a:bodyPr/>
                    <a:lstStyle/>
                    <a:p>
                      <a:endParaRPr lang="en-GB" sz="1800"/>
                    </a:p>
                  </a:txBody>
                  <a:tcPr marL="91442" marR="91442" marT="45715" marB="45715">
                    <a:lnL w="38100" cap="flat" cmpd="sng" algn="ctr">
                      <a:solidFill>
                        <a:srgbClr val="800080"/>
                      </a:solidFill>
                      <a:prstDash val="solid"/>
                      <a:round/>
                      <a:headEnd type="none" w="med" len="med"/>
                      <a:tailEnd type="none" w="med" len="med"/>
                    </a:lnL>
                    <a:lnR w="38100" cap="flat" cmpd="sng" algn="ctr">
                      <a:solidFill>
                        <a:srgbClr val="800080"/>
                      </a:solidFill>
                      <a:prstDash val="solid"/>
                      <a:round/>
                      <a:headEnd type="none" w="med" len="med"/>
                      <a:tailEnd type="none" w="med" len="med"/>
                    </a:lnR>
                    <a:lnT w="38100" cap="flat" cmpd="sng" algn="ctr">
                      <a:solidFill>
                        <a:srgbClr val="800080"/>
                      </a:solidFill>
                      <a:prstDash val="solid"/>
                      <a:round/>
                      <a:headEnd type="none" w="med" len="med"/>
                      <a:tailEnd type="none" w="med" len="med"/>
                    </a:lnT>
                    <a:lnB w="38100" cap="flat" cmpd="sng" algn="ctr">
                      <a:solidFill>
                        <a:srgbClr val="800080"/>
                      </a:solidFill>
                      <a:prstDash val="solid"/>
                      <a:round/>
                      <a:headEnd type="none" w="med" len="med"/>
                      <a:tailEnd type="none" w="med" len="med"/>
                    </a:lnB>
                    <a:solidFill>
                      <a:srgbClr val="FFEFFF"/>
                    </a:solidFill>
                  </a:tcPr>
                </a:tc>
                <a:tc>
                  <a:txBody>
                    <a:bodyPr/>
                    <a:lstStyle/>
                    <a:p>
                      <a:endParaRPr lang="en-GB" sz="1800"/>
                    </a:p>
                  </a:txBody>
                  <a:tcPr marL="91442" marR="91442" marT="45715" marB="45715">
                    <a:lnL w="38100" cap="flat" cmpd="sng" algn="ctr">
                      <a:solidFill>
                        <a:srgbClr val="800080"/>
                      </a:solidFill>
                      <a:prstDash val="solid"/>
                      <a:round/>
                      <a:headEnd type="none" w="med" len="med"/>
                      <a:tailEnd type="none" w="med" len="med"/>
                    </a:lnL>
                    <a:lnR w="38100" cap="flat" cmpd="sng" algn="ctr">
                      <a:solidFill>
                        <a:srgbClr val="800080"/>
                      </a:solidFill>
                      <a:prstDash val="solid"/>
                      <a:round/>
                      <a:headEnd type="none" w="med" len="med"/>
                      <a:tailEnd type="none" w="med" len="med"/>
                    </a:lnR>
                    <a:lnT w="38100" cap="flat" cmpd="sng" algn="ctr">
                      <a:solidFill>
                        <a:srgbClr val="800080"/>
                      </a:solidFill>
                      <a:prstDash val="solid"/>
                      <a:round/>
                      <a:headEnd type="none" w="med" len="med"/>
                      <a:tailEnd type="none" w="med" len="med"/>
                    </a:lnT>
                    <a:lnB w="38100" cap="flat" cmpd="sng" algn="ctr">
                      <a:solidFill>
                        <a:srgbClr val="800080"/>
                      </a:solidFill>
                      <a:prstDash val="solid"/>
                      <a:round/>
                      <a:headEnd type="none" w="med" len="med"/>
                      <a:tailEnd type="none" w="med" len="med"/>
                    </a:lnB>
                    <a:solidFill>
                      <a:srgbClr val="FFEFFF"/>
                    </a:solidFill>
                  </a:tcPr>
                </a:tc>
                <a:tc>
                  <a:txBody>
                    <a:bodyPr/>
                    <a:lstStyle/>
                    <a:p>
                      <a:endParaRPr lang="en-GB" sz="1800" dirty="0"/>
                    </a:p>
                  </a:txBody>
                  <a:tcPr marL="91442" marR="91442" marT="45715" marB="45715">
                    <a:lnL w="38100" cap="flat" cmpd="sng" algn="ctr">
                      <a:solidFill>
                        <a:srgbClr val="800080"/>
                      </a:solidFill>
                      <a:prstDash val="solid"/>
                      <a:round/>
                      <a:headEnd type="none" w="med" len="med"/>
                      <a:tailEnd type="none" w="med" len="med"/>
                    </a:lnL>
                    <a:lnR w="38100" cap="flat" cmpd="sng" algn="ctr">
                      <a:solidFill>
                        <a:srgbClr val="800080"/>
                      </a:solidFill>
                      <a:prstDash val="solid"/>
                      <a:round/>
                      <a:headEnd type="none" w="med" len="med"/>
                      <a:tailEnd type="none" w="med" len="med"/>
                    </a:lnR>
                    <a:lnT w="38100" cap="flat" cmpd="sng" algn="ctr">
                      <a:solidFill>
                        <a:srgbClr val="800080"/>
                      </a:solidFill>
                      <a:prstDash val="solid"/>
                      <a:round/>
                      <a:headEnd type="none" w="med" len="med"/>
                      <a:tailEnd type="none" w="med" len="med"/>
                    </a:lnT>
                    <a:lnB w="38100" cap="flat" cmpd="sng" algn="ctr">
                      <a:solidFill>
                        <a:srgbClr val="800080"/>
                      </a:solidFill>
                      <a:prstDash val="solid"/>
                      <a:round/>
                      <a:headEnd type="none" w="med" len="med"/>
                      <a:tailEnd type="none" w="med" len="med"/>
                    </a:lnB>
                    <a:solidFill>
                      <a:srgbClr val="FFEFFF"/>
                    </a:solidFill>
                  </a:tcPr>
                </a:tc>
                <a:tc>
                  <a:txBody>
                    <a:bodyPr/>
                    <a:lstStyle/>
                    <a:p>
                      <a:endParaRPr lang="en-GB" sz="1800"/>
                    </a:p>
                  </a:txBody>
                  <a:tcPr marL="91442" marR="91442" marT="45715" marB="45715">
                    <a:lnL w="38100" cap="flat" cmpd="sng" algn="ctr">
                      <a:solidFill>
                        <a:srgbClr val="800080"/>
                      </a:solidFill>
                      <a:prstDash val="solid"/>
                      <a:round/>
                      <a:headEnd type="none" w="med" len="med"/>
                      <a:tailEnd type="none" w="med" len="med"/>
                    </a:lnL>
                    <a:lnR w="38100" cap="flat" cmpd="sng" algn="ctr">
                      <a:solidFill>
                        <a:srgbClr val="800080"/>
                      </a:solidFill>
                      <a:prstDash val="solid"/>
                      <a:round/>
                      <a:headEnd type="none" w="med" len="med"/>
                      <a:tailEnd type="none" w="med" len="med"/>
                    </a:lnR>
                    <a:lnT w="38100" cap="flat" cmpd="sng" algn="ctr">
                      <a:solidFill>
                        <a:srgbClr val="800080"/>
                      </a:solidFill>
                      <a:prstDash val="solid"/>
                      <a:round/>
                      <a:headEnd type="none" w="med" len="med"/>
                      <a:tailEnd type="none" w="med" len="med"/>
                    </a:lnT>
                    <a:lnB w="38100" cap="flat" cmpd="sng" algn="ctr">
                      <a:solidFill>
                        <a:srgbClr val="800080"/>
                      </a:solidFill>
                      <a:prstDash val="solid"/>
                      <a:round/>
                      <a:headEnd type="none" w="med" len="med"/>
                      <a:tailEnd type="none" w="med" len="med"/>
                    </a:lnB>
                    <a:solidFill>
                      <a:srgbClr val="FFEFFF"/>
                    </a:solidFill>
                  </a:tcPr>
                </a:tc>
                <a:tc>
                  <a:txBody>
                    <a:bodyPr/>
                    <a:lstStyle/>
                    <a:p>
                      <a:endParaRPr lang="en-GB" sz="1800"/>
                    </a:p>
                  </a:txBody>
                  <a:tcPr marL="91442" marR="91442" marT="45715" marB="45715">
                    <a:lnL w="38100" cap="flat" cmpd="sng" algn="ctr">
                      <a:solidFill>
                        <a:srgbClr val="800080"/>
                      </a:solidFill>
                      <a:prstDash val="solid"/>
                      <a:round/>
                      <a:headEnd type="none" w="med" len="med"/>
                      <a:tailEnd type="none" w="med" len="med"/>
                    </a:lnL>
                    <a:lnR w="38100" cap="flat" cmpd="sng" algn="ctr">
                      <a:solidFill>
                        <a:srgbClr val="800080"/>
                      </a:solidFill>
                      <a:prstDash val="solid"/>
                      <a:round/>
                      <a:headEnd type="none" w="med" len="med"/>
                      <a:tailEnd type="none" w="med" len="med"/>
                    </a:lnR>
                    <a:lnT w="38100" cap="flat" cmpd="sng" algn="ctr">
                      <a:solidFill>
                        <a:srgbClr val="800080"/>
                      </a:solidFill>
                      <a:prstDash val="solid"/>
                      <a:round/>
                      <a:headEnd type="none" w="med" len="med"/>
                      <a:tailEnd type="none" w="med" len="med"/>
                    </a:lnT>
                    <a:lnB w="38100" cap="flat" cmpd="sng" algn="ctr">
                      <a:solidFill>
                        <a:srgbClr val="800080"/>
                      </a:solidFill>
                      <a:prstDash val="solid"/>
                      <a:round/>
                      <a:headEnd type="none" w="med" len="med"/>
                      <a:tailEnd type="none" w="med" len="med"/>
                    </a:lnB>
                    <a:solidFill>
                      <a:srgbClr val="FFEFFF"/>
                    </a:solidFill>
                  </a:tcPr>
                </a:tc>
              </a:tr>
              <a:tr h="812573">
                <a:tc>
                  <a:txBody>
                    <a:bodyPr/>
                    <a:lstStyle/>
                    <a:p>
                      <a:pPr algn="ctr"/>
                      <a:r>
                        <a:rPr lang="en-GB" sz="1600" dirty="0" smtClean="0">
                          <a:latin typeface="Arial Black" panose="020B0A04020102020204" pitchFamily="34" charset="0"/>
                        </a:rPr>
                        <a:t>Il/</a:t>
                      </a:r>
                      <a:r>
                        <a:rPr lang="en-GB" sz="1600" dirty="0" err="1" smtClean="0">
                          <a:latin typeface="Arial Black" panose="020B0A04020102020204" pitchFamily="34" charset="0"/>
                        </a:rPr>
                        <a:t>elle</a:t>
                      </a:r>
                      <a:r>
                        <a:rPr lang="en-GB" sz="1600" dirty="0" smtClean="0">
                          <a:latin typeface="Arial Black" panose="020B0A04020102020204" pitchFamily="34" charset="0"/>
                        </a:rPr>
                        <a:t> </a:t>
                      </a:r>
                      <a:r>
                        <a:rPr lang="en-GB" sz="1600" dirty="0" err="1" smtClean="0">
                          <a:latin typeface="Arial Black" panose="020B0A04020102020204" pitchFamily="34" charset="0"/>
                        </a:rPr>
                        <a:t>joue</a:t>
                      </a:r>
                      <a:endParaRPr lang="en-GB" sz="1600" dirty="0">
                        <a:latin typeface="Arial Black" panose="020B0A04020102020204" pitchFamily="34" charset="0"/>
                      </a:endParaRPr>
                    </a:p>
                  </a:txBody>
                  <a:tcPr marL="91442" marR="91442" marT="45715" marB="45715" anchor="ctr">
                    <a:lnL w="38100" cap="flat" cmpd="sng" algn="ctr">
                      <a:solidFill>
                        <a:srgbClr val="800080"/>
                      </a:solidFill>
                      <a:prstDash val="solid"/>
                      <a:round/>
                      <a:headEnd type="none" w="med" len="med"/>
                      <a:tailEnd type="none" w="med" len="med"/>
                    </a:lnL>
                    <a:lnR w="38100" cap="flat" cmpd="sng" algn="ctr">
                      <a:solidFill>
                        <a:srgbClr val="800080"/>
                      </a:solidFill>
                      <a:prstDash val="solid"/>
                      <a:round/>
                      <a:headEnd type="none" w="med" len="med"/>
                      <a:tailEnd type="none" w="med" len="med"/>
                    </a:lnR>
                    <a:lnT w="38100" cap="flat" cmpd="sng" algn="ctr">
                      <a:solidFill>
                        <a:srgbClr val="800080"/>
                      </a:solidFill>
                      <a:prstDash val="solid"/>
                      <a:round/>
                      <a:headEnd type="none" w="med" len="med"/>
                      <a:tailEnd type="none" w="med" len="med"/>
                    </a:lnT>
                    <a:lnB w="38100" cap="flat" cmpd="sng" algn="ctr">
                      <a:solidFill>
                        <a:srgbClr val="800080"/>
                      </a:solidFill>
                      <a:prstDash val="solid"/>
                      <a:round/>
                      <a:headEnd type="none" w="med" len="med"/>
                      <a:tailEnd type="none" w="med" len="med"/>
                    </a:lnB>
                    <a:solidFill>
                      <a:srgbClr val="FFEFFF"/>
                    </a:solidFill>
                  </a:tcPr>
                </a:tc>
                <a:tc>
                  <a:txBody>
                    <a:bodyPr/>
                    <a:lstStyle/>
                    <a:p>
                      <a:endParaRPr lang="en-GB" sz="1800"/>
                    </a:p>
                  </a:txBody>
                  <a:tcPr marL="91442" marR="91442" marT="45715" marB="45715">
                    <a:lnL w="38100" cap="flat" cmpd="sng" algn="ctr">
                      <a:solidFill>
                        <a:srgbClr val="800080"/>
                      </a:solidFill>
                      <a:prstDash val="solid"/>
                      <a:round/>
                      <a:headEnd type="none" w="med" len="med"/>
                      <a:tailEnd type="none" w="med" len="med"/>
                    </a:lnL>
                    <a:lnR w="38100" cap="flat" cmpd="sng" algn="ctr">
                      <a:solidFill>
                        <a:srgbClr val="800080"/>
                      </a:solidFill>
                      <a:prstDash val="solid"/>
                      <a:round/>
                      <a:headEnd type="none" w="med" len="med"/>
                      <a:tailEnd type="none" w="med" len="med"/>
                    </a:lnR>
                    <a:lnT w="38100" cap="flat" cmpd="sng" algn="ctr">
                      <a:solidFill>
                        <a:srgbClr val="800080"/>
                      </a:solidFill>
                      <a:prstDash val="solid"/>
                      <a:round/>
                      <a:headEnd type="none" w="med" len="med"/>
                      <a:tailEnd type="none" w="med" len="med"/>
                    </a:lnT>
                    <a:lnB w="38100" cap="flat" cmpd="sng" algn="ctr">
                      <a:solidFill>
                        <a:srgbClr val="800080"/>
                      </a:solidFill>
                      <a:prstDash val="solid"/>
                      <a:round/>
                      <a:headEnd type="none" w="med" len="med"/>
                      <a:tailEnd type="none" w="med" len="med"/>
                    </a:lnB>
                    <a:solidFill>
                      <a:srgbClr val="FFEFFF"/>
                    </a:solidFill>
                  </a:tcPr>
                </a:tc>
                <a:tc>
                  <a:txBody>
                    <a:bodyPr/>
                    <a:lstStyle/>
                    <a:p>
                      <a:endParaRPr lang="en-GB" sz="1800"/>
                    </a:p>
                  </a:txBody>
                  <a:tcPr marL="91442" marR="91442" marT="45715" marB="45715">
                    <a:lnL w="38100" cap="flat" cmpd="sng" algn="ctr">
                      <a:solidFill>
                        <a:srgbClr val="800080"/>
                      </a:solidFill>
                      <a:prstDash val="solid"/>
                      <a:round/>
                      <a:headEnd type="none" w="med" len="med"/>
                      <a:tailEnd type="none" w="med" len="med"/>
                    </a:lnL>
                    <a:lnR w="38100" cap="flat" cmpd="sng" algn="ctr">
                      <a:solidFill>
                        <a:srgbClr val="800080"/>
                      </a:solidFill>
                      <a:prstDash val="solid"/>
                      <a:round/>
                      <a:headEnd type="none" w="med" len="med"/>
                      <a:tailEnd type="none" w="med" len="med"/>
                    </a:lnR>
                    <a:lnT w="38100" cap="flat" cmpd="sng" algn="ctr">
                      <a:solidFill>
                        <a:srgbClr val="800080"/>
                      </a:solidFill>
                      <a:prstDash val="solid"/>
                      <a:round/>
                      <a:headEnd type="none" w="med" len="med"/>
                      <a:tailEnd type="none" w="med" len="med"/>
                    </a:lnT>
                    <a:lnB w="38100" cap="flat" cmpd="sng" algn="ctr">
                      <a:solidFill>
                        <a:srgbClr val="800080"/>
                      </a:solidFill>
                      <a:prstDash val="solid"/>
                      <a:round/>
                      <a:headEnd type="none" w="med" len="med"/>
                      <a:tailEnd type="none" w="med" len="med"/>
                    </a:lnB>
                    <a:solidFill>
                      <a:srgbClr val="FFEFFF"/>
                    </a:solidFill>
                  </a:tcPr>
                </a:tc>
                <a:tc>
                  <a:txBody>
                    <a:bodyPr/>
                    <a:lstStyle/>
                    <a:p>
                      <a:endParaRPr lang="en-GB" sz="1800"/>
                    </a:p>
                  </a:txBody>
                  <a:tcPr marL="91442" marR="91442" marT="45715" marB="45715">
                    <a:lnL w="38100" cap="flat" cmpd="sng" algn="ctr">
                      <a:solidFill>
                        <a:srgbClr val="800080"/>
                      </a:solidFill>
                      <a:prstDash val="solid"/>
                      <a:round/>
                      <a:headEnd type="none" w="med" len="med"/>
                      <a:tailEnd type="none" w="med" len="med"/>
                    </a:lnL>
                    <a:lnR w="38100" cap="flat" cmpd="sng" algn="ctr">
                      <a:solidFill>
                        <a:srgbClr val="800080"/>
                      </a:solidFill>
                      <a:prstDash val="solid"/>
                      <a:round/>
                      <a:headEnd type="none" w="med" len="med"/>
                      <a:tailEnd type="none" w="med" len="med"/>
                    </a:lnR>
                    <a:lnT w="38100" cap="flat" cmpd="sng" algn="ctr">
                      <a:solidFill>
                        <a:srgbClr val="800080"/>
                      </a:solidFill>
                      <a:prstDash val="solid"/>
                      <a:round/>
                      <a:headEnd type="none" w="med" len="med"/>
                      <a:tailEnd type="none" w="med" len="med"/>
                    </a:lnT>
                    <a:lnB w="38100" cap="flat" cmpd="sng" algn="ctr">
                      <a:solidFill>
                        <a:srgbClr val="800080"/>
                      </a:solidFill>
                      <a:prstDash val="solid"/>
                      <a:round/>
                      <a:headEnd type="none" w="med" len="med"/>
                      <a:tailEnd type="none" w="med" len="med"/>
                    </a:lnB>
                    <a:solidFill>
                      <a:srgbClr val="FFEFFF"/>
                    </a:solidFill>
                  </a:tcPr>
                </a:tc>
                <a:tc>
                  <a:txBody>
                    <a:bodyPr/>
                    <a:lstStyle/>
                    <a:p>
                      <a:endParaRPr lang="en-GB" sz="1800"/>
                    </a:p>
                  </a:txBody>
                  <a:tcPr marL="91442" marR="91442" marT="45715" marB="45715">
                    <a:lnL w="38100" cap="flat" cmpd="sng" algn="ctr">
                      <a:solidFill>
                        <a:srgbClr val="800080"/>
                      </a:solidFill>
                      <a:prstDash val="solid"/>
                      <a:round/>
                      <a:headEnd type="none" w="med" len="med"/>
                      <a:tailEnd type="none" w="med" len="med"/>
                    </a:lnL>
                    <a:lnR w="38100" cap="flat" cmpd="sng" algn="ctr">
                      <a:solidFill>
                        <a:srgbClr val="800080"/>
                      </a:solidFill>
                      <a:prstDash val="solid"/>
                      <a:round/>
                      <a:headEnd type="none" w="med" len="med"/>
                      <a:tailEnd type="none" w="med" len="med"/>
                    </a:lnR>
                    <a:lnT w="38100" cap="flat" cmpd="sng" algn="ctr">
                      <a:solidFill>
                        <a:srgbClr val="800080"/>
                      </a:solidFill>
                      <a:prstDash val="solid"/>
                      <a:round/>
                      <a:headEnd type="none" w="med" len="med"/>
                      <a:tailEnd type="none" w="med" len="med"/>
                    </a:lnT>
                    <a:lnB w="38100" cap="flat" cmpd="sng" algn="ctr">
                      <a:solidFill>
                        <a:srgbClr val="800080"/>
                      </a:solidFill>
                      <a:prstDash val="solid"/>
                      <a:round/>
                      <a:headEnd type="none" w="med" len="med"/>
                      <a:tailEnd type="none" w="med" len="med"/>
                    </a:lnB>
                    <a:solidFill>
                      <a:srgbClr val="FFEFFF"/>
                    </a:solidFill>
                  </a:tcPr>
                </a:tc>
                <a:tc>
                  <a:txBody>
                    <a:bodyPr/>
                    <a:lstStyle/>
                    <a:p>
                      <a:endParaRPr lang="en-GB" sz="1800"/>
                    </a:p>
                  </a:txBody>
                  <a:tcPr marL="91442" marR="91442" marT="45715" marB="45715">
                    <a:lnL w="38100" cap="flat" cmpd="sng" algn="ctr">
                      <a:solidFill>
                        <a:srgbClr val="800080"/>
                      </a:solidFill>
                      <a:prstDash val="solid"/>
                      <a:round/>
                      <a:headEnd type="none" w="med" len="med"/>
                      <a:tailEnd type="none" w="med" len="med"/>
                    </a:lnL>
                    <a:lnR w="38100" cap="flat" cmpd="sng" algn="ctr">
                      <a:solidFill>
                        <a:srgbClr val="800080"/>
                      </a:solidFill>
                      <a:prstDash val="solid"/>
                      <a:round/>
                      <a:headEnd type="none" w="med" len="med"/>
                      <a:tailEnd type="none" w="med" len="med"/>
                    </a:lnR>
                    <a:lnT w="38100" cap="flat" cmpd="sng" algn="ctr">
                      <a:solidFill>
                        <a:srgbClr val="800080"/>
                      </a:solidFill>
                      <a:prstDash val="solid"/>
                      <a:round/>
                      <a:headEnd type="none" w="med" len="med"/>
                      <a:tailEnd type="none" w="med" len="med"/>
                    </a:lnT>
                    <a:lnB w="38100" cap="flat" cmpd="sng" algn="ctr">
                      <a:solidFill>
                        <a:srgbClr val="800080"/>
                      </a:solidFill>
                      <a:prstDash val="solid"/>
                      <a:round/>
                      <a:headEnd type="none" w="med" len="med"/>
                      <a:tailEnd type="none" w="med" len="med"/>
                    </a:lnB>
                    <a:solidFill>
                      <a:srgbClr val="FFEFFF"/>
                    </a:solidFill>
                  </a:tcPr>
                </a:tc>
                <a:tc>
                  <a:txBody>
                    <a:bodyPr/>
                    <a:lstStyle/>
                    <a:p>
                      <a:endParaRPr lang="en-GB" sz="1800"/>
                    </a:p>
                  </a:txBody>
                  <a:tcPr marL="91442" marR="91442" marT="45715" marB="45715">
                    <a:lnL w="38100" cap="flat" cmpd="sng" algn="ctr">
                      <a:solidFill>
                        <a:srgbClr val="800080"/>
                      </a:solidFill>
                      <a:prstDash val="solid"/>
                      <a:round/>
                      <a:headEnd type="none" w="med" len="med"/>
                      <a:tailEnd type="none" w="med" len="med"/>
                    </a:lnL>
                    <a:lnR w="38100" cap="flat" cmpd="sng" algn="ctr">
                      <a:solidFill>
                        <a:srgbClr val="800080"/>
                      </a:solidFill>
                      <a:prstDash val="solid"/>
                      <a:round/>
                      <a:headEnd type="none" w="med" len="med"/>
                      <a:tailEnd type="none" w="med" len="med"/>
                    </a:lnR>
                    <a:lnT w="38100" cap="flat" cmpd="sng" algn="ctr">
                      <a:solidFill>
                        <a:srgbClr val="800080"/>
                      </a:solidFill>
                      <a:prstDash val="solid"/>
                      <a:round/>
                      <a:headEnd type="none" w="med" len="med"/>
                      <a:tailEnd type="none" w="med" len="med"/>
                    </a:lnT>
                    <a:lnB w="38100" cap="flat" cmpd="sng" algn="ctr">
                      <a:solidFill>
                        <a:srgbClr val="800080"/>
                      </a:solidFill>
                      <a:prstDash val="solid"/>
                      <a:round/>
                      <a:headEnd type="none" w="med" len="med"/>
                      <a:tailEnd type="none" w="med" len="med"/>
                    </a:lnB>
                    <a:solidFill>
                      <a:srgbClr val="FFEFFF"/>
                    </a:solidFill>
                  </a:tcPr>
                </a:tc>
              </a:tr>
              <a:tr h="812573">
                <a:tc>
                  <a:txBody>
                    <a:bodyPr/>
                    <a:lstStyle/>
                    <a:p>
                      <a:pPr algn="ctr"/>
                      <a:r>
                        <a:rPr lang="en-GB" sz="1600" dirty="0" smtClean="0">
                          <a:latin typeface="Arial Black" panose="020B0A04020102020204" pitchFamily="34" charset="0"/>
                        </a:rPr>
                        <a:t>Nous </a:t>
                      </a:r>
                      <a:r>
                        <a:rPr lang="en-GB" sz="1600" dirty="0" err="1" smtClean="0">
                          <a:latin typeface="Arial Black" panose="020B0A04020102020204" pitchFamily="34" charset="0"/>
                        </a:rPr>
                        <a:t>jouons</a:t>
                      </a:r>
                      <a:endParaRPr lang="en-GB" sz="1600" dirty="0">
                        <a:latin typeface="Arial Black" panose="020B0A04020102020204" pitchFamily="34" charset="0"/>
                      </a:endParaRPr>
                    </a:p>
                  </a:txBody>
                  <a:tcPr marL="91442" marR="91442" marT="45715" marB="45715" anchor="ctr">
                    <a:lnL w="38100" cap="flat" cmpd="sng" algn="ctr">
                      <a:solidFill>
                        <a:srgbClr val="800080"/>
                      </a:solidFill>
                      <a:prstDash val="solid"/>
                      <a:round/>
                      <a:headEnd type="none" w="med" len="med"/>
                      <a:tailEnd type="none" w="med" len="med"/>
                    </a:lnL>
                    <a:lnR w="38100" cap="flat" cmpd="sng" algn="ctr">
                      <a:solidFill>
                        <a:srgbClr val="800080"/>
                      </a:solidFill>
                      <a:prstDash val="solid"/>
                      <a:round/>
                      <a:headEnd type="none" w="med" len="med"/>
                      <a:tailEnd type="none" w="med" len="med"/>
                    </a:lnR>
                    <a:lnT w="38100" cap="flat" cmpd="sng" algn="ctr">
                      <a:solidFill>
                        <a:srgbClr val="800080"/>
                      </a:solidFill>
                      <a:prstDash val="solid"/>
                      <a:round/>
                      <a:headEnd type="none" w="med" len="med"/>
                      <a:tailEnd type="none" w="med" len="med"/>
                    </a:lnT>
                    <a:lnB w="38100" cap="flat" cmpd="sng" algn="ctr">
                      <a:solidFill>
                        <a:srgbClr val="800080"/>
                      </a:solidFill>
                      <a:prstDash val="solid"/>
                      <a:round/>
                      <a:headEnd type="none" w="med" len="med"/>
                      <a:tailEnd type="none" w="med" len="med"/>
                    </a:lnB>
                    <a:solidFill>
                      <a:srgbClr val="FFEFFF"/>
                    </a:solidFill>
                  </a:tcPr>
                </a:tc>
                <a:tc>
                  <a:txBody>
                    <a:bodyPr/>
                    <a:lstStyle/>
                    <a:p>
                      <a:endParaRPr lang="en-GB" sz="1800" dirty="0"/>
                    </a:p>
                  </a:txBody>
                  <a:tcPr marL="91442" marR="91442" marT="45715" marB="45715">
                    <a:lnL w="38100" cap="flat" cmpd="sng" algn="ctr">
                      <a:solidFill>
                        <a:srgbClr val="800080"/>
                      </a:solidFill>
                      <a:prstDash val="solid"/>
                      <a:round/>
                      <a:headEnd type="none" w="med" len="med"/>
                      <a:tailEnd type="none" w="med" len="med"/>
                    </a:lnL>
                    <a:lnR w="38100" cap="flat" cmpd="sng" algn="ctr">
                      <a:solidFill>
                        <a:srgbClr val="800080"/>
                      </a:solidFill>
                      <a:prstDash val="solid"/>
                      <a:round/>
                      <a:headEnd type="none" w="med" len="med"/>
                      <a:tailEnd type="none" w="med" len="med"/>
                    </a:lnR>
                    <a:lnT w="38100" cap="flat" cmpd="sng" algn="ctr">
                      <a:solidFill>
                        <a:srgbClr val="800080"/>
                      </a:solidFill>
                      <a:prstDash val="solid"/>
                      <a:round/>
                      <a:headEnd type="none" w="med" len="med"/>
                      <a:tailEnd type="none" w="med" len="med"/>
                    </a:lnT>
                    <a:lnB w="38100" cap="flat" cmpd="sng" algn="ctr">
                      <a:solidFill>
                        <a:srgbClr val="800080"/>
                      </a:solidFill>
                      <a:prstDash val="solid"/>
                      <a:round/>
                      <a:headEnd type="none" w="med" len="med"/>
                      <a:tailEnd type="none" w="med" len="med"/>
                    </a:lnB>
                    <a:solidFill>
                      <a:srgbClr val="FFEFFF"/>
                    </a:solidFill>
                  </a:tcPr>
                </a:tc>
                <a:tc>
                  <a:txBody>
                    <a:bodyPr/>
                    <a:lstStyle/>
                    <a:p>
                      <a:endParaRPr lang="en-GB" sz="1800"/>
                    </a:p>
                  </a:txBody>
                  <a:tcPr marL="91442" marR="91442" marT="45715" marB="45715">
                    <a:lnL w="38100" cap="flat" cmpd="sng" algn="ctr">
                      <a:solidFill>
                        <a:srgbClr val="800080"/>
                      </a:solidFill>
                      <a:prstDash val="solid"/>
                      <a:round/>
                      <a:headEnd type="none" w="med" len="med"/>
                      <a:tailEnd type="none" w="med" len="med"/>
                    </a:lnL>
                    <a:lnR w="38100" cap="flat" cmpd="sng" algn="ctr">
                      <a:solidFill>
                        <a:srgbClr val="800080"/>
                      </a:solidFill>
                      <a:prstDash val="solid"/>
                      <a:round/>
                      <a:headEnd type="none" w="med" len="med"/>
                      <a:tailEnd type="none" w="med" len="med"/>
                    </a:lnR>
                    <a:lnT w="38100" cap="flat" cmpd="sng" algn="ctr">
                      <a:solidFill>
                        <a:srgbClr val="800080"/>
                      </a:solidFill>
                      <a:prstDash val="solid"/>
                      <a:round/>
                      <a:headEnd type="none" w="med" len="med"/>
                      <a:tailEnd type="none" w="med" len="med"/>
                    </a:lnT>
                    <a:lnB w="38100" cap="flat" cmpd="sng" algn="ctr">
                      <a:solidFill>
                        <a:srgbClr val="800080"/>
                      </a:solidFill>
                      <a:prstDash val="solid"/>
                      <a:round/>
                      <a:headEnd type="none" w="med" len="med"/>
                      <a:tailEnd type="none" w="med" len="med"/>
                    </a:lnB>
                    <a:solidFill>
                      <a:srgbClr val="FFEFFF"/>
                    </a:solidFill>
                  </a:tcPr>
                </a:tc>
                <a:tc>
                  <a:txBody>
                    <a:bodyPr/>
                    <a:lstStyle/>
                    <a:p>
                      <a:endParaRPr lang="en-GB" sz="1800"/>
                    </a:p>
                  </a:txBody>
                  <a:tcPr marL="91442" marR="91442" marT="45715" marB="45715">
                    <a:lnL w="38100" cap="flat" cmpd="sng" algn="ctr">
                      <a:solidFill>
                        <a:srgbClr val="800080"/>
                      </a:solidFill>
                      <a:prstDash val="solid"/>
                      <a:round/>
                      <a:headEnd type="none" w="med" len="med"/>
                      <a:tailEnd type="none" w="med" len="med"/>
                    </a:lnL>
                    <a:lnR w="38100" cap="flat" cmpd="sng" algn="ctr">
                      <a:solidFill>
                        <a:srgbClr val="800080"/>
                      </a:solidFill>
                      <a:prstDash val="solid"/>
                      <a:round/>
                      <a:headEnd type="none" w="med" len="med"/>
                      <a:tailEnd type="none" w="med" len="med"/>
                    </a:lnR>
                    <a:lnT w="38100" cap="flat" cmpd="sng" algn="ctr">
                      <a:solidFill>
                        <a:srgbClr val="800080"/>
                      </a:solidFill>
                      <a:prstDash val="solid"/>
                      <a:round/>
                      <a:headEnd type="none" w="med" len="med"/>
                      <a:tailEnd type="none" w="med" len="med"/>
                    </a:lnT>
                    <a:lnB w="38100" cap="flat" cmpd="sng" algn="ctr">
                      <a:solidFill>
                        <a:srgbClr val="800080"/>
                      </a:solidFill>
                      <a:prstDash val="solid"/>
                      <a:round/>
                      <a:headEnd type="none" w="med" len="med"/>
                      <a:tailEnd type="none" w="med" len="med"/>
                    </a:lnB>
                    <a:solidFill>
                      <a:srgbClr val="FFEFFF"/>
                    </a:solidFill>
                  </a:tcPr>
                </a:tc>
                <a:tc>
                  <a:txBody>
                    <a:bodyPr/>
                    <a:lstStyle/>
                    <a:p>
                      <a:endParaRPr lang="en-GB" sz="1800"/>
                    </a:p>
                  </a:txBody>
                  <a:tcPr marL="91442" marR="91442" marT="45715" marB="45715">
                    <a:lnL w="38100" cap="flat" cmpd="sng" algn="ctr">
                      <a:solidFill>
                        <a:srgbClr val="800080"/>
                      </a:solidFill>
                      <a:prstDash val="solid"/>
                      <a:round/>
                      <a:headEnd type="none" w="med" len="med"/>
                      <a:tailEnd type="none" w="med" len="med"/>
                    </a:lnL>
                    <a:lnR w="38100" cap="flat" cmpd="sng" algn="ctr">
                      <a:solidFill>
                        <a:srgbClr val="800080"/>
                      </a:solidFill>
                      <a:prstDash val="solid"/>
                      <a:round/>
                      <a:headEnd type="none" w="med" len="med"/>
                      <a:tailEnd type="none" w="med" len="med"/>
                    </a:lnR>
                    <a:lnT w="38100" cap="flat" cmpd="sng" algn="ctr">
                      <a:solidFill>
                        <a:srgbClr val="800080"/>
                      </a:solidFill>
                      <a:prstDash val="solid"/>
                      <a:round/>
                      <a:headEnd type="none" w="med" len="med"/>
                      <a:tailEnd type="none" w="med" len="med"/>
                    </a:lnT>
                    <a:lnB w="38100" cap="flat" cmpd="sng" algn="ctr">
                      <a:solidFill>
                        <a:srgbClr val="800080"/>
                      </a:solidFill>
                      <a:prstDash val="solid"/>
                      <a:round/>
                      <a:headEnd type="none" w="med" len="med"/>
                      <a:tailEnd type="none" w="med" len="med"/>
                    </a:lnB>
                    <a:solidFill>
                      <a:srgbClr val="FFEFFF"/>
                    </a:solidFill>
                  </a:tcPr>
                </a:tc>
                <a:tc>
                  <a:txBody>
                    <a:bodyPr/>
                    <a:lstStyle/>
                    <a:p>
                      <a:endParaRPr lang="en-GB" sz="1800"/>
                    </a:p>
                  </a:txBody>
                  <a:tcPr marL="91442" marR="91442" marT="45715" marB="45715">
                    <a:lnL w="38100" cap="flat" cmpd="sng" algn="ctr">
                      <a:solidFill>
                        <a:srgbClr val="800080"/>
                      </a:solidFill>
                      <a:prstDash val="solid"/>
                      <a:round/>
                      <a:headEnd type="none" w="med" len="med"/>
                      <a:tailEnd type="none" w="med" len="med"/>
                    </a:lnL>
                    <a:lnR w="38100" cap="flat" cmpd="sng" algn="ctr">
                      <a:solidFill>
                        <a:srgbClr val="800080"/>
                      </a:solidFill>
                      <a:prstDash val="solid"/>
                      <a:round/>
                      <a:headEnd type="none" w="med" len="med"/>
                      <a:tailEnd type="none" w="med" len="med"/>
                    </a:lnR>
                    <a:lnT w="38100" cap="flat" cmpd="sng" algn="ctr">
                      <a:solidFill>
                        <a:srgbClr val="800080"/>
                      </a:solidFill>
                      <a:prstDash val="solid"/>
                      <a:round/>
                      <a:headEnd type="none" w="med" len="med"/>
                      <a:tailEnd type="none" w="med" len="med"/>
                    </a:lnT>
                    <a:lnB w="38100" cap="flat" cmpd="sng" algn="ctr">
                      <a:solidFill>
                        <a:srgbClr val="800080"/>
                      </a:solidFill>
                      <a:prstDash val="solid"/>
                      <a:round/>
                      <a:headEnd type="none" w="med" len="med"/>
                      <a:tailEnd type="none" w="med" len="med"/>
                    </a:lnB>
                    <a:solidFill>
                      <a:srgbClr val="FFEFFF"/>
                    </a:solidFill>
                  </a:tcPr>
                </a:tc>
                <a:tc>
                  <a:txBody>
                    <a:bodyPr/>
                    <a:lstStyle/>
                    <a:p>
                      <a:endParaRPr lang="en-GB" sz="1800"/>
                    </a:p>
                  </a:txBody>
                  <a:tcPr marL="91442" marR="91442" marT="45715" marB="45715">
                    <a:lnL w="38100" cap="flat" cmpd="sng" algn="ctr">
                      <a:solidFill>
                        <a:srgbClr val="800080"/>
                      </a:solidFill>
                      <a:prstDash val="solid"/>
                      <a:round/>
                      <a:headEnd type="none" w="med" len="med"/>
                      <a:tailEnd type="none" w="med" len="med"/>
                    </a:lnL>
                    <a:lnR w="38100" cap="flat" cmpd="sng" algn="ctr">
                      <a:solidFill>
                        <a:srgbClr val="800080"/>
                      </a:solidFill>
                      <a:prstDash val="solid"/>
                      <a:round/>
                      <a:headEnd type="none" w="med" len="med"/>
                      <a:tailEnd type="none" w="med" len="med"/>
                    </a:lnR>
                    <a:lnT w="38100" cap="flat" cmpd="sng" algn="ctr">
                      <a:solidFill>
                        <a:srgbClr val="800080"/>
                      </a:solidFill>
                      <a:prstDash val="solid"/>
                      <a:round/>
                      <a:headEnd type="none" w="med" len="med"/>
                      <a:tailEnd type="none" w="med" len="med"/>
                    </a:lnT>
                    <a:lnB w="38100" cap="flat" cmpd="sng" algn="ctr">
                      <a:solidFill>
                        <a:srgbClr val="800080"/>
                      </a:solidFill>
                      <a:prstDash val="solid"/>
                      <a:round/>
                      <a:headEnd type="none" w="med" len="med"/>
                      <a:tailEnd type="none" w="med" len="med"/>
                    </a:lnB>
                    <a:solidFill>
                      <a:srgbClr val="FFEFFF"/>
                    </a:solidFill>
                  </a:tcPr>
                </a:tc>
              </a:tr>
              <a:tr h="812573">
                <a:tc>
                  <a:txBody>
                    <a:bodyPr/>
                    <a:lstStyle/>
                    <a:p>
                      <a:pPr algn="ctr"/>
                      <a:r>
                        <a:rPr lang="en-GB" sz="1600" dirty="0" err="1" smtClean="0">
                          <a:latin typeface="Arial Black" panose="020B0A04020102020204" pitchFamily="34" charset="0"/>
                        </a:rPr>
                        <a:t>Vous</a:t>
                      </a:r>
                      <a:r>
                        <a:rPr lang="en-GB" sz="1600" dirty="0" smtClean="0">
                          <a:latin typeface="Arial Black" panose="020B0A04020102020204" pitchFamily="34" charset="0"/>
                        </a:rPr>
                        <a:t> </a:t>
                      </a:r>
                      <a:r>
                        <a:rPr lang="en-GB" sz="1600" dirty="0" err="1" smtClean="0">
                          <a:latin typeface="Arial Black" panose="020B0A04020102020204" pitchFamily="34" charset="0"/>
                        </a:rPr>
                        <a:t>jouez</a:t>
                      </a:r>
                      <a:endParaRPr lang="en-GB" sz="1600" dirty="0">
                        <a:latin typeface="Arial Black" panose="020B0A04020102020204" pitchFamily="34" charset="0"/>
                      </a:endParaRPr>
                    </a:p>
                  </a:txBody>
                  <a:tcPr marL="91442" marR="91442" marT="45715" marB="45715" anchor="ctr">
                    <a:lnL w="38100" cap="flat" cmpd="sng" algn="ctr">
                      <a:solidFill>
                        <a:srgbClr val="800080"/>
                      </a:solidFill>
                      <a:prstDash val="solid"/>
                      <a:round/>
                      <a:headEnd type="none" w="med" len="med"/>
                      <a:tailEnd type="none" w="med" len="med"/>
                    </a:lnL>
                    <a:lnR w="38100" cap="flat" cmpd="sng" algn="ctr">
                      <a:solidFill>
                        <a:srgbClr val="800080"/>
                      </a:solidFill>
                      <a:prstDash val="solid"/>
                      <a:round/>
                      <a:headEnd type="none" w="med" len="med"/>
                      <a:tailEnd type="none" w="med" len="med"/>
                    </a:lnR>
                    <a:lnT w="38100" cap="flat" cmpd="sng" algn="ctr">
                      <a:solidFill>
                        <a:srgbClr val="800080"/>
                      </a:solidFill>
                      <a:prstDash val="solid"/>
                      <a:round/>
                      <a:headEnd type="none" w="med" len="med"/>
                      <a:tailEnd type="none" w="med" len="med"/>
                    </a:lnT>
                    <a:lnB w="38100" cap="flat" cmpd="sng" algn="ctr">
                      <a:solidFill>
                        <a:srgbClr val="800080"/>
                      </a:solidFill>
                      <a:prstDash val="solid"/>
                      <a:round/>
                      <a:headEnd type="none" w="med" len="med"/>
                      <a:tailEnd type="none" w="med" len="med"/>
                    </a:lnB>
                    <a:solidFill>
                      <a:srgbClr val="FFEFFF"/>
                    </a:solidFill>
                  </a:tcPr>
                </a:tc>
                <a:tc>
                  <a:txBody>
                    <a:bodyPr/>
                    <a:lstStyle/>
                    <a:p>
                      <a:endParaRPr lang="en-GB" sz="1800" dirty="0"/>
                    </a:p>
                  </a:txBody>
                  <a:tcPr marL="91442" marR="91442" marT="45715" marB="45715">
                    <a:lnL w="38100" cap="flat" cmpd="sng" algn="ctr">
                      <a:solidFill>
                        <a:srgbClr val="800080"/>
                      </a:solidFill>
                      <a:prstDash val="solid"/>
                      <a:round/>
                      <a:headEnd type="none" w="med" len="med"/>
                      <a:tailEnd type="none" w="med" len="med"/>
                    </a:lnL>
                    <a:lnR w="38100" cap="flat" cmpd="sng" algn="ctr">
                      <a:solidFill>
                        <a:srgbClr val="800080"/>
                      </a:solidFill>
                      <a:prstDash val="solid"/>
                      <a:round/>
                      <a:headEnd type="none" w="med" len="med"/>
                      <a:tailEnd type="none" w="med" len="med"/>
                    </a:lnR>
                    <a:lnT w="38100" cap="flat" cmpd="sng" algn="ctr">
                      <a:solidFill>
                        <a:srgbClr val="800080"/>
                      </a:solidFill>
                      <a:prstDash val="solid"/>
                      <a:round/>
                      <a:headEnd type="none" w="med" len="med"/>
                      <a:tailEnd type="none" w="med" len="med"/>
                    </a:lnT>
                    <a:lnB w="38100" cap="flat" cmpd="sng" algn="ctr">
                      <a:solidFill>
                        <a:srgbClr val="800080"/>
                      </a:solidFill>
                      <a:prstDash val="solid"/>
                      <a:round/>
                      <a:headEnd type="none" w="med" len="med"/>
                      <a:tailEnd type="none" w="med" len="med"/>
                    </a:lnB>
                    <a:solidFill>
                      <a:srgbClr val="FFEFFF"/>
                    </a:solidFill>
                  </a:tcPr>
                </a:tc>
                <a:tc>
                  <a:txBody>
                    <a:bodyPr/>
                    <a:lstStyle/>
                    <a:p>
                      <a:endParaRPr lang="en-GB" sz="1800"/>
                    </a:p>
                  </a:txBody>
                  <a:tcPr marL="91442" marR="91442" marT="45715" marB="45715">
                    <a:lnL w="38100" cap="flat" cmpd="sng" algn="ctr">
                      <a:solidFill>
                        <a:srgbClr val="800080"/>
                      </a:solidFill>
                      <a:prstDash val="solid"/>
                      <a:round/>
                      <a:headEnd type="none" w="med" len="med"/>
                      <a:tailEnd type="none" w="med" len="med"/>
                    </a:lnL>
                    <a:lnR w="38100" cap="flat" cmpd="sng" algn="ctr">
                      <a:solidFill>
                        <a:srgbClr val="800080"/>
                      </a:solidFill>
                      <a:prstDash val="solid"/>
                      <a:round/>
                      <a:headEnd type="none" w="med" len="med"/>
                      <a:tailEnd type="none" w="med" len="med"/>
                    </a:lnR>
                    <a:lnT w="38100" cap="flat" cmpd="sng" algn="ctr">
                      <a:solidFill>
                        <a:srgbClr val="800080"/>
                      </a:solidFill>
                      <a:prstDash val="solid"/>
                      <a:round/>
                      <a:headEnd type="none" w="med" len="med"/>
                      <a:tailEnd type="none" w="med" len="med"/>
                    </a:lnT>
                    <a:lnB w="38100" cap="flat" cmpd="sng" algn="ctr">
                      <a:solidFill>
                        <a:srgbClr val="800080"/>
                      </a:solidFill>
                      <a:prstDash val="solid"/>
                      <a:round/>
                      <a:headEnd type="none" w="med" len="med"/>
                      <a:tailEnd type="none" w="med" len="med"/>
                    </a:lnB>
                    <a:solidFill>
                      <a:srgbClr val="FFEFFF"/>
                    </a:solidFill>
                  </a:tcPr>
                </a:tc>
                <a:tc>
                  <a:txBody>
                    <a:bodyPr/>
                    <a:lstStyle/>
                    <a:p>
                      <a:endParaRPr lang="en-GB" sz="1800" dirty="0"/>
                    </a:p>
                  </a:txBody>
                  <a:tcPr marL="91442" marR="91442" marT="45715" marB="45715">
                    <a:lnL w="38100" cap="flat" cmpd="sng" algn="ctr">
                      <a:solidFill>
                        <a:srgbClr val="800080"/>
                      </a:solidFill>
                      <a:prstDash val="solid"/>
                      <a:round/>
                      <a:headEnd type="none" w="med" len="med"/>
                      <a:tailEnd type="none" w="med" len="med"/>
                    </a:lnL>
                    <a:lnR w="38100" cap="flat" cmpd="sng" algn="ctr">
                      <a:solidFill>
                        <a:srgbClr val="800080"/>
                      </a:solidFill>
                      <a:prstDash val="solid"/>
                      <a:round/>
                      <a:headEnd type="none" w="med" len="med"/>
                      <a:tailEnd type="none" w="med" len="med"/>
                    </a:lnR>
                    <a:lnT w="38100" cap="flat" cmpd="sng" algn="ctr">
                      <a:solidFill>
                        <a:srgbClr val="800080"/>
                      </a:solidFill>
                      <a:prstDash val="solid"/>
                      <a:round/>
                      <a:headEnd type="none" w="med" len="med"/>
                      <a:tailEnd type="none" w="med" len="med"/>
                    </a:lnT>
                    <a:lnB w="38100" cap="flat" cmpd="sng" algn="ctr">
                      <a:solidFill>
                        <a:srgbClr val="800080"/>
                      </a:solidFill>
                      <a:prstDash val="solid"/>
                      <a:round/>
                      <a:headEnd type="none" w="med" len="med"/>
                      <a:tailEnd type="none" w="med" len="med"/>
                    </a:lnB>
                    <a:solidFill>
                      <a:srgbClr val="FFEFFF"/>
                    </a:solidFill>
                  </a:tcPr>
                </a:tc>
                <a:tc>
                  <a:txBody>
                    <a:bodyPr/>
                    <a:lstStyle/>
                    <a:p>
                      <a:endParaRPr lang="en-GB" sz="1800"/>
                    </a:p>
                  </a:txBody>
                  <a:tcPr marL="91442" marR="91442" marT="45715" marB="45715">
                    <a:lnL w="38100" cap="flat" cmpd="sng" algn="ctr">
                      <a:solidFill>
                        <a:srgbClr val="800080"/>
                      </a:solidFill>
                      <a:prstDash val="solid"/>
                      <a:round/>
                      <a:headEnd type="none" w="med" len="med"/>
                      <a:tailEnd type="none" w="med" len="med"/>
                    </a:lnL>
                    <a:lnR w="38100" cap="flat" cmpd="sng" algn="ctr">
                      <a:solidFill>
                        <a:srgbClr val="800080"/>
                      </a:solidFill>
                      <a:prstDash val="solid"/>
                      <a:round/>
                      <a:headEnd type="none" w="med" len="med"/>
                      <a:tailEnd type="none" w="med" len="med"/>
                    </a:lnR>
                    <a:lnT w="38100" cap="flat" cmpd="sng" algn="ctr">
                      <a:solidFill>
                        <a:srgbClr val="800080"/>
                      </a:solidFill>
                      <a:prstDash val="solid"/>
                      <a:round/>
                      <a:headEnd type="none" w="med" len="med"/>
                      <a:tailEnd type="none" w="med" len="med"/>
                    </a:lnT>
                    <a:lnB w="38100" cap="flat" cmpd="sng" algn="ctr">
                      <a:solidFill>
                        <a:srgbClr val="800080"/>
                      </a:solidFill>
                      <a:prstDash val="solid"/>
                      <a:round/>
                      <a:headEnd type="none" w="med" len="med"/>
                      <a:tailEnd type="none" w="med" len="med"/>
                    </a:lnB>
                    <a:solidFill>
                      <a:srgbClr val="FFEFFF"/>
                    </a:solidFill>
                  </a:tcPr>
                </a:tc>
                <a:tc>
                  <a:txBody>
                    <a:bodyPr/>
                    <a:lstStyle/>
                    <a:p>
                      <a:endParaRPr lang="en-GB" sz="1800"/>
                    </a:p>
                  </a:txBody>
                  <a:tcPr marL="91442" marR="91442" marT="45715" marB="45715">
                    <a:lnL w="38100" cap="flat" cmpd="sng" algn="ctr">
                      <a:solidFill>
                        <a:srgbClr val="800080"/>
                      </a:solidFill>
                      <a:prstDash val="solid"/>
                      <a:round/>
                      <a:headEnd type="none" w="med" len="med"/>
                      <a:tailEnd type="none" w="med" len="med"/>
                    </a:lnL>
                    <a:lnR w="38100" cap="flat" cmpd="sng" algn="ctr">
                      <a:solidFill>
                        <a:srgbClr val="800080"/>
                      </a:solidFill>
                      <a:prstDash val="solid"/>
                      <a:round/>
                      <a:headEnd type="none" w="med" len="med"/>
                      <a:tailEnd type="none" w="med" len="med"/>
                    </a:lnR>
                    <a:lnT w="38100" cap="flat" cmpd="sng" algn="ctr">
                      <a:solidFill>
                        <a:srgbClr val="800080"/>
                      </a:solidFill>
                      <a:prstDash val="solid"/>
                      <a:round/>
                      <a:headEnd type="none" w="med" len="med"/>
                      <a:tailEnd type="none" w="med" len="med"/>
                    </a:lnT>
                    <a:lnB w="38100" cap="flat" cmpd="sng" algn="ctr">
                      <a:solidFill>
                        <a:srgbClr val="800080"/>
                      </a:solidFill>
                      <a:prstDash val="solid"/>
                      <a:round/>
                      <a:headEnd type="none" w="med" len="med"/>
                      <a:tailEnd type="none" w="med" len="med"/>
                    </a:lnB>
                    <a:solidFill>
                      <a:srgbClr val="FFEFFF"/>
                    </a:solidFill>
                  </a:tcPr>
                </a:tc>
                <a:tc>
                  <a:txBody>
                    <a:bodyPr/>
                    <a:lstStyle/>
                    <a:p>
                      <a:endParaRPr lang="en-GB" sz="1800"/>
                    </a:p>
                  </a:txBody>
                  <a:tcPr marL="91442" marR="91442" marT="45715" marB="45715">
                    <a:lnL w="38100" cap="flat" cmpd="sng" algn="ctr">
                      <a:solidFill>
                        <a:srgbClr val="800080"/>
                      </a:solidFill>
                      <a:prstDash val="solid"/>
                      <a:round/>
                      <a:headEnd type="none" w="med" len="med"/>
                      <a:tailEnd type="none" w="med" len="med"/>
                    </a:lnL>
                    <a:lnR w="38100" cap="flat" cmpd="sng" algn="ctr">
                      <a:solidFill>
                        <a:srgbClr val="800080"/>
                      </a:solidFill>
                      <a:prstDash val="solid"/>
                      <a:round/>
                      <a:headEnd type="none" w="med" len="med"/>
                      <a:tailEnd type="none" w="med" len="med"/>
                    </a:lnR>
                    <a:lnT w="38100" cap="flat" cmpd="sng" algn="ctr">
                      <a:solidFill>
                        <a:srgbClr val="800080"/>
                      </a:solidFill>
                      <a:prstDash val="solid"/>
                      <a:round/>
                      <a:headEnd type="none" w="med" len="med"/>
                      <a:tailEnd type="none" w="med" len="med"/>
                    </a:lnT>
                    <a:lnB w="38100" cap="flat" cmpd="sng" algn="ctr">
                      <a:solidFill>
                        <a:srgbClr val="800080"/>
                      </a:solidFill>
                      <a:prstDash val="solid"/>
                      <a:round/>
                      <a:headEnd type="none" w="med" len="med"/>
                      <a:tailEnd type="none" w="med" len="med"/>
                    </a:lnB>
                    <a:solidFill>
                      <a:srgbClr val="FFEFFF"/>
                    </a:solidFill>
                  </a:tcPr>
                </a:tc>
              </a:tr>
              <a:tr h="812573">
                <a:tc>
                  <a:txBody>
                    <a:bodyPr/>
                    <a:lstStyle/>
                    <a:p>
                      <a:pPr algn="ctr"/>
                      <a:r>
                        <a:rPr lang="en-GB" sz="1600" dirty="0" err="1" smtClean="0">
                          <a:latin typeface="Arial Black" panose="020B0A04020102020204" pitchFamily="34" charset="0"/>
                        </a:rPr>
                        <a:t>Ils</a:t>
                      </a:r>
                      <a:r>
                        <a:rPr lang="en-GB" sz="1600" dirty="0" smtClean="0">
                          <a:latin typeface="Arial Black" panose="020B0A04020102020204" pitchFamily="34" charset="0"/>
                        </a:rPr>
                        <a:t> </a:t>
                      </a:r>
                      <a:r>
                        <a:rPr lang="en-GB" sz="1600" dirty="0" err="1" smtClean="0">
                          <a:latin typeface="Arial Black" panose="020B0A04020102020204" pitchFamily="34" charset="0"/>
                        </a:rPr>
                        <a:t>jouent</a:t>
                      </a:r>
                      <a:endParaRPr lang="en-GB" sz="1600" dirty="0">
                        <a:latin typeface="Arial Black" panose="020B0A04020102020204" pitchFamily="34" charset="0"/>
                      </a:endParaRPr>
                    </a:p>
                  </a:txBody>
                  <a:tcPr marL="91442" marR="91442" marT="45715" marB="45715" anchor="ctr">
                    <a:lnL w="38100" cap="flat" cmpd="sng" algn="ctr">
                      <a:solidFill>
                        <a:srgbClr val="800080"/>
                      </a:solidFill>
                      <a:prstDash val="solid"/>
                      <a:round/>
                      <a:headEnd type="none" w="med" len="med"/>
                      <a:tailEnd type="none" w="med" len="med"/>
                    </a:lnL>
                    <a:lnR w="38100" cap="flat" cmpd="sng" algn="ctr">
                      <a:solidFill>
                        <a:srgbClr val="800080"/>
                      </a:solidFill>
                      <a:prstDash val="solid"/>
                      <a:round/>
                      <a:headEnd type="none" w="med" len="med"/>
                      <a:tailEnd type="none" w="med" len="med"/>
                    </a:lnR>
                    <a:lnT w="38100" cap="flat" cmpd="sng" algn="ctr">
                      <a:solidFill>
                        <a:srgbClr val="800080"/>
                      </a:solidFill>
                      <a:prstDash val="solid"/>
                      <a:round/>
                      <a:headEnd type="none" w="med" len="med"/>
                      <a:tailEnd type="none" w="med" len="med"/>
                    </a:lnT>
                    <a:lnB w="38100" cap="flat" cmpd="sng" algn="ctr">
                      <a:solidFill>
                        <a:srgbClr val="800080"/>
                      </a:solidFill>
                      <a:prstDash val="solid"/>
                      <a:round/>
                      <a:headEnd type="none" w="med" len="med"/>
                      <a:tailEnd type="none" w="med" len="med"/>
                    </a:lnB>
                    <a:solidFill>
                      <a:srgbClr val="FFEFFF"/>
                    </a:solidFill>
                  </a:tcPr>
                </a:tc>
                <a:tc>
                  <a:txBody>
                    <a:bodyPr/>
                    <a:lstStyle/>
                    <a:p>
                      <a:endParaRPr lang="en-GB" sz="1800"/>
                    </a:p>
                  </a:txBody>
                  <a:tcPr marL="91442" marR="91442" marT="45715" marB="45715">
                    <a:lnL w="38100" cap="flat" cmpd="sng" algn="ctr">
                      <a:solidFill>
                        <a:srgbClr val="800080"/>
                      </a:solidFill>
                      <a:prstDash val="solid"/>
                      <a:round/>
                      <a:headEnd type="none" w="med" len="med"/>
                      <a:tailEnd type="none" w="med" len="med"/>
                    </a:lnL>
                    <a:lnR w="38100" cap="flat" cmpd="sng" algn="ctr">
                      <a:solidFill>
                        <a:srgbClr val="800080"/>
                      </a:solidFill>
                      <a:prstDash val="solid"/>
                      <a:round/>
                      <a:headEnd type="none" w="med" len="med"/>
                      <a:tailEnd type="none" w="med" len="med"/>
                    </a:lnR>
                    <a:lnT w="38100" cap="flat" cmpd="sng" algn="ctr">
                      <a:solidFill>
                        <a:srgbClr val="800080"/>
                      </a:solidFill>
                      <a:prstDash val="solid"/>
                      <a:round/>
                      <a:headEnd type="none" w="med" len="med"/>
                      <a:tailEnd type="none" w="med" len="med"/>
                    </a:lnT>
                    <a:lnB w="38100" cap="flat" cmpd="sng" algn="ctr">
                      <a:solidFill>
                        <a:srgbClr val="800080"/>
                      </a:solidFill>
                      <a:prstDash val="solid"/>
                      <a:round/>
                      <a:headEnd type="none" w="med" len="med"/>
                      <a:tailEnd type="none" w="med" len="med"/>
                    </a:lnB>
                    <a:solidFill>
                      <a:srgbClr val="FFEFFF"/>
                    </a:solidFill>
                  </a:tcPr>
                </a:tc>
                <a:tc>
                  <a:txBody>
                    <a:bodyPr/>
                    <a:lstStyle/>
                    <a:p>
                      <a:endParaRPr lang="en-GB" sz="1800" dirty="0"/>
                    </a:p>
                  </a:txBody>
                  <a:tcPr marL="91442" marR="91442" marT="45715" marB="45715">
                    <a:lnL w="38100" cap="flat" cmpd="sng" algn="ctr">
                      <a:solidFill>
                        <a:srgbClr val="800080"/>
                      </a:solidFill>
                      <a:prstDash val="solid"/>
                      <a:round/>
                      <a:headEnd type="none" w="med" len="med"/>
                      <a:tailEnd type="none" w="med" len="med"/>
                    </a:lnL>
                    <a:lnR w="38100" cap="flat" cmpd="sng" algn="ctr">
                      <a:solidFill>
                        <a:srgbClr val="800080"/>
                      </a:solidFill>
                      <a:prstDash val="solid"/>
                      <a:round/>
                      <a:headEnd type="none" w="med" len="med"/>
                      <a:tailEnd type="none" w="med" len="med"/>
                    </a:lnR>
                    <a:lnT w="38100" cap="flat" cmpd="sng" algn="ctr">
                      <a:solidFill>
                        <a:srgbClr val="800080"/>
                      </a:solidFill>
                      <a:prstDash val="solid"/>
                      <a:round/>
                      <a:headEnd type="none" w="med" len="med"/>
                      <a:tailEnd type="none" w="med" len="med"/>
                    </a:lnT>
                    <a:lnB w="38100" cap="flat" cmpd="sng" algn="ctr">
                      <a:solidFill>
                        <a:srgbClr val="800080"/>
                      </a:solidFill>
                      <a:prstDash val="solid"/>
                      <a:round/>
                      <a:headEnd type="none" w="med" len="med"/>
                      <a:tailEnd type="none" w="med" len="med"/>
                    </a:lnB>
                    <a:solidFill>
                      <a:srgbClr val="FFEFFF"/>
                    </a:solidFill>
                  </a:tcPr>
                </a:tc>
                <a:tc>
                  <a:txBody>
                    <a:bodyPr/>
                    <a:lstStyle/>
                    <a:p>
                      <a:endParaRPr lang="en-GB" sz="1800"/>
                    </a:p>
                  </a:txBody>
                  <a:tcPr marL="91442" marR="91442" marT="45715" marB="45715">
                    <a:lnL w="38100" cap="flat" cmpd="sng" algn="ctr">
                      <a:solidFill>
                        <a:srgbClr val="800080"/>
                      </a:solidFill>
                      <a:prstDash val="solid"/>
                      <a:round/>
                      <a:headEnd type="none" w="med" len="med"/>
                      <a:tailEnd type="none" w="med" len="med"/>
                    </a:lnL>
                    <a:lnR w="38100" cap="flat" cmpd="sng" algn="ctr">
                      <a:solidFill>
                        <a:srgbClr val="800080"/>
                      </a:solidFill>
                      <a:prstDash val="solid"/>
                      <a:round/>
                      <a:headEnd type="none" w="med" len="med"/>
                      <a:tailEnd type="none" w="med" len="med"/>
                    </a:lnR>
                    <a:lnT w="38100" cap="flat" cmpd="sng" algn="ctr">
                      <a:solidFill>
                        <a:srgbClr val="800080"/>
                      </a:solidFill>
                      <a:prstDash val="solid"/>
                      <a:round/>
                      <a:headEnd type="none" w="med" len="med"/>
                      <a:tailEnd type="none" w="med" len="med"/>
                    </a:lnT>
                    <a:lnB w="38100" cap="flat" cmpd="sng" algn="ctr">
                      <a:solidFill>
                        <a:srgbClr val="800080"/>
                      </a:solidFill>
                      <a:prstDash val="solid"/>
                      <a:round/>
                      <a:headEnd type="none" w="med" len="med"/>
                      <a:tailEnd type="none" w="med" len="med"/>
                    </a:lnB>
                    <a:solidFill>
                      <a:srgbClr val="FFEFFF"/>
                    </a:solidFill>
                  </a:tcPr>
                </a:tc>
                <a:tc>
                  <a:txBody>
                    <a:bodyPr/>
                    <a:lstStyle/>
                    <a:p>
                      <a:endParaRPr lang="en-GB" sz="1800"/>
                    </a:p>
                  </a:txBody>
                  <a:tcPr marL="91442" marR="91442" marT="45715" marB="45715">
                    <a:lnL w="38100" cap="flat" cmpd="sng" algn="ctr">
                      <a:solidFill>
                        <a:srgbClr val="800080"/>
                      </a:solidFill>
                      <a:prstDash val="solid"/>
                      <a:round/>
                      <a:headEnd type="none" w="med" len="med"/>
                      <a:tailEnd type="none" w="med" len="med"/>
                    </a:lnL>
                    <a:lnR w="38100" cap="flat" cmpd="sng" algn="ctr">
                      <a:solidFill>
                        <a:srgbClr val="800080"/>
                      </a:solidFill>
                      <a:prstDash val="solid"/>
                      <a:round/>
                      <a:headEnd type="none" w="med" len="med"/>
                      <a:tailEnd type="none" w="med" len="med"/>
                    </a:lnR>
                    <a:lnT w="38100" cap="flat" cmpd="sng" algn="ctr">
                      <a:solidFill>
                        <a:srgbClr val="800080"/>
                      </a:solidFill>
                      <a:prstDash val="solid"/>
                      <a:round/>
                      <a:headEnd type="none" w="med" len="med"/>
                      <a:tailEnd type="none" w="med" len="med"/>
                    </a:lnT>
                    <a:lnB w="38100" cap="flat" cmpd="sng" algn="ctr">
                      <a:solidFill>
                        <a:srgbClr val="800080"/>
                      </a:solidFill>
                      <a:prstDash val="solid"/>
                      <a:round/>
                      <a:headEnd type="none" w="med" len="med"/>
                      <a:tailEnd type="none" w="med" len="med"/>
                    </a:lnB>
                    <a:solidFill>
                      <a:srgbClr val="FFEFFF"/>
                    </a:solidFill>
                  </a:tcPr>
                </a:tc>
                <a:tc>
                  <a:txBody>
                    <a:bodyPr/>
                    <a:lstStyle/>
                    <a:p>
                      <a:endParaRPr lang="en-GB" sz="1800"/>
                    </a:p>
                  </a:txBody>
                  <a:tcPr marL="91442" marR="91442" marT="45715" marB="45715">
                    <a:lnL w="38100" cap="flat" cmpd="sng" algn="ctr">
                      <a:solidFill>
                        <a:srgbClr val="800080"/>
                      </a:solidFill>
                      <a:prstDash val="solid"/>
                      <a:round/>
                      <a:headEnd type="none" w="med" len="med"/>
                      <a:tailEnd type="none" w="med" len="med"/>
                    </a:lnL>
                    <a:lnR w="38100" cap="flat" cmpd="sng" algn="ctr">
                      <a:solidFill>
                        <a:srgbClr val="800080"/>
                      </a:solidFill>
                      <a:prstDash val="solid"/>
                      <a:round/>
                      <a:headEnd type="none" w="med" len="med"/>
                      <a:tailEnd type="none" w="med" len="med"/>
                    </a:lnR>
                    <a:lnT w="38100" cap="flat" cmpd="sng" algn="ctr">
                      <a:solidFill>
                        <a:srgbClr val="800080"/>
                      </a:solidFill>
                      <a:prstDash val="solid"/>
                      <a:round/>
                      <a:headEnd type="none" w="med" len="med"/>
                      <a:tailEnd type="none" w="med" len="med"/>
                    </a:lnT>
                    <a:lnB w="38100" cap="flat" cmpd="sng" algn="ctr">
                      <a:solidFill>
                        <a:srgbClr val="800080"/>
                      </a:solidFill>
                      <a:prstDash val="solid"/>
                      <a:round/>
                      <a:headEnd type="none" w="med" len="med"/>
                      <a:tailEnd type="none" w="med" len="med"/>
                    </a:lnB>
                    <a:solidFill>
                      <a:srgbClr val="FFEFFF"/>
                    </a:solidFill>
                  </a:tcPr>
                </a:tc>
                <a:tc>
                  <a:txBody>
                    <a:bodyPr/>
                    <a:lstStyle/>
                    <a:p>
                      <a:endParaRPr lang="en-GB" sz="1800" dirty="0"/>
                    </a:p>
                  </a:txBody>
                  <a:tcPr marL="91442" marR="91442" marT="45715" marB="45715">
                    <a:lnL w="38100" cap="flat" cmpd="sng" algn="ctr">
                      <a:solidFill>
                        <a:srgbClr val="800080"/>
                      </a:solidFill>
                      <a:prstDash val="solid"/>
                      <a:round/>
                      <a:headEnd type="none" w="med" len="med"/>
                      <a:tailEnd type="none" w="med" len="med"/>
                    </a:lnL>
                    <a:lnR w="38100" cap="flat" cmpd="sng" algn="ctr">
                      <a:solidFill>
                        <a:srgbClr val="800080"/>
                      </a:solidFill>
                      <a:prstDash val="solid"/>
                      <a:round/>
                      <a:headEnd type="none" w="med" len="med"/>
                      <a:tailEnd type="none" w="med" len="med"/>
                    </a:lnR>
                    <a:lnT w="38100" cap="flat" cmpd="sng" algn="ctr">
                      <a:solidFill>
                        <a:srgbClr val="800080"/>
                      </a:solidFill>
                      <a:prstDash val="solid"/>
                      <a:round/>
                      <a:headEnd type="none" w="med" len="med"/>
                      <a:tailEnd type="none" w="med" len="med"/>
                    </a:lnT>
                    <a:lnB w="38100" cap="flat" cmpd="sng" algn="ctr">
                      <a:solidFill>
                        <a:srgbClr val="800080"/>
                      </a:solidFill>
                      <a:prstDash val="solid"/>
                      <a:round/>
                      <a:headEnd type="none" w="med" len="med"/>
                      <a:tailEnd type="none" w="med" len="med"/>
                    </a:lnB>
                    <a:solidFill>
                      <a:srgbClr val="FFEFFF"/>
                    </a:solidFill>
                  </a:tcPr>
                </a:tc>
              </a:tr>
            </a:tbl>
          </a:graphicData>
        </a:graphic>
      </p:graphicFrame>
      <p:pic>
        <p:nvPicPr>
          <p:cNvPr id="2116"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163" y="927100"/>
            <a:ext cx="6762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8" name="Picture 6"/>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4400730">
            <a:off x="1879600" y="749300"/>
            <a:ext cx="944563"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9" name="Pictur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830392">
            <a:off x="3040063" y="758825"/>
            <a:ext cx="9239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20" name="Picture 8"/>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56513" y="895350"/>
            <a:ext cx="7366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21" name="Picture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413500" y="709613"/>
            <a:ext cx="102235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22" name="TextBox 10"/>
          <p:cNvSpPr txBox="1">
            <a:spLocks noChangeArrowheads="1"/>
          </p:cNvSpPr>
          <p:nvPr/>
        </p:nvSpPr>
        <p:spPr bwMode="auto">
          <a:xfrm>
            <a:off x="611188" y="188913"/>
            <a:ext cx="4752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3200" b="1">
                <a:solidFill>
                  <a:srgbClr val="FFEFFF"/>
                </a:solidFill>
              </a:rPr>
              <a:t>Bataille navale</a:t>
            </a:r>
          </a:p>
        </p:txBody>
      </p:sp>
      <p:sp>
        <p:nvSpPr>
          <p:cNvPr id="2123" name="TextBox 11"/>
          <p:cNvSpPr txBox="1">
            <a:spLocks noChangeArrowheads="1"/>
          </p:cNvSpPr>
          <p:nvPr/>
        </p:nvSpPr>
        <p:spPr bwMode="auto">
          <a:xfrm>
            <a:off x="6841587" y="129383"/>
            <a:ext cx="475138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3200" b="1" dirty="0">
                <a:solidFill>
                  <a:srgbClr val="FFEFFF"/>
                </a:solidFill>
              </a:rPr>
              <a:t>X </a:t>
            </a:r>
            <a:r>
              <a:rPr lang="en-GB" altLang="en-US" sz="3200" b="1" dirty="0" smtClean="0">
                <a:solidFill>
                  <a:srgbClr val="FFEFFF"/>
                </a:solidFill>
              </a:rPr>
              <a:t>Manqué!</a:t>
            </a:r>
            <a:endParaRPr lang="en-GB" altLang="en-US" sz="3200" b="1" dirty="0">
              <a:solidFill>
                <a:srgbClr val="FFEFFF"/>
              </a:solidFill>
            </a:endParaRPr>
          </a:p>
          <a:p>
            <a:pPr eaLnBrk="1" hangingPunct="1"/>
            <a:endParaRPr lang="en-GB" altLang="en-US" sz="3200" b="1" dirty="0">
              <a:solidFill>
                <a:srgbClr val="FFEFFF"/>
              </a:solidFill>
            </a:endParaRPr>
          </a:p>
          <a:p>
            <a:pPr eaLnBrk="1" hangingPunct="1"/>
            <a:r>
              <a:rPr lang="en-GB" altLang="en-US" sz="3200" b="1" dirty="0">
                <a:solidFill>
                  <a:srgbClr val="FFEFFF"/>
                </a:solidFill>
              </a:rPr>
              <a:t>!</a:t>
            </a:r>
          </a:p>
        </p:txBody>
      </p:sp>
      <p:sp>
        <p:nvSpPr>
          <p:cNvPr id="2124" name="TextBox 12"/>
          <p:cNvSpPr txBox="1">
            <a:spLocks noChangeArrowheads="1"/>
          </p:cNvSpPr>
          <p:nvPr/>
        </p:nvSpPr>
        <p:spPr bwMode="auto">
          <a:xfrm>
            <a:off x="3752312" y="-43362"/>
            <a:ext cx="2716213" cy="76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GB" altLang="en-US" sz="4400" b="1" dirty="0" err="1" smtClean="0">
                <a:solidFill>
                  <a:srgbClr val="FFEFFF"/>
                </a:solidFill>
                <a:latin typeface="Bookshelf Symbol 7" panose="05010101010101010101" pitchFamily="2" charset="2"/>
              </a:rPr>
              <a:t>p</a:t>
            </a:r>
            <a:r>
              <a:rPr lang="en-GB" altLang="en-US" sz="3200" b="1" dirty="0" err="1" smtClean="0">
                <a:solidFill>
                  <a:srgbClr val="FFEFFF"/>
                </a:solidFill>
              </a:rPr>
              <a:t>Touché</a:t>
            </a:r>
            <a:r>
              <a:rPr lang="en-GB" altLang="en-US" sz="3200" b="1" dirty="0" smtClean="0">
                <a:solidFill>
                  <a:srgbClr val="FFEFFF"/>
                </a:solidFill>
              </a:rPr>
              <a:t>!</a:t>
            </a:r>
            <a:endParaRPr lang="en-GB" altLang="en-US" sz="3200" b="1" dirty="0">
              <a:solidFill>
                <a:srgbClr val="FFEFFF"/>
              </a:solidFill>
            </a:endParaRPr>
          </a:p>
        </p:txBody>
      </p:sp>
      <p:pic>
        <p:nvPicPr>
          <p:cNvPr id="2125" name="Picture 13"/>
          <p:cNvPicPr>
            <a:picLocks noChangeAspect="1"/>
          </p:cNvPicPr>
          <p:nvPr/>
        </p:nvPicPr>
        <p:blipFill>
          <a:blip r:embed="rId8">
            <a:grayscl/>
            <a:biLevel thresh="50000"/>
            <a:extLst>
              <a:ext uri="{28A0092B-C50C-407E-A947-70E740481C1C}">
                <a14:useLocalDpi xmlns:a14="http://schemas.microsoft.com/office/drawing/2010/main" val="0"/>
              </a:ext>
            </a:extLst>
          </a:blip>
          <a:srcRect/>
          <a:stretch>
            <a:fillRect/>
          </a:stretch>
        </p:blipFill>
        <p:spPr bwMode="auto">
          <a:xfrm>
            <a:off x="4087813" y="3357563"/>
            <a:ext cx="992187"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26" name="Picture 14"/>
          <p:cNvPicPr>
            <a:picLocks noChangeAspect="1"/>
          </p:cNvPicPr>
          <p:nvPr/>
        </p:nvPicPr>
        <p:blipFill>
          <a:blip r:embed="rId8">
            <a:grayscl/>
            <a:biLevel thresh="50000"/>
            <a:extLst>
              <a:ext uri="{28A0092B-C50C-407E-A947-70E740481C1C}">
                <a14:useLocalDpi xmlns:a14="http://schemas.microsoft.com/office/drawing/2010/main" val="0"/>
              </a:ext>
            </a:extLst>
          </a:blip>
          <a:srcRect/>
          <a:stretch>
            <a:fillRect/>
          </a:stretch>
        </p:blipFill>
        <p:spPr bwMode="auto">
          <a:xfrm>
            <a:off x="6413500" y="1738313"/>
            <a:ext cx="992188"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27" name="Picture 15"/>
          <p:cNvPicPr>
            <a:picLocks noChangeAspect="1"/>
          </p:cNvPicPr>
          <p:nvPr/>
        </p:nvPicPr>
        <p:blipFill>
          <a:blip r:embed="rId8">
            <a:grayscl/>
            <a:biLevel thresh="50000"/>
            <a:extLst>
              <a:ext uri="{28A0092B-C50C-407E-A947-70E740481C1C}">
                <a14:useLocalDpi xmlns:a14="http://schemas.microsoft.com/office/drawing/2010/main" val="0"/>
              </a:ext>
            </a:extLst>
          </a:blip>
          <a:srcRect/>
          <a:stretch>
            <a:fillRect/>
          </a:stretch>
        </p:blipFill>
        <p:spPr bwMode="auto">
          <a:xfrm>
            <a:off x="6396038" y="3357563"/>
            <a:ext cx="993775"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28" name="Picture 16"/>
          <p:cNvPicPr>
            <a:picLocks noChangeAspect="1"/>
          </p:cNvPicPr>
          <p:nvPr/>
        </p:nvPicPr>
        <p:blipFill>
          <a:blip r:embed="rId8">
            <a:grayscl/>
            <a:biLevel thresh="50000"/>
            <a:extLst>
              <a:ext uri="{28A0092B-C50C-407E-A947-70E740481C1C}">
                <a14:useLocalDpi xmlns:a14="http://schemas.microsoft.com/office/drawing/2010/main" val="0"/>
              </a:ext>
            </a:extLst>
          </a:blip>
          <a:srcRect/>
          <a:stretch>
            <a:fillRect/>
          </a:stretch>
        </p:blipFill>
        <p:spPr bwMode="auto">
          <a:xfrm>
            <a:off x="5284788" y="4225925"/>
            <a:ext cx="992187"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29" name="Picture 17"/>
          <p:cNvPicPr>
            <a:picLocks noChangeAspect="1"/>
          </p:cNvPicPr>
          <p:nvPr/>
        </p:nvPicPr>
        <p:blipFill>
          <a:blip r:embed="rId8">
            <a:grayscl/>
            <a:biLevel thresh="50000"/>
            <a:extLst>
              <a:ext uri="{28A0092B-C50C-407E-A947-70E740481C1C}">
                <a14:useLocalDpi xmlns:a14="http://schemas.microsoft.com/office/drawing/2010/main" val="0"/>
              </a:ext>
            </a:extLst>
          </a:blip>
          <a:srcRect/>
          <a:stretch>
            <a:fillRect/>
          </a:stretch>
        </p:blipFill>
        <p:spPr bwMode="auto">
          <a:xfrm>
            <a:off x="7588250" y="2547938"/>
            <a:ext cx="992188"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p:nvSpPr>
        <p:spPr>
          <a:xfrm>
            <a:off x="1763713" y="3284538"/>
            <a:ext cx="1108075" cy="792162"/>
          </a:xfrm>
          <a:prstGeom prst="rect">
            <a:avLst/>
          </a:prstGeom>
          <a:solidFill>
            <a:srgbClr val="800080"/>
          </a:solidFill>
          <a:ln>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 name="Rectangle 19"/>
          <p:cNvSpPr/>
          <p:nvPr/>
        </p:nvSpPr>
        <p:spPr>
          <a:xfrm>
            <a:off x="1781175" y="1646238"/>
            <a:ext cx="1108075" cy="792162"/>
          </a:xfrm>
          <a:prstGeom prst="rect">
            <a:avLst/>
          </a:prstGeom>
          <a:solidFill>
            <a:srgbClr val="800080"/>
          </a:solidFill>
          <a:ln>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 name="Rectangle 20"/>
          <p:cNvSpPr/>
          <p:nvPr/>
        </p:nvSpPr>
        <p:spPr>
          <a:xfrm>
            <a:off x="1766888" y="2487613"/>
            <a:ext cx="1108075" cy="790575"/>
          </a:xfrm>
          <a:prstGeom prst="rect">
            <a:avLst/>
          </a:prstGeom>
          <a:solidFill>
            <a:srgbClr val="800080"/>
          </a:solidFill>
          <a:ln>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2" name="Rectangle 21"/>
          <p:cNvSpPr/>
          <p:nvPr/>
        </p:nvSpPr>
        <p:spPr>
          <a:xfrm>
            <a:off x="1760538" y="4076700"/>
            <a:ext cx="1108075" cy="792163"/>
          </a:xfrm>
          <a:prstGeom prst="rect">
            <a:avLst/>
          </a:prstGeom>
          <a:solidFill>
            <a:srgbClr val="800080"/>
          </a:solidFill>
          <a:ln>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3" name="Rectangle 22"/>
          <p:cNvSpPr/>
          <p:nvPr/>
        </p:nvSpPr>
        <p:spPr>
          <a:xfrm>
            <a:off x="1760538" y="4908550"/>
            <a:ext cx="1108075" cy="792163"/>
          </a:xfrm>
          <a:prstGeom prst="rect">
            <a:avLst/>
          </a:prstGeom>
          <a:solidFill>
            <a:srgbClr val="800080"/>
          </a:solidFill>
          <a:ln>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4" name="Rectangle 23"/>
          <p:cNvSpPr/>
          <p:nvPr/>
        </p:nvSpPr>
        <p:spPr>
          <a:xfrm>
            <a:off x="1760538" y="5732463"/>
            <a:ext cx="1108075" cy="792162"/>
          </a:xfrm>
          <a:prstGeom prst="rect">
            <a:avLst/>
          </a:prstGeom>
          <a:solidFill>
            <a:srgbClr val="800080"/>
          </a:solidFill>
          <a:ln>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5" name="Rectangle 24"/>
          <p:cNvSpPr/>
          <p:nvPr/>
        </p:nvSpPr>
        <p:spPr>
          <a:xfrm>
            <a:off x="2919413" y="3267075"/>
            <a:ext cx="1108075" cy="792163"/>
          </a:xfrm>
          <a:prstGeom prst="rect">
            <a:avLst/>
          </a:prstGeom>
          <a:solidFill>
            <a:srgbClr val="800080"/>
          </a:solidFill>
          <a:ln>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6" name="Rectangle 25"/>
          <p:cNvSpPr/>
          <p:nvPr/>
        </p:nvSpPr>
        <p:spPr>
          <a:xfrm>
            <a:off x="2924175" y="1657350"/>
            <a:ext cx="1108075" cy="792163"/>
          </a:xfrm>
          <a:prstGeom prst="rect">
            <a:avLst/>
          </a:prstGeom>
          <a:solidFill>
            <a:srgbClr val="800080"/>
          </a:solidFill>
          <a:ln>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7" name="Rectangle 26"/>
          <p:cNvSpPr/>
          <p:nvPr/>
        </p:nvSpPr>
        <p:spPr>
          <a:xfrm>
            <a:off x="2922588" y="2468563"/>
            <a:ext cx="1108075" cy="792162"/>
          </a:xfrm>
          <a:prstGeom prst="rect">
            <a:avLst/>
          </a:prstGeom>
          <a:solidFill>
            <a:srgbClr val="800080"/>
          </a:solidFill>
          <a:ln>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8" name="Rectangle 27"/>
          <p:cNvSpPr/>
          <p:nvPr/>
        </p:nvSpPr>
        <p:spPr>
          <a:xfrm>
            <a:off x="2916238" y="4089400"/>
            <a:ext cx="1108075" cy="792163"/>
          </a:xfrm>
          <a:prstGeom prst="rect">
            <a:avLst/>
          </a:prstGeom>
          <a:solidFill>
            <a:srgbClr val="800080"/>
          </a:solidFill>
          <a:ln>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9" name="Rectangle 28"/>
          <p:cNvSpPr/>
          <p:nvPr/>
        </p:nvSpPr>
        <p:spPr>
          <a:xfrm>
            <a:off x="2916238" y="4891088"/>
            <a:ext cx="1108075" cy="792162"/>
          </a:xfrm>
          <a:prstGeom prst="rect">
            <a:avLst/>
          </a:prstGeom>
          <a:solidFill>
            <a:srgbClr val="800080"/>
          </a:solidFill>
          <a:ln>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0" name="Rectangle 29"/>
          <p:cNvSpPr/>
          <p:nvPr/>
        </p:nvSpPr>
        <p:spPr>
          <a:xfrm>
            <a:off x="2916238" y="5715000"/>
            <a:ext cx="1108075" cy="792163"/>
          </a:xfrm>
          <a:prstGeom prst="rect">
            <a:avLst/>
          </a:prstGeom>
          <a:solidFill>
            <a:srgbClr val="800080"/>
          </a:solidFill>
          <a:ln>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1" name="Rectangle 30"/>
          <p:cNvSpPr/>
          <p:nvPr/>
        </p:nvSpPr>
        <p:spPr>
          <a:xfrm>
            <a:off x="4057650" y="3298825"/>
            <a:ext cx="1108075" cy="792163"/>
          </a:xfrm>
          <a:prstGeom prst="rect">
            <a:avLst/>
          </a:prstGeom>
          <a:solidFill>
            <a:srgbClr val="800080"/>
          </a:solidFill>
          <a:ln>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2" name="Rectangle 31"/>
          <p:cNvSpPr/>
          <p:nvPr/>
        </p:nvSpPr>
        <p:spPr>
          <a:xfrm>
            <a:off x="4060825" y="1658938"/>
            <a:ext cx="1108075" cy="792162"/>
          </a:xfrm>
          <a:prstGeom prst="rect">
            <a:avLst/>
          </a:prstGeom>
          <a:solidFill>
            <a:srgbClr val="800080"/>
          </a:solidFill>
          <a:ln>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3" name="Rectangle 32"/>
          <p:cNvSpPr/>
          <p:nvPr/>
        </p:nvSpPr>
        <p:spPr>
          <a:xfrm>
            <a:off x="4060825" y="2489200"/>
            <a:ext cx="1108075" cy="792163"/>
          </a:xfrm>
          <a:prstGeom prst="rect">
            <a:avLst/>
          </a:prstGeom>
          <a:solidFill>
            <a:srgbClr val="800080"/>
          </a:solidFill>
          <a:ln>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4" name="Rectangle 33"/>
          <p:cNvSpPr/>
          <p:nvPr/>
        </p:nvSpPr>
        <p:spPr>
          <a:xfrm>
            <a:off x="4054475" y="4090988"/>
            <a:ext cx="1108075" cy="792162"/>
          </a:xfrm>
          <a:prstGeom prst="rect">
            <a:avLst/>
          </a:prstGeom>
          <a:solidFill>
            <a:srgbClr val="800080"/>
          </a:solidFill>
          <a:ln>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5" name="Rectangle 34"/>
          <p:cNvSpPr/>
          <p:nvPr/>
        </p:nvSpPr>
        <p:spPr>
          <a:xfrm>
            <a:off x="4054475" y="4921250"/>
            <a:ext cx="1108075" cy="792163"/>
          </a:xfrm>
          <a:prstGeom prst="rect">
            <a:avLst/>
          </a:prstGeom>
          <a:solidFill>
            <a:srgbClr val="800080"/>
          </a:solidFill>
          <a:ln>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6" name="Rectangle 35"/>
          <p:cNvSpPr/>
          <p:nvPr/>
        </p:nvSpPr>
        <p:spPr>
          <a:xfrm>
            <a:off x="4054475" y="5732463"/>
            <a:ext cx="1108075" cy="792162"/>
          </a:xfrm>
          <a:prstGeom prst="rect">
            <a:avLst/>
          </a:prstGeom>
          <a:solidFill>
            <a:srgbClr val="800080"/>
          </a:solidFill>
          <a:ln>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7" name="Rectangle 36"/>
          <p:cNvSpPr/>
          <p:nvPr/>
        </p:nvSpPr>
        <p:spPr>
          <a:xfrm>
            <a:off x="5192713" y="3302000"/>
            <a:ext cx="1108075" cy="792163"/>
          </a:xfrm>
          <a:prstGeom prst="rect">
            <a:avLst/>
          </a:prstGeom>
          <a:solidFill>
            <a:srgbClr val="800080"/>
          </a:solidFill>
          <a:ln>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8" name="Rectangle 37"/>
          <p:cNvSpPr/>
          <p:nvPr/>
        </p:nvSpPr>
        <p:spPr>
          <a:xfrm>
            <a:off x="5199063" y="1674813"/>
            <a:ext cx="1108075" cy="790575"/>
          </a:xfrm>
          <a:prstGeom prst="rect">
            <a:avLst/>
          </a:prstGeom>
          <a:solidFill>
            <a:srgbClr val="800080"/>
          </a:solidFill>
          <a:ln>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9" name="Rectangle 38"/>
          <p:cNvSpPr/>
          <p:nvPr/>
        </p:nvSpPr>
        <p:spPr>
          <a:xfrm>
            <a:off x="5192713" y="2474913"/>
            <a:ext cx="1108075" cy="792162"/>
          </a:xfrm>
          <a:prstGeom prst="rect">
            <a:avLst/>
          </a:prstGeom>
          <a:solidFill>
            <a:srgbClr val="800080"/>
          </a:solidFill>
          <a:ln>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0" name="Rectangle 39"/>
          <p:cNvSpPr/>
          <p:nvPr/>
        </p:nvSpPr>
        <p:spPr>
          <a:xfrm>
            <a:off x="5186363" y="4097338"/>
            <a:ext cx="1108075" cy="792162"/>
          </a:xfrm>
          <a:prstGeom prst="rect">
            <a:avLst/>
          </a:prstGeom>
          <a:solidFill>
            <a:srgbClr val="800080"/>
          </a:solidFill>
          <a:ln>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1" name="Rectangle 40"/>
          <p:cNvSpPr/>
          <p:nvPr/>
        </p:nvSpPr>
        <p:spPr>
          <a:xfrm>
            <a:off x="5189538" y="4926013"/>
            <a:ext cx="1108075" cy="792162"/>
          </a:xfrm>
          <a:prstGeom prst="rect">
            <a:avLst/>
          </a:prstGeom>
          <a:solidFill>
            <a:srgbClr val="800080"/>
          </a:solidFill>
          <a:ln>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2" name="Rectangle 41"/>
          <p:cNvSpPr/>
          <p:nvPr/>
        </p:nvSpPr>
        <p:spPr>
          <a:xfrm>
            <a:off x="5187950" y="5740400"/>
            <a:ext cx="1108075" cy="792163"/>
          </a:xfrm>
          <a:prstGeom prst="rect">
            <a:avLst/>
          </a:prstGeom>
          <a:solidFill>
            <a:srgbClr val="800080"/>
          </a:solidFill>
          <a:ln>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3" name="Rectangle 42"/>
          <p:cNvSpPr/>
          <p:nvPr/>
        </p:nvSpPr>
        <p:spPr>
          <a:xfrm>
            <a:off x="6327775" y="3292475"/>
            <a:ext cx="1109663" cy="792163"/>
          </a:xfrm>
          <a:prstGeom prst="rect">
            <a:avLst/>
          </a:prstGeom>
          <a:solidFill>
            <a:srgbClr val="800080"/>
          </a:solidFill>
          <a:ln>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4" name="Rectangle 43"/>
          <p:cNvSpPr/>
          <p:nvPr/>
        </p:nvSpPr>
        <p:spPr>
          <a:xfrm>
            <a:off x="6335713" y="1663700"/>
            <a:ext cx="1108075" cy="792163"/>
          </a:xfrm>
          <a:prstGeom prst="rect">
            <a:avLst/>
          </a:prstGeom>
          <a:solidFill>
            <a:srgbClr val="800080"/>
          </a:solidFill>
          <a:ln>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5" name="Rectangle 44"/>
          <p:cNvSpPr/>
          <p:nvPr/>
        </p:nvSpPr>
        <p:spPr>
          <a:xfrm>
            <a:off x="6327775" y="2465388"/>
            <a:ext cx="1109663" cy="792162"/>
          </a:xfrm>
          <a:prstGeom prst="rect">
            <a:avLst/>
          </a:prstGeom>
          <a:solidFill>
            <a:srgbClr val="800080"/>
          </a:solidFill>
          <a:ln>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6" name="Rectangle 45"/>
          <p:cNvSpPr/>
          <p:nvPr/>
        </p:nvSpPr>
        <p:spPr>
          <a:xfrm>
            <a:off x="6324600" y="4094163"/>
            <a:ext cx="1108075" cy="792162"/>
          </a:xfrm>
          <a:prstGeom prst="rect">
            <a:avLst/>
          </a:prstGeom>
          <a:solidFill>
            <a:srgbClr val="800080"/>
          </a:solidFill>
          <a:ln>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7" name="Rectangle 46"/>
          <p:cNvSpPr/>
          <p:nvPr/>
        </p:nvSpPr>
        <p:spPr>
          <a:xfrm>
            <a:off x="6324600" y="4914900"/>
            <a:ext cx="1109663" cy="792163"/>
          </a:xfrm>
          <a:prstGeom prst="rect">
            <a:avLst/>
          </a:prstGeom>
          <a:solidFill>
            <a:srgbClr val="800080"/>
          </a:solidFill>
          <a:ln>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8" name="Rectangle 47"/>
          <p:cNvSpPr/>
          <p:nvPr/>
        </p:nvSpPr>
        <p:spPr>
          <a:xfrm>
            <a:off x="6324600" y="5740400"/>
            <a:ext cx="1109663" cy="792163"/>
          </a:xfrm>
          <a:prstGeom prst="rect">
            <a:avLst/>
          </a:prstGeom>
          <a:solidFill>
            <a:srgbClr val="800080"/>
          </a:solidFill>
          <a:ln>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9" name="Rectangle 48"/>
          <p:cNvSpPr/>
          <p:nvPr/>
        </p:nvSpPr>
        <p:spPr>
          <a:xfrm>
            <a:off x="7466013" y="3276600"/>
            <a:ext cx="1108075" cy="792163"/>
          </a:xfrm>
          <a:prstGeom prst="rect">
            <a:avLst/>
          </a:prstGeom>
          <a:solidFill>
            <a:srgbClr val="800080"/>
          </a:solidFill>
          <a:ln>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0" name="Rectangle 49"/>
          <p:cNvSpPr/>
          <p:nvPr/>
        </p:nvSpPr>
        <p:spPr>
          <a:xfrm>
            <a:off x="7472363" y="1647825"/>
            <a:ext cx="1108075" cy="792163"/>
          </a:xfrm>
          <a:prstGeom prst="rect">
            <a:avLst/>
          </a:prstGeom>
          <a:solidFill>
            <a:srgbClr val="800080"/>
          </a:solidFill>
          <a:ln>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1" name="Rectangle 50"/>
          <p:cNvSpPr/>
          <p:nvPr/>
        </p:nvSpPr>
        <p:spPr>
          <a:xfrm>
            <a:off x="7466013" y="2455863"/>
            <a:ext cx="1108075" cy="792162"/>
          </a:xfrm>
          <a:prstGeom prst="rect">
            <a:avLst/>
          </a:prstGeom>
          <a:solidFill>
            <a:srgbClr val="800080"/>
          </a:solidFill>
          <a:ln>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2" name="Rectangle 51"/>
          <p:cNvSpPr/>
          <p:nvPr/>
        </p:nvSpPr>
        <p:spPr>
          <a:xfrm>
            <a:off x="7481888" y="4075113"/>
            <a:ext cx="1108075" cy="792162"/>
          </a:xfrm>
          <a:prstGeom prst="rect">
            <a:avLst/>
          </a:prstGeom>
          <a:solidFill>
            <a:srgbClr val="800080"/>
          </a:solidFill>
          <a:ln>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3" name="Rectangle 52"/>
          <p:cNvSpPr/>
          <p:nvPr/>
        </p:nvSpPr>
        <p:spPr>
          <a:xfrm>
            <a:off x="7472363" y="4887913"/>
            <a:ext cx="1108075" cy="792162"/>
          </a:xfrm>
          <a:prstGeom prst="rect">
            <a:avLst/>
          </a:prstGeom>
          <a:solidFill>
            <a:srgbClr val="800080"/>
          </a:solidFill>
          <a:ln>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4" name="Rectangle 53"/>
          <p:cNvSpPr/>
          <p:nvPr/>
        </p:nvSpPr>
        <p:spPr>
          <a:xfrm>
            <a:off x="7491413" y="5738813"/>
            <a:ext cx="1109662" cy="792162"/>
          </a:xfrm>
          <a:prstGeom prst="rect">
            <a:avLst/>
          </a:prstGeom>
          <a:solidFill>
            <a:srgbClr val="800080"/>
          </a:solidFill>
          <a:ln>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55" name="Picture 10"/>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54868" y="1052514"/>
            <a:ext cx="908370" cy="413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nodeType="clickPar">
                      <p:stCondLst>
                        <p:cond delay="0"/>
                      </p:stCondLst>
                      <p:childTnLst>
                        <p:par>
                          <p:cTn id="4" fill="hold" nodeType="withGroup">
                            <p:stCondLst>
                              <p:cond delay="0"/>
                            </p:stCondLst>
                            <p:childTnLst>
                              <p:par>
                                <p:cTn id="5" presetID="21" presetClass="exit" presetSubtype="1" fill="hold" grpId="0" nodeType="clickEffect">
                                  <p:stCondLst>
                                    <p:cond delay="0"/>
                                  </p:stCondLst>
                                  <p:childTnLst>
                                    <p:animEffect transition="out" filter="wheel(1)">
                                      <p:cBhvr>
                                        <p:cTn id="6" dur="1000"/>
                                        <p:tgtEl>
                                          <p:spTgt spid="19"/>
                                        </p:tgtEl>
                                      </p:cBhvr>
                                    </p:animEffect>
                                    <p:set>
                                      <p:cBhvr>
                                        <p:cTn id="7" dur="1" fill="hold">
                                          <p:stCondLst>
                                            <p:cond delay="9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8" restart="whenNotActive" fill="hold" evtFilter="cancelBubble" nodeType="interactiveSeq">
                <p:stCondLst>
                  <p:cond evt="onClick" delay="0">
                    <p:tgtEl>
                      <p:spTgt spid="20"/>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1" presetClass="exit" presetSubtype="1" fill="hold" grpId="0" nodeType="clickEffect">
                                  <p:stCondLst>
                                    <p:cond delay="0"/>
                                  </p:stCondLst>
                                  <p:childTnLst>
                                    <p:animEffect transition="out" filter="wheel(1)">
                                      <p:cBhvr>
                                        <p:cTn id="12" dur="1000"/>
                                        <p:tgtEl>
                                          <p:spTgt spid="20"/>
                                        </p:tgtEl>
                                      </p:cBhvr>
                                    </p:animEffect>
                                    <p:set>
                                      <p:cBhvr>
                                        <p:cTn id="13" dur="1" fill="hold">
                                          <p:stCondLst>
                                            <p:cond delay="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4" restart="whenNotActive" fill="hold" evtFilter="cancelBubble" nodeType="interactiveSeq">
                <p:stCondLst>
                  <p:cond evt="onClick" delay="0">
                    <p:tgtEl>
                      <p:spTgt spid="21"/>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21" presetClass="exit" presetSubtype="1" fill="hold" grpId="0" nodeType="clickEffect">
                                  <p:stCondLst>
                                    <p:cond delay="0"/>
                                  </p:stCondLst>
                                  <p:childTnLst>
                                    <p:animEffect transition="out" filter="wheel(1)">
                                      <p:cBhvr>
                                        <p:cTn id="18" dur="1000"/>
                                        <p:tgtEl>
                                          <p:spTgt spid="21"/>
                                        </p:tgtEl>
                                      </p:cBhvr>
                                    </p:animEffect>
                                    <p:set>
                                      <p:cBhvr>
                                        <p:cTn id="19" dur="1" fill="hold">
                                          <p:stCondLst>
                                            <p:cond delay="9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0" restart="whenNotActive" fill="hold" evtFilter="cancelBubble" nodeType="interactiveSeq">
                <p:stCondLst>
                  <p:cond evt="onClick" delay="0">
                    <p:tgtEl>
                      <p:spTgt spid="22"/>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21" presetClass="exit" presetSubtype="1" fill="hold" grpId="0" nodeType="clickEffect">
                                  <p:stCondLst>
                                    <p:cond delay="0"/>
                                  </p:stCondLst>
                                  <p:childTnLst>
                                    <p:animEffect transition="out" filter="wheel(1)">
                                      <p:cBhvr>
                                        <p:cTn id="24" dur="1000"/>
                                        <p:tgtEl>
                                          <p:spTgt spid="22"/>
                                        </p:tgtEl>
                                      </p:cBhvr>
                                    </p:animEffect>
                                    <p:set>
                                      <p:cBhvr>
                                        <p:cTn id="25"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6" restart="whenNotActive" fill="hold" evtFilter="cancelBubble" nodeType="interactiveSeq">
                <p:stCondLst>
                  <p:cond evt="onClick" delay="0">
                    <p:tgtEl>
                      <p:spTgt spid="23"/>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21" presetClass="exit" presetSubtype="1" fill="hold" grpId="0" nodeType="clickEffect">
                                  <p:stCondLst>
                                    <p:cond delay="0"/>
                                  </p:stCondLst>
                                  <p:childTnLst>
                                    <p:animEffect transition="out" filter="wheel(1)">
                                      <p:cBhvr>
                                        <p:cTn id="30" dur="1000"/>
                                        <p:tgtEl>
                                          <p:spTgt spid="23"/>
                                        </p:tgtEl>
                                      </p:cBhvr>
                                    </p:animEffect>
                                    <p:set>
                                      <p:cBhvr>
                                        <p:cTn id="31" dur="1" fill="hold">
                                          <p:stCondLst>
                                            <p:cond delay="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32" restart="whenNotActive" fill="hold" evtFilter="cancelBubble" nodeType="interactiveSeq">
                <p:stCondLst>
                  <p:cond evt="onClick" delay="0">
                    <p:tgtEl>
                      <p:spTgt spid="24"/>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21" presetClass="exit" presetSubtype="1" fill="hold" grpId="0" nodeType="clickEffect">
                                  <p:stCondLst>
                                    <p:cond delay="0"/>
                                  </p:stCondLst>
                                  <p:childTnLst>
                                    <p:animEffect transition="out" filter="wheel(1)">
                                      <p:cBhvr>
                                        <p:cTn id="36" dur="1000"/>
                                        <p:tgtEl>
                                          <p:spTgt spid="24"/>
                                        </p:tgtEl>
                                      </p:cBhvr>
                                    </p:animEffect>
                                    <p:set>
                                      <p:cBhvr>
                                        <p:cTn id="37" dur="1" fill="hold">
                                          <p:stCondLst>
                                            <p:cond delay="9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38" restart="whenNotActive" fill="hold" evtFilter="cancelBubble" nodeType="interactiveSeq">
                <p:stCondLst>
                  <p:cond evt="onClick" delay="0">
                    <p:tgtEl>
                      <p:spTgt spid="25"/>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21" presetClass="exit" presetSubtype="1" fill="hold" grpId="0" nodeType="clickEffect">
                                  <p:stCondLst>
                                    <p:cond delay="0"/>
                                  </p:stCondLst>
                                  <p:childTnLst>
                                    <p:animEffect transition="out" filter="wheel(1)">
                                      <p:cBhvr>
                                        <p:cTn id="42" dur="1000"/>
                                        <p:tgtEl>
                                          <p:spTgt spid="25"/>
                                        </p:tgtEl>
                                      </p:cBhvr>
                                    </p:animEffect>
                                    <p:set>
                                      <p:cBhvr>
                                        <p:cTn id="43" dur="1" fill="hold">
                                          <p:stCondLst>
                                            <p:cond delay="9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21" presetClass="exit" presetSubtype="1" fill="hold" grpId="0" nodeType="clickEffect">
                                  <p:stCondLst>
                                    <p:cond delay="0"/>
                                  </p:stCondLst>
                                  <p:childTnLst>
                                    <p:animEffect transition="out" filter="wheel(1)">
                                      <p:cBhvr>
                                        <p:cTn id="48" dur="1000"/>
                                        <p:tgtEl>
                                          <p:spTgt spid="26"/>
                                        </p:tgtEl>
                                      </p:cBhvr>
                                    </p:animEffect>
                                    <p:set>
                                      <p:cBhvr>
                                        <p:cTn id="49" dur="1" fill="hold">
                                          <p:stCondLst>
                                            <p:cond delay="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50" restart="whenNotActive" fill="hold" evtFilter="cancelBubble" nodeType="interactiveSeq">
                <p:stCondLst>
                  <p:cond evt="onClick" delay="0">
                    <p:tgtEl>
                      <p:spTgt spid="27"/>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21" presetClass="exit" presetSubtype="1" fill="hold" grpId="0" nodeType="clickEffect">
                                  <p:stCondLst>
                                    <p:cond delay="0"/>
                                  </p:stCondLst>
                                  <p:childTnLst>
                                    <p:animEffect transition="out" filter="wheel(1)">
                                      <p:cBhvr>
                                        <p:cTn id="54" dur="1000"/>
                                        <p:tgtEl>
                                          <p:spTgt spid="27"/>
                                        </p:tgtEl>
                                      </p:cBhvr>
                                    </p:animEffect>
                                    <p:set>
                                      <p:cBhvr>
                                        <p:cTn id="55" dur="1" fill="hold">
                                          <p:stCondLst>
                                            <p:cond delay="9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56" restart="whenNotActive" fill="hold" evtFilter="cancelBubble" nodeType="interactiveSeq">
                <p:stCondLst>
                  <p:cond evt="onClick" delay="0">
                    <p:tgtEl>
                      <p:spTgt spid="28"/>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21" presetClass="exit" presetSubtype="1" fill="hold" grpId="0" nodeType="clickEffect">
                                  <p:stCondLst>
                                    <p:cond delay="0"/>
                                  </p:stCondLst>
                                  <p:childTnLst>
                                    <p:animEffect transition="out" filter="wheel(1)">
                                      <p:cBhvr>
                                        <p:cTn id="60" dur="1000"/>
                                        <p:tgtEl>
                                          <p:spTgt spid="28"/>
                                        </p:tgtEl>
                                      </p:cBhvr>
                                    </p:animEffect>
                                    <p:set>
                                      <p:cBhvr>
                                        <p:cTn id="61" dur="1" fill="hold">
                                          <p:stCondLst>
                                            <p:cond delay="9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62" restart="whenNotActive" fill="hold" evtFilter="cancelBubble" nodeType="interactiveSeq">
                <p:stCondLst>
                  <p:cond evt="onClick" delay="0">
                    <p:tgtEl>
                      <p:spTgt spid="29"/>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21" presetClass="exit" presetSubtype="1" fill="hold" grpId="0" nodeType="clickEffect">
                                  <p:stCondLst>
                                    <p:cond delay="0"/>
                                  </p:stCondLst>
                                  <p:childTnLst>
                                    <p:animEffect transition="out" filter="wheel(1)">
                                      <p:cBhvr>
                                        <p:cTn id="66" dur="1000"/>
                                        <p:tgtEl>
                                          <p:spTgt spid="29"/>
                                        </p:tgtEl>
                                      </p:cBhvr>
                                    </p:animEffect>
                                    <p:set>
                                      <p:cBhvr>
                                        <p:cTn id="67" dur="1" fill="hold">
                                          <p:stCondLst>
                                            <p:cond delay="9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68" restart="whenNotActive" fill="hold" evtFilter="cancelBubble" nodeType="interactiveSeq">
                <p:stCondLst>
                  <p:cond evt="onClick" delay="0">
                    <p:tgtEl>
                      <p:spTgt spid="30"/>
                    </p:tgtEl>
                  </p:cond>
                </p:stCondLst>
                <p:endSync evt="end" delay="0">
                  <p:rtn val="all"/>
                </p:endSync>
                <p:childTnLst>
                  <p:par>
                    <p:cTn id="69" fill="hold" nodeType="clickPar">
                      <p:stCondLst>
                        <p:cond delay="0"/>
                      </p:stCondLst>
                      <p:childTnLst>
                        <p:par>
                          <p:cTn id="70" fill="hold" nodeType="withGroup">
                            <p:stCondLst>
                              <p:cond delay="0"/>
                            </p:stCondLst>
                            <p:childTnLst>
                              <p:par>
                                <p:cTn id="71" presetID="21" presetClass="exit" presetSubtype="1" fill="hold" grpId="0" nodeType="clickEffect">
                                  <p:stCondLst>
                                    <p:cond delay="0"/>
                                  </p:stCondLst>
                                  <p:childTnLst>
                                    <p:animEffect transition="out" filter="wheel(1)">
                                      <p:cBhvr>
                                        <p:cTn id="72" dur="1000"/>
                                        <p:tgtEl>
                                          <p:spTgt spid="30"/>
                                        </p:tgtEl>
                                      </p:cBhvr>
                                    </p:animEffect>
                                    <p:set>
                                      <p:cBhvr>
                                        <p:cTn id="73" dur="1" fill="hold">
                                          <p:stCondLst>
                                            <p:cond delay="9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74" restart="whenNotActive" fill="hold" evtFilter="cancelBubble" nodeType="interactiveSeq">
                <p:stCondLst>
                  <p:cond evt="onClick" delay="0">
                    <p:tgtEl>
                      <p:spTgt spid="31"/>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21" presetClass="exit" presetSubtype="1" fill="hold" grpId="0" nodeType="clickEffect">
                                  <p:stCondLst>
                                    <p:cond delay="0"/>
                                  </p:stCondLst>
                                  <p:childTnLst>
                                    <p:animEffect transition="out" filter="wheel(1)">
                                      <p:cBhvr>
                                        <p:cTn id="78" dur="1000"/>
                                        <p:tgtEl>
                                          <p:spTgt spid="31"/>
                                        </p:tgtEl>
                                      </p:cBhvr>
                                    </p:animEffect>
                                    <p:set>
                                      <p:cBhvr>
                                        <p:cTn id="79" dur="1" fill="hold">
                                          <p:stCondLst>
                                            <p:cond delay="9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80" restart="whenNotActive" fill="hold" evtFilter="cancelBubble" nodeType="interactiveSeq">
                <p:stCondLst>
                  <p:cond evt="onClick" delay="0">
                    <p:tgtEl>
                      <p:spTgt spid="32"/>
                    </p:tgtEl>
                  </p:cond>
                </p:stCondLst>
                <p:endSync evt="end" delay="0">
                  <p:rtn val="all"/>
                </p:endSync>
                <p:childTnLst>
                  <p:par>
                    <p:cTn id="81" fill="hold" nodeType="clickPar">
                      <p:stCondLst>
                        <p:cond delay="0"/>
                      </p:stCondLst>
                      <p:childTnLst>
                        <p:par>
                          <p:cTn id="82" fill="hold" nodeType="withGroup">
                            <p:stCondLst>
                              <p:cond delay="0"/>
                            </p:stCondLst>
                            <p:childTnLst>
                              <p:par>
                                <p:cTn id="83" presetID="21" presetClass="exit" presetSubtype="1" fill="hold" grpId="0" nodeType="clickEffect">
                                  <p:stCondLst>
                                    <p:cond delay="0"/>
                                  </p:stCondLst>
                                  <p:childTnLst>
                                    <p:animEffect transition="out" filter="wheel(1)">
                                      <p:cBhvr>
                                        <p:cTn id="84" dur="1000"/>
                                        <p:tgtEl>
                                          <p:spTgt spid="32"/>
                                        </p:tgtEl>
                                      </p:cBhvr>
                                    </p:animEffect>
                                    <p:set>
                                      <p:cBhvr>
                                        <p:cTn id="85" dur="1" fill="hold">
                                          <p:stCondLst>
                                            <p:cond delay="9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86" restart="whenNotActive" fill="hold" evtFilter="cancelBubble" nodeType="interactiveSeq">
                <p:stCondLst>
                  <p:cond evt="onClick" delay="0">
                    <p:tgtEl>
                      <p:spTgt spid="33"/>
                    </p:tgtEl>
                  </p:cond>
                </p:stCondLst>
                <p:endSync evt="end" delay="0">
                  <p:rtn val="all"/>
                </p:endSync>
                <p:childTnLst>
                  <p:par>
                    <p:cTn id="87" fill="hold" nodeType="clickPar">
                      <p:stCondLst>
                        <p:cond delay="0"/>
                      </p:stCondLst>
                      <p:childTnLst>
                        <p:par>
                          <p:cTn id="88" fill="hold" nodeType="withGroup">
                            <p:stCondLst>
                              <p:cond delay="0"/>
                            </p:stCondLst>
                            <p:childTnLst>
                              <p:par>
                                <p:cTn id="89" presetID="21" presetClass="exit" presetSubtype="1" fill="hold" grpId="0" nodeType="clickEffect">
                                  <p:stCondLst>
                                    <p:cond delay="0"/>
                                  </p:stCondLst>
                                  <p:childTnLst>
                                    <p:animEffect transition="out" filter="wheel(1)">
                                      <p:cBhvr>
                                        <p:cTn id="90" dur="1000"/>
                                        <p:tgtEl>
                                          <p:spTgt spid="33"/>
                                        </p:tgtEl>
                                      </p:cBhvr>
                                    </p:animEffect>
                                    <p:set>
                                      <p:cBhvr>
                                        <p:cTn id="91" dur="1" fill="hold">
                                          <p:stCondLst>
                                            <p:cond delay="9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92" restart="whenNotActive" fill="hold" evtFilter="cancelBubble" nodeType="interactiveSeq">
                <p:stCondLst>
                  <p:cond evt="onClick" delay="0">
                    <p:tgtEl>
                      <p:spTgt spid="34"/>
                    </p:tgtEl>
                  </p:cond>
                </p:stCondLst>
                <p:endSync evt="end" delay="0">
                  <p:rtn val="all"/>
                </p:endSync>
                <p:childTnLst>
                  <p:par>
                    <p:cTn id="93" fill="hold" nodeType="clickPar">
                      <p:stCondLst>
                        <p:cond delay="0"/>
                      </p:stCondLst>
                      <p:childTnLst>
                        <p:par>
                          <p:cTn id="94" fill="hold" nodeType="withGroup">
                            <p:stCondLst>
                              <p:cond delay="0"/>
                            </p:stCondLst>
                            <p:childTnLst>
                              <p:par>
                                <p:cTn id="95" presetID="21" presetClass="exit" presetSubtype="1" fill="hold" grpId="0" nodeType="clickEffect">
                                  <p:stCondLst>
                                    <p:cond delay="0"/>
                                  </p:stCondLst>
                                  <p:childTnLst>
                                    <p:animEffect transition="out" filter="wheel(1)">
                                      <p:cBhvr>
                                        <p:cTn id="96" dur="1000"/>
                                        <p:tgtEl>
                                          <p:spTgt spid="34"/>
                                        </p:tgtEl>
                                      </p:cBhvr>
                                    </p:animEffect>
                                    <p:set>
                                      <p:cBhvr>
                                        <p:cTn id="97" dur="1" fill="hold">
                                          <p:stCondLst>
                                            <p:cond delay="9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98" restart="whenNotActive" fill="hold" evtFilter="cancelBubble" nodeType="interactiveSeq">
                <p:stCondLst>
                  <p:cond evt="onClick" delay="0">
                    <p:tgtEl>
                      <p:spTgt spid="35"/>
                    </p:tgtEl>
                  </p:cond>
                </p:stCondLst>
                <p:endSync evt="end" delay="0">
                  <p:rtn val="all"/>
                </p:endSync>
                <p:childTnLst>
                  <p:par>
                    <p:cTn id="99" fill="hold" nodeType="clickPar">
                      <p:stCondLst>
                        <p:cond delay="0"/>
                      </p:stCondLst>
                      <p:childTnLst>
                        <p:par>
                          <p:cTn id="100" fill="hold" nodeType="withGroup">
                            <p:stCondLst>
                              <p:cond delay="0"/>
                            </p:stCondLst>
                            <p:childTnLst>
                              <p:par>
                                <p:cTn id="101" presetID="21" presetClass="exit" presetSubtype="1" fill="hold" grpId="0" nodeType="clickEffect">
                                  <p:stCondLst>
                                    <p:cond delay="0"/>
                                  </p:stCondLst>
                                  <p:childTnLst>
                                    <p:animEffect transition="out" filter="wheel(1)">
                                      <p:cBhvr>
                                        <p:cTn id="102" dur="1000"/>
                                        <p:tgtEl>
                                          <p:spTgt spid="35"/>
                                        </p:tgtEl>
                                      </p:cBhvr>
                                    </p:animEffect>
                                    <p:set>
                                      <p:cBhvr>
                                        <p:cTn id="103" dur="1" fill="hold">
                                          <p:stCondLst>
                                            <p:cond delay="9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104" restart="whenNotActive" fill="hold" evtFilter="cancelBubble" nodeType="interactiveSeq">
                <p:stCondLst>
                  <p:cond evt="onClick" delay="0">
                    <p:tgtEl>
                      <p:spTgt spid="36"/>
                    </p:tgtEl>
                  </p:cond>
                </p:stCondLst>
                <p:endSync evt="end" delay="0">
                  <p:rtn val="all"/>
                </p:endSync>
                <p:childTnLst>
                  <p:par>
                    <p:cTn id="105" fill="hold" nodeType="clickPar">
                      <p:stCondLst>
                        <p:cond delay="0"/>
                      </p:stCondLst>
                      <p:childTnLst>
                        <p:par>
                          <p:cTn id="106" fill="hold" nodeType="withGroup">
                            <p:stCondLst>
                              <p:cond delay="0"/>
                            </p:stCondLst>
                            <p:childTnLst>
                              <p:par>
                                <p:cTn id="107" presetID="21" presetClass="exit" presetSubtype="1" fill="hold" grpId="0" nodeType="clickEffect">
                                  <p:stCondLst>
                                    <p:cond delay="0"/>
                                  </p:stCondLst>
                                  <p:childTnLst>
                                    <p:animEffect transition="out" filter="wheel(1)">
                                      <p:cBhvr>
                                        <p:cTn id="108" dur="1000"/>
                                        <p:tgtEl>
                                          <p:spTgt spid="36"/>
                                        </p:tgtEl>
                                      </p:cBhvr>
                                    </p:animEffect>
                                    <p:set>
                                      <p:cBhvr>
                                        <p:cTn id="109" dur="1" fill="hold">
                                          <p:stCondLst>
                                            <p:cond delay="9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110" restart="whenNotActive" fill="hold" evtFilter="cancelBubble" nodeType="interactiveSeq">
                <p:stCondLst>
                  <p:cond evt="onClick" delay="0">
                    <p:tgtEl>
                      <p:spTgt spid="37"/>
                    </p:tgtEl>
                  </p:cond>
                </p:stCondLst>
                <p:endSync evt="end" delay="0">
                  <p:rtn val="all"/>
                </p:endSync>
                <p:childTnLst>
                  <p:par>
                    <p:cTn id="111" fill="hold" nodeType="clickPar">
                      <p:stCondLst>
                        <p:cond delay="0"/>
                      </p:stCondLst>
                      <p:childTnLst>
                        <p:par>
                          <p:cTn id="112" fill="hold" nodeType="withGroup">
                            <p:stCondLst>
                              <p:cond delay="0"/>
                            </p:stCondLst>
                            <p:childTnLst>
                              <p:par>
                                <p:cTn id="113" presetID="21" presetClass="exit" presetSubtype="1" fill="hold" grpId="0" nodeType="clickEffect">
                                  <p:stCondLst>
                                    <p:cond delay="0"/>
                                  </p:stCondLst>
                                  <p:childTnLst>
                                    <p:animEffect transition="out" filter="wheel(1)">
                                      <p:cBhvr>
                                        <p:cTn id="114" dur="1000"/>
                                        <p:tgtEl>
                                          <p:spTgt spid="37"/>
                                        </p:tgtEl>
                                      </p:cBhvr>
                                    </p:animEffect>
                                    <p:set>
                                      <p:cBhvr>
                                        <p:cTn id="115" dur="1" fill="hold">
                                          <p:stCondLst>
                                            <p:cond delay="9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116" restart="whenNotActive" fill="hold" evtFilter="cancelBubble" nodeType="interactiveSeq">
                <p:stCondLst>
                  <p:cond evt="onClick" delay="0">
                    <p:tgtEl>
                      <p:spTgt spid="38"/>
                    </p:tgtEl>
                  </p:cond>
                </p:stCondLst>
                <p:endSync evt="end" delay="0">
                  <p:rtn val="all"/>
                </p:endSync>
                <p:childTnLst>
                  <p:par>
                    <p:cTn id="117" fill="hold" nodeType="clickPar">
                      <p:stCondLst>
                        <p:cond delay="0"/>
                      </p:stCondLst>
                      <p:childTnLst>
                        <p:par>
                          <p:cTn id="118" fill="hold" nodeType="withGroup">
                            <p:stCondLst>
                              <p:cond delay="0"/>
                            </p:stCondLst>
                            <p:childTnLst>
                              <p:par>
                                <p:cTn id="119" presetID="21" presetClass="exit" presetSubtype="1" fill="hold" grpId="0" nodeType="clickEffect">
                                  <p:stCondLst>
                                    <p:cond delay="0"/>
                                  </p:stCondLst>
                                  <p:childTnLst>
                                    <p:animEffect transition="out" filter="wheel(1)">
                                      <p:cBhvr>
                                        <p:cTn id="120" dur="1000"/>
                                        <p:tgtEl>
                                          <p:spTgt spid="38"/>
                                        </p:tgtEl>
                                      </p:cBhvr>
                                    </p:animEffect>
                                    <p:set>
                                      <p:cBhvr>
                                        <p:cTn id="121" dur="1" fill="hold">
                                          <p:stCondLst>
                                            <p:cond delay="9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122" restart="whenNotActive" fill="hold" evtFilter="cancelBubble" nodeType="interactiveSeq">
                <p:stCondLst>
                  <p:cond evt="onClick" delay="0">
                    <p:tgtEl>
                      <p:spTgt spid="39"/>
                    </p:tgtEl>
                  </p:cond>
                </p:stCondLst>
                <p:endSync evt="end" delay="0">
                  <p:rtn val="all"/>
                </p:endSync>
                <p:childTnLst>
                  <p:par>
                    <p:cTn id="123" fill="hold" nodeType="clickPar">
                      <p:stCondLst>
                        <p:cond delay="0"/>
                      </p:stCondLst>
                      <p:childTnLst>
                        <p:par>
                          <p:cTn id="124" fill="hold" nodeType="withGroup">
                            <p:stCondLst>
                              <p:cond delay="0"/>
                            </p:stCondLst>
                            <p:childTnLst>
                              <p:par>
                                <p:cTn id="125" presetID="21" presetClass="exit" presetSubtype="1" fill="hold" grpId="0" nodeType="clickEffect">
                                  <p:stCondLst>
                                    <p:cond delay="0"/>
                                  </p:stCondLst>
                                  <p:childTnLst>
                                    <p:animEffect transition="out" filter="wheel(1)">
                                      <p:cBhvr>
                                        <p:cTn id="126" dur="1000"/>
                                        <p:tgtEl>
                                          <p:spTgt spid="39"/>
                                        </p:tgtEl>
                                      </p:cBhvr>
                                    </p:animEffect>
                                    <p:set>
                                      <p:cBhvr>
                                        <p:cTn id="127" dur="1" fill="hold">
                                          <p:stCondLst>
                                            <p:cond delay="9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128" restart="whenNotActive" fill="hold" evtFilter="cancelBubble" nodeType="interactiveSeq">
                <p:stCondLst>
                  <p:cond evt="onClick" delay="0">
                    <p:tgtEl>
                      <p:spTgt spid="40"/>
                    </p:tgtEl>
                  </p:cond>
                </p:stCondLst>
                <p:endSync evt="end" delay="0">
                  <p:rtn val="all"/>
                </p:endSync>
                <p:childTnLst>
                  <p:par>
                    <p:cTn id="129" fill="hold" nodeType="clickPar">
                      <p:stCondLst>
                        <p:cond delay="0"/>
                      </p:stCondLst>
                      <p:childTnLst>
                        <p:par>
                          <p:cTn id="130" fill="hold" nodeType="withGroup">
                            <p:stCondLst>
                              <p:cond delay="0"/>
                            </p:stCondLst>
                            <p:childTnLst>
                              <p:par>
                                <p:cTn id="131" presetID="21" presetClass="exit" presetSubtype="1" fill="hold" grpId="0" nodeType="clickEffect">
                                  <p:stCondLst>
                                    <p:cond delay="0"/>
                                  </p:stCondLst>
                                  <p:childTnLst>
                                    <p:animEffect transition="out" filter="wheel(1)">
                                      <p:cBhvr>
                                        <p:cTn id="132" dur="1000"/>
                                        <p:tgtEl>
                                          <p:spTgt spid="40"/>
                                        </p:tgtEl>
                                      </p:cBhvr>
                                    </p:animEffect>
                                    <p:set>
                                      <p:cBhvr>
                                        <p:cTn id="133" dur="1" fill="hold">
                                          <p:stCondLst>
                                            <p:cond delay="9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134" restart="whenNotActive" fill="hold" evtFilter="cancelBubble" nodeType="interactiveSeq">
                <p:stCondLst>
                  <p:cond evt="onClick" delay="0">
                    <p:tgtEl>
                      <p:spTgt spid="41"/>
                    </p:tgtEl>
                  </p:cond>
                </p:stCondLst>
                <p:endSync evt="end" delay="0">
                  <p:rtn val="all"/>
                </p:endSync>
                <p:childTnLst>
                  <p:par>
                    <p:cTn id="135" fill="hold" nodeType="clickPar">
                      <p:stCondLst>
                        <p:cond delay="0"/>
                      </p:stCondLst>
                      <p:childTnLst>
                        <p:par>
                          <p:cTn id="136" fill="hold" nodeType="withGroup">
                            <p:stCondLst>
                              <p:cond delay="0"/>
                            </p:stCondLst>
                            <p:childTnLst>
                              <p:par>
                                <p:cTn id="137" presetID="21" presetClass="exit" presetSubtype="1" fill="hold" grpId="0" nodeType="clickEffect">
                                  <p:stCondLst>
                                    <p:cond delay="0"/>
                                  </p:stCondLst>
                                  <p:childTnLst>
                                    <p:animEffect transition="out" filter="wheel(1)">
                                      <p:cBhvr>
                                        <p:cTn id="138" dur="1000"/>
                                        <p:tgtEl>
                                          <p:spTgt spid="41"/>
                                        </p:tgtEl>
                                      </p:cBhvr>
                                    </p:animEffect>
                                    <p:set>
                                      <p:cBhvr>
                                        <p:cTn id="139" dur="1" fill="hold">
                                          <p:stCondLst>
                                            <p:cond delay="9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140" restart="whenNotActive" fill="hold" evtFilter="cancelBubble" nodeType="interactiveSeq">
                <p:stCondLst>
                  <p:cond evt="onClick" delay="0">
                    <p:tgtEl>
                      <p:spTgt spid="42"/>
                    </p:tgtEl>
                  </p:cond>
                </p:stCondLst>
                <p:endSync evt="end" delay="0">
                  <p:rtn val="all"/>
                </p:endSync>
                <p:childTnLst>
                  <p:par>
                    <p:cTn id="141" fill="hold" nodeType="clickPar">
                      <p:stCondLst>
                        <p:cond delay="0"/>
                      </p:stCondLst>
                      <p:childTnLst>
                        <p:par>
                          <p:cTn id="142" fill="hold" nodeType="withGroup">
                            <p:stCondLst>
                              <p:cond delay="0"/>
                            </p:stCondLst>
                            <p:childTnLst>
                              <p:par>
                                <p:cTn id="143" presetID="21" presetClass="exit" presetSubtype="1" fill="hold" grpId="0" nodeType="clickEffect">
                                  <p:stCondLst>
                                    <p:cond delay="0"/>
                                  </p:stCondLst>
                                  <p:childTnLst>
                                    <p:animEffect transition="out" filter="wheel(1)">
                                      <p:cBhvr>
                                        <p:cTn id="144" dur="1000"/>
                                        <p:tgtEl>
                                          <p:spTgt spid="42"/>
                                        </p:tgtEl>
                                      </p:cBhvr>
                                    </p:animEffect>
                                    <p:set>
                                      <p:cBhvr>
                                        <p:cTn id="145" dur="1" fill="hold">
                                          <p:stCondLst>
                                            <p:cond delay="9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146" restart="whenNotActive" fill="hold" evtFilter="cancelBubble" nodeType="interactiveSeq">
                <p:stCondLst>
                  <p:cond evt="onClick" delay="0">
                    <p:tgtEl>
                      <p:spTgt spid="43"/>
                    </p:tgtEl>
                  </p:cond>
                </p:stCondLst>
                <p:endSync evt="end" delay="0">
                  <p:rtn val="all"/>
                </p:endSync>
                <p:childTnLst>
                  <p:par>
                    <p:cTn id="147" fill="hold" nodeType="clickPar">
                      <p:stCondLst>
                        <p:cond delay="0"/>
                      </p:stCondLst>
                      <p:childTnLst>
                        <p:par>
                          <p:cTn id="148" fill="hold" nodeType="withGroup">
                            <p:stCondLst>
                              <p:cond delay="0"/>
                            </p:stCondLst>
                            <p:childTnLst>
                              <p:par>
                                <p:cTn id="149" presetID="21" presetClass="exit" presetSubtype="1" fill="hold" grpId="0" nodeType="clickEffect">
                                  <p:stCondLst>
                                    <p:cond delay="0"/>
                                  </p:stCondLst>
                                  <p:childTnLst>
                                    <p:animEffect transition="out" filter="wheel(1)">
                                      <p:cBhvr>
                                        <p:cTn id="150" dur="1000"/>
                                        <p:tgtEl>
                                          <p:spTgt spid="43"/>
                                        </p:tgtEl>
                                      </p:cBhvr>
                                    </p:animEffect>
                                    <p:set>
                                      <p:cBhvr>
                                        <p:cTn id="151" dur="1" fill="hold">
                                          <p:stCondLst>
                                            <p:cond delay="9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152" restart="whenNotActive" fill="hold" evtFilter="cancelBubble" nodeType="interactiveSeq">
                <p:stCondLst>
                  <p:cond evt="onClick" delay="0">
                    <p:tgtEl>
                      <p:spTgt spid="44"/>
                    </p:tgtEl>
                  </p:cond>
                </p:stCondLst>
                <p:endSync evt="end" delay="0">
                  <p:rtn val="all"/>
                </p:endSync>
                <p:childTnLst>
                  <p:par>
                    <p:cTn id="153" fill="hold" nodeType="clickPar">
                      <p:stCondLst>
                        <p:cond delay="0"/>
                      </p:stCondLst>
                      <p:childTnLst>
                        <p:par>
                          <p:cTn id="154" fill="hold" nodeType="withGroup">
                            <p:stCondLst>
                              <p:cond delay="0"/>
                            </p:stCondLst>
                            <p:childTnLst>
                              <p:par>
                                <p:cTn id="155" presetID="21" presetClass="exit" presetSubtype="1" fill="hold" grpId="0" nodeType="clickEffect">
                                  <p:stCondLst>
                                    <p:cond delay="0"/>
                                  </p:stCondLst>
                                  <p:childTnLst>
                                    <p:animEffect transition="out" filter="wheel(1)">
                                      <p:cBhvr>
                                        <p:cTn id="156" dur="1000"/>
                                        <p:tgtEl>
                                          <p:spTgt spid="44"/>
                                        </p:tgtEl>
                                      </p:cBhvr>
                                    </p:animEffect>
                                    <p:set>
                                      <p:cBhvr>
                                        <p:cTn id="157" dur="1" fill="hold">
                                          <p:stCondLst>
                                            <p:cond delay="9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158" restart="whenNotActive" fill="hold" evtFilter="cancelBubble" nodeType="interactiveSeq">
                <p:stCondLst>
                  <p:cond evt="onClick" delay="0">
                    <p:tgtEl>
                      <p:spTgt spid="45"/>
                    </p:tgtEl>
                  </p:cond>
                </p:stCondLst>
                <p:endSync evt="end" delay="0">
                  <p:rtn val="all"/>
                </p:endSync>
                <p:childTnLst>
                  <p:par>
                    <p:cTn id="159" fill="hold" nodeType="clickPar">
                      <p:stCondLst>
                        <p:cond delay="0"/>
                      </p:stCondLst>
                      <p:childTnLst>
                        <p:par>
                          <p:cTn id="160" fill="hold" nodeType="withGroup">
                            <p:stCondLst>
                              <p:cond delay="0"/>
                            </p:stCondLst>
                            <p:childTnLst>
                              <p:par>
                                <p:cTn id="161" presetID="21" presetClass="exit" presetSubtype="1" fill="hold" grpId="0" nodeType="clickEffect">
                                  <p:stCondLst>
                                    <p:cond delay="0"/>
                                  </p:stCondLst>
                                  <p:childTnLst>
                                    <p:animEffect transition="out" filter="wheel(1)">
                                      <p:cBhvr>
                                        <p:cTn id="162" dur="1000"/>
                                        <p:tgtEl>
                                          <p:spTgt spid="45"/>
                                        </p:tgtEl>
                                      </p:cBhvr>
                                    </p:animEffect>
                                    <p:set>
                                      <p:cBhvr>
                                        <p:cTn id="163" dur="1" fill="hold">
                                          <p:stCondLst>
                                            <p:cond delay="9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164" restart="whenNotActive" fill="hold" evtFilter="cancelBubble" nodeType="interactiveSeq">
                <p:stCondLst>
                  <p:cond evt="onClick" delay="0">
                    <p:tgtEl>
                      <p:spTgt spid="46"/>
                    </p:tgtEl>
                  </p:cond>
                </p:stCondLst>
                <p:endSync evt="end" delay="0">
                  <p:rtn val="all"/>
                </p:endSync>
                <p:childTnLst>
                  <p:par>
                    <p:cTn id="165" fill="hold" nodeType="clickPar">
                      <p:stCondLst>
                        <p:cond delay="0"/>
                      </p:stCondLst>
                      <p:childTnLst>
                        <p:par>
                          <p:cTn id="166" fill="hold" nodeType="withGroup">
                            <p:stCondLst>
                              <p:cond delay="0"/>
                            </p:stCondLst>
                            <p:childTnLst>
                              <p:par>
                                <p:cTn id="167" presetID="21" presetClass="exit" presetSubtype="1" fill="hold" grpId="0" nodeType="clickEffect">
                                  <p:stCondLst>
                                    <p:cond delay="0"/>
                                  </p:stCondLst>
                                  <p:childTnLst>
                                    <p:animEffect transition="out" filter="wheel(1)">
                                      <p:cBhvr>
                                        <p:cTn id="168" dur="1000"/>
                                        <p:tgtEl>
                                          <p:spTgt spid="46"/>
                                        </p:tgtEl>
                                      </p:cBhvr>
                                    </p:animEffect>
                                    <p:set>
                                      <p:cBhvr>
                                        <p:cTn id="169" dur="1" fill="hold">
                                          <p:stCondLst>
                                            <p:cond delay="9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170" restart="whenNotActive" fill="hold" evtFilter="cancelBubble" nodeType="interactiveSeq">
                <p:stCondLst>
                  <p:cond evt="onClick" delay="0">
                    <p:tgtEl>
                      <p:spTgt spid="47"/>
                    </p:tgtEl>
                  </p:cond>
                </p:stCondLst>
                <p:endSync evt="end" delay="0">
                  <p:rtn val="all"/>
                </p:endSync>
                <p:childTnLst>
                  <p:par>
                    <p:cTn id="171" fill="hold" nodeType="clickPar">
                      <p:stCondLst>
                        <p:cond delay="0"/>
                      </p:stCondLst>
                      <p:childTnLst>
                        <p:par>
                          <p:cTn id="172" fill="hold" nodeType="withGroup">
                            <p:stCondLst>
                              <p:cond delay="0"/>
                            </p:stCondLst>
                            <p:childTnLst>
                              <p:par>
                                <p:cTn id="173" presetID="21" presetClass="exit" presetSubtype="1" fill="hold" grpId="0" nodeType="clickEffect">
                                  <p:stCondLst>
                                    <p:cond delay="0"/>
                                  </p:stCondLst>
                                  <p:childTnLst>
                                    <p:animEffect transition="out" filter="wheel(1)">
                                      <p:cBhvr>
                                        <p:cTn id="174" dur="1000"/>
                                        <p:tgtEl>
                                          <p:spTgt spid="47"/>
                                        </p:tgtEl>
                                      </p:cBhvr>
                                    </p:animEffect>
                                    <p:set>
                                      <p:cBhvr>
                                        <p:cTn id="175" dur="1" fill="hold">
                                          <p:stCondLst>
                                            <p:cond delay="9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176" restart="whenNotActive" fill="hold" evtFilter="cancelBubble" nodeType="interactiveSeq">
                <p:stCondLst>
                  <p:cond evt="onClick" delay="0">
                    <p:tgtEl>
                      <p:spTgt spid="48"/>
                    </p:tgtEl>
                  </p:cond>
                </p:stCondLst>
                <p:endSync evt="end" delay="0">
                  <p:rtn val="all"/>
                </p:endSync>
                <p:childTnLst>
                  <p:par>
                    <p:cTn id="177" fill="hold" nodeType="clickPar">
                      <p:stCondLst>
                        <p:cond delay="0"/>
                      </p:stCondLst>
                      <p:childTnLst>
                        <p:par>
                          <p:cTn id="178" fill="hold" nodeType="withGroup">
                            <p:stCondLst>
                              <p:cond delay="0"/>
                            </p:stCondLst>
                            <p:childTnLst>
                              <p:par>
                                <p:cTn id="179" presetID="21" presetClass="exit" presetSubtype="1" fill="hold" grpId="0" nodeType="clickEffect">
                                  <p:stCondLst>
                                    <p:cond delay="0"/>
                                  </p:stCondLst>
                                  <p:childTnLst>
                                    <p:animEffect transition="out" filter="wheel(1)">
                                      <p:cBhvr>
                                        <p:cTn id="180" dur="1000"/>
                                        <p:tgtEl>
                                          <p:spTgt spid="48"/>
                                        </p:tgtEl>
                                      </p:cBhvr>
                                    </p:animEffect>
                                    <p:set>
                                      <p:cBhvr>
                                        <p:cTn id="181" dur="1" fill="hold">
                                          <p:stCondLst>
                                            <p:cond delay="9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182" restart="whenNotActive" fill="hold" evtFilter="cancelBubble" nodeType="interactiveSeq">
                <p:stCondLst>
                  <p:cond evt="onClick" delay="0">
                    <p:tgtEl>
                      <p:spTgt spid="49"/>
                    </p:tgtEl>
                  </p:cond>
                </p:stCondLst>
                <p:endSync evt="end" delay="0">
                  <p:rtn val="all"/>
                </p:endSync>
                <p:childTnLst>
                  <p:par>
                    <p:cTn id="183" fill="hold" nodeType="clickPar">
                      <p:stCondLst>
                        <p:cond delay="0"/>
                      </p:stCondLst>
                      <p:childTnLst>
                        <p:par>
                          <p:cTn id="184" fill="hold" nodeType="withGroup">
                            <p:stCondLst>
                              <p:cond delay="0"/>
                            </p:stCondLst>
                            <p:childTnLst>
                              <p:par>
                                <p:cTn id="185" presetID="21" presetClass="exit" presetSubtype="1" fill="hold" grpId="0" nodeType="clickEffect">
                                  <p:stCondLst>
                                    <p:cond delay="0"/>
                                  </p:stCondLst>
                                  <p:childTnLst>
                                    <p:animEffect transition="out" filter="wheel(1)">
                                      <p:cBhvr>
                                        <p:cTn id="186" dur="1000"/>
                                        <p:tgtEl>
                                          <p:spTgt spid="49"/>
                                        </p:tgtEl>
                                      </p:cBhvr>
                                    </p:animEffect>
                                    <p:set>
                                      <p:cBhvr>
                                        <p:cTn id="187" dur="1" fill="hold">
                                          <p:stCondLst>
                                            <p:cond delay="9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188" restart="whenNotActive" fill="hold" evtFilter="cancelBubble" nodeType="interactiveSeq">
                <p:stCondLst>
                  <p:cond evt="onClick" delay="0">
                    <p:tgtEl>
                      <p:spTgt spid="50"/>
                    </p:tgtEl>
                  </p:cond>
                </p:stCondLst>
                <p:endSync evt="end" delay="0">
                  <p:rtn val="all"/>
                </p:endSync>
                <p:childTnLst>
                  <p:par>
                    <p:cTn id="189" fill="hold" nodeType="clickPar">
                      <p:stCondLst>
                        <p:cond delay="0"/>
                      </p:stCondLst>
                      <p:childTnLst>
                        <p:par>
                          <p:cTn id="190" fill="hold" nodeType="withGroup">
                            <p:stCondLst>
                              <p:cond delay="0"/>
                            </p:stCondLst>
                            <p:childTnLst>
                              <p:par>
                                <p:cTn id="191" presetID="21" presetClass="exit" presetSubtype="1" fill="hold" grpId="0" nodeType="clickEffect">
                                  <p:stCondLst>
                                    <p:cond delay="0"/>
                                  </p:stCondLst>
                                  <p:childTnLst>
                                    <p:animEffect transition="out" filter="wheel(1)">
                                      <p:cBhvr>
                                        <p:cTn id="192" dur="1000"/>
                                        <p:tgtEl>
                                          <p:spTgt spid="50"/>
                                        </p:tgtEl>
                                      </p:cBhvr>
                                    </p:animEffect>
                                    <p:set>
                                      <p:cBhvr>
                                        <p:cTn id="193" dur="1" fill="hold">
                                          <p:stCondLst>
                                            <p:cond delay="9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194" restart="whenNotActive" fill="hold" evtFilter="cancelBubble" nodeType="interactiveSeq">
                <p:stCondLst>
                  <p:cond evt="onClick" delay="0">
                    <p:tgtEl>
                      <p:spTgt spid="51"/>
                    </p:tgtEl>
                  </p:cond>
                </p:stCondLst>
                <p:endSync evt="end" delay="0">
                  <p:rtn val="all"/>
                </p:endSync>
                <p:childTnLst>
                  <p:par>
                    <p:cTn id="195" fill="hold" nodeType="clickPar">
                      <p:stCondLst>
                        <p:cond delay="0"/>
                      </p:stCondLst>
                      <p:childTnLst>
                        <p:par>
                          <p:cTn id="196" fill="hold" nodeType="withGroup">
                            <p:stCondLst>
                              <p:cond delay="0"/>
                            </p:stCondLst>
                            <p:childTnLst>
                              <p:par>
                                <p:cTn id="197" presetID="21" presetClass="exit" presetSubtype="1" fill="hold" grpId="0" nodeType="clickEffect">
                                  <p:stCondLst>
                                    <p:cond delay="0"/>
                                  </p:stCondLst>
                                  <p:childTnLst>
                                    <p:animEffect transition="out" filter="wheel(1)">
                                      <p:cBhvr>
                                        <p:cTn id="198" dur="1000"/>
                                        <p:tgtEl>
                                          <p:spTgt spid="51"/>
                                        </p:tgtEl>
                                      </p:cBhvr>
                                    </p:animEffect>
                                    <p:set>
                                      <p:cBhvr>
                                        <p:cTn id="199" dur="1" fill="hold">
                                          <p:stCondLst>
                                            <p:cond delay="9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200" restart="whenNotActive" fill="hold" evtFilter="cancelBubble" nodeType="interactiveSeq">
                <p:stCondLst>
                  <p:cond evt="onClick" delay="0">
                    <p:tgtEl>
                      <p:spTgt spid="52"/>
                    </p:tgtEl>
                  </p:cond>
                </p:stCondLst>
                <p:endSync evt="end" delay="0">
                  <p:rtn val="all"/>
                </p:endSync>
                <p:childTnLst>
                  <p:par>
                    <p:cTn id="201" fill="hold" nodeType="clickPar">
                      <p:stCondLst>
                        <p:cond delay="0"/>
                      </p:stCondLst>
                      <p:childTnLst>
                        <p:par>
                          <p:cTn id="202" fill="hold" nodeType="withGroup">
                            <p:stCondLst>
                              <p:cond delay="0"/>
                            </p:stCondLst>
                            <p:childTnLst>
                              <p:par>
                                <p:cTn id="203" presetID="21" presetClass="exit" presetSubtype="1" fill="hold" grpId="0" nodeType="clickEffect">
                                  <p:stCondLst>
                                    <p:cond delay="0"/>
                                  </p:stCondLst>
                                  <p:childTnLst>
                                    <p:animEffect transition="out" filter="wheel(1)">
                                      <p:cBhvr>
                                        <p:cTn id="204" dur="1000"/>
                                        <p:tgtEl>
                                          <p:spTgt spid="52"/>
                                        </p:tgtEl>
                                      </p:cBhvr>
                                    </p:animEffect>
                                    <p:set>
                                      <p:cBhvr>
                                        <p:cTn id="205" dur="1" fill="hold">
                                          <p:stCondLst>
                                            <p:cond delay="9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206" restart="whenNotActive" fill="hold" evtFilter="cancelBubble" nodeType="interactiveSeq">
                <p:stCondLst>
                  <p:cond evt="onClick" delay="0">
                    <p:tgtEl>
                      <p:spTgt spid="53"/>
                    </p:tgtEl>
                  </p:cond>
                </p:stCondLst>
                <p:endSync evt="end" delay="0">
                  <p:rtn val="all"/>
                </p:endSync>
                <p:childTnLst>
                  <p:par>
                    <p:cTn id="207" fill="hold" nodeType="clickPar">
                      <p:stCondLst>
                        <p:cond delay="0"/>
                      </p:stCondLst>
                      <p:childTnLst>
                        <p:par>
                          <p:cTn id="208" fill="hold" nodeType="withGroup">
                            <p:stCondLst>
                              <p:cond delay="0"/>
                            </p:stCondLst>
                            <p:childTnLst>
                              <p:par>
                                <p:cTn id="209" presetID="21" presetClass="exit" presetSubtype="1" fill="hold" grpId="0" nodeType="clickEffect">
                                  <p:stCondLst>
                                    <p:cond delay="0"/>
                                  </p:stCondLst>
                                  <p:childTnLst>
                                    <p:animEffect transition="out" filter="wheel(1)">
                                      <p:cBhvr>
                                        <p:cTn id="210" dur="1000"/>
                                        <p:tgtEl>
                                          <p:spTgt spid="53"/>
                                        </p:tgtEl>
                                      </p:cBhvr>
                                    </p:animEffect>
                                    <p:set>
                                      <p:cBhvr>
                                        <p:cTn id="211" dur="1" fill="hold">
                                          <p:stCondLst>
                                            <p:cond delay="9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212" restart="whenNotActive" fill="hold" evtFilter="cancelBubble" nodeType="interactiveSeq">
                <p:stCondLst>
                  <p:cond evt="onClick" delay="0">
                    <p:tgtEl>
                      <p:spTgt spid="54"/>
                    </p:tgtEl>
                  </p:cond>
                </p:stCondLst>
                <p:endSync evt="end" delay="0">
                  <p:rtn val="all"/>
                </p:endSync>
                <p:childTnLst>
                  <p:par>
                    <p:cTn id="213" fill="hold" nodeType="clickPar">
                      <p:stCondLst>
                        <p:cond delay="0"/>
                      </p:stCondLst>
                      <p:childTnLst>
                        <p:par>
                          <p:cTn id="214" fill="hold" nodeType="withGroup">
                            <p:stCondLst>
                              <p:cond delay="0"/>
                            </p:stCondLst>
                            <p:childTnLst>
                              <p:par>
                                <p:cTn id="215" presetID="21" presetClass="exit" presetSubtype="1" fill="hold" grpId="0" nodeType="clickEffect">
                                  <p:stCondLst>
                                    <p:cond delay="0"/>
                                  </p:stCondLst>
                                  <p:childTnLst>
                                    <p:animEffect transition="out" filter="wheel(1)">
                                      <p:cBhvr>
                                        <p:cTn id="216" dur="1000"/>
                                        <p:tgtEl>
                                          <p:spTgt spid="54"/>
                                        </p:tgtEl>
                                      </p:cBhvr>
                                    </p:animEffect>
                                    <p:set>
                                      <p:cBhvr>
                                        <p:cTn id="217" dur="1" fill="hold">
                                          <p:stCondLst>
                                            <p:cond delay="9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childTnLst>
        </p:cTn>
      </p:par>
    </p:tnLst>
    <p:bldLst>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2rml3i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1412875"/>
            <a:ext cx="4286250"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Rectangle 6">
            <a:hlinkClick r:id="" action="ppaction://noaction">
              <a:snd r:embed="rId6" name="internacional.wav"/>
            </a:hlinkClick>
          </p:cNvPr>
          <p:cNvSpPr>
            <a:spLocks noChangeArrowheads="1"/>
          </p:cNvSpPr>
          <p:nvPr/>
        </p:nvSpPr>
        <p:spPr bwMode="auto">
          <a:xfrm>
            <a:off x="6013450" y="3284538"/>
            <a:ext cx="2159000" cy="790575"/>
          </a:xfrm>
          <a:prstGeom prst="rect">
            <a:avLst/>
          </a:prstGeom>
          <a:solidFill>
            <a:srgbClr val="0066FF"/>
          </a:solidFill>
          <a:ln w="381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b="1">
                <a:solidFill>
                  <a:schemeClr val="bg1"/>
                </a:solidFill>
              </a:rPr>
              <a:t>international</a:t>
            </a:r>
          </a:p>
        </p:txBody>
      </p:sp>
      <p:sp>
        <p:nvSpPr>
          <p:cNvPr id="11272" name="Rectangle 8">
            <a:hlinkClick r:id="" action="ppaction://noaction">
              <a:snd r:embed="rId6" name="internacional.wav"/>
            </a:hlinkClick>
          </p:cNvPr>
          <p:cNvSpPr>
            <a:spLocks noChangeArrowheads="1"/>
          </p:cNvSpPr>
          <p:nvPr/>
        </p:nvSpPr>
        <p:spPr bwMode="auto">
          <a:xfrm>
            <a:off x="6011863" y="4222750"/>
            <a:ext cx="2159000" cy="790575"/>
          </a:xfrm>
          <a:prstGeom prst="rect">
            <a:avLst/>
          </a:prstGeom>
          <a:solidFill>
            <a:srgbClr val="FF0000"/>
          </a:solidFill>
          <a:ln w="381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b="1">
                <a:solidFill>
                  <a:schemeClr val="bg1"/>
                </a:solidFill>
              </a:rPr>
              <a:t>internationale</a:t>
            </a:r>
          </a:p>
        </p:txBody>
      </p:sp>
      <p:sp>
        <p:nvSpPr>
          <p:cNvPr id="7" name="Text Box 19">
            <a:hlinkClick r:id="" action="ppaction://noaction">
              <a:snd r:embed="rId7" name="eningles.wav"/>
            </a:hlinkClick>
          </p:cNvPr>
          <p:cNvSpPr txBox="1">
            <a:spLocks noChangeArrowheads="1"/>
          </p:cNvSpPr>
          <p:nvPr/>
        </p:nvSpPr>
        <p:spPr bwMode="auto">
          <a:xfrm>
            <a:off x="1569280" y="101891"/>
            <a:ext cx="590490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3600" dirty="0">
                <a:latin typeface="Calibri" panose="020F0502020204030204" pitchFamily="34" charset="0"/>
              </a:rPr>
              <a:t>Comment </a:t>
            </a:r>
            <a:r>
              <a:rPr lang="en-GB" altLang="en-US" sz="3600" dirty="0" err="1">
                <a:latin typeface="Calibri" panose="020F0502020204030204" pitchFamily="34" charset="0"/>
              </a:rPr>
              <a:t>dit</a:t>
            </a:r>
            <a:r>
              <a:rPr lang="en-GB" altLang="en-US" sz="3600" dirty="0">
                <a:latin typeface="Calibri" panose="020F0502020204030204" pitchFamily="34" charset="0"/>
              </a:rPr>
              <a:t>-on </a:t>
            </a:r>
            <a:r>
              <a:rPr lang="en-GB" altLang="en-US" sz="3600" dirty="0" err="1">
                <a:latin typeface="Calibri" panose="020F0502020204030204" pitchFamily="34" charset="0"/>
              </a:rPr>
              <a:t>en</a:t>
            </a:r>
            <a:r>
              <a:rPr lang="en-GB" altLang="en-US" sz="3600" dirty="0">
                <a:latin typeface="Calibri" panose="020F0502020204030204" pitchFamily="34" charset="0"/>
              </a:rPr>
              <a:t> </a:t>
            </a:r>
            <a:r>
              <a:rPr lang="en-GB" altLang="en-US" sz="3600" dirty="0" err="1" smtClean="0">
                <a:latin typeface="Calibri" panose="020F0502020204030204" pitchFamily="34" charset="0"/>
              </a:rPr>
              <a:t>anglais</a:t>
            </a:r>
            <a:r>
              <a:rPr lang="en-GB" altLang="en-US" sz="3600" dirty="0" smtClean="0">
                <a:latin typeface="Calibri" panose="020F0502020204030204" pitchFamily="34" charset="0"/>
              </a:rPr>
              <a:t> </a:t>
            </a:r>
            <a:r>
              <a:rPr lang="en-GB" altLang="en-US" sz="3600" dirty="0">
                <a:latin typeface="Calibri" panose="020F050202020403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70"/>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internationale.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72"/>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internationale.wav"/>
                                        </p:tgtEl>
                                      </p:cMediaNode>
                                    </p:audio>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4" name="Comment dit-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animBg="1"/>
      <p:bldP spid="11272"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tourists-77210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50" y="793750"/>
            <a:ext cx="619125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Rectangle 6">
            <a:hlinkClick r:id="" action="ppaction://noaction">
              <a:snd r:embed="rId6" name="turistico.wav"/>
            </a:hlinkClick>
          </p:cNvPr>
          <p:cNvSpPr>
            <a:spLocks noChangeArrowheads="1"/>
          </p:cNvSpPr>
          <p:nvPr/>
        </p:nvSpPr>
        <p:spPr bwMode="auto">
          <a:xfrm>
            <a:off x="1691977" y="4508499"/>
            <a:ext cx="2160587" cy="790575"/>
          </a:xfrm>
          <a:prstGeom prst="rect">
            <a:avLst/>
          </a:prstGeom>
          <a:solidFill>
            <a:srgbClr val="0066FF"/>
          </a:solidFill>
          <a:ln w="381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b="1">
                <a:solidFill>
                  <a:schemeClr val="bg1"/>
                </a:solidFill>
              </a:rPr>
              <a:t>touristique</a:t>
            </a:r>
          </a:p>
        </p:txBody>
      </p:sp>
      <p:sp>
        <p:nvSpPr>
          <p:cNvPr id="30727" name="Rectangle 7">
            <a:hlinkClick r:id="" action="ppaction://noaction">
              <a:snd r:embed="rId7" name="turistica.wav"/>
            </a:hlinkClick>
          </p:cNvPr>
          <p:cNvSpPr>
            <a:spLocks noChangeArrowheads="1"/>
          </p:cNvSpPr>
          <p:nvPr/>
        </p:nvSpPr>
        <p:spPr bwMode="auto">
          <a:xfrm>
            <a:off x="3995936" y="4508500"/>
            <a:ext cx="2160587" cy="790575"/>
          </a:xfrm>
          <a:prstGeom prst="rect">
            <a:avLst/>
          </a:prstGeom>
          <a:solidFill>
            <a:srgbClr val="FF0000"/>
          </a:solidFill>
          <a:ln w="381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b="1">
                <a:solidFill>
                  <a:schemeClr val="bg1"/>
                </a:solidFill>
              </a:rPr>
              <a:t>touristique</a:t>
            </a:r>
          </a:p>
        </p:txBody>
      </p:sp>
      <p:sp>
        <p:nvSpPr>
          <p:cNvPr id="7" name="Text Box 19">
            <a:hlinkClick r:id="" action="ppaction://noaction">
              <a:snd r:embed="rId8" name="eningles.wav"/>
            </a:hlinkClick>
          </p:cNvPr>
          <p:cNvSpPr txBox="1">
            <a:spLocks noChangeArrowheads="1"/>
          </p:cNvSpPr>
          <p:nvPr/>
        </p:nvSpPr>
        <p:spPr bwMode="auto">
          <a:xfrm>
            <a:off x="1569280" y="101891"/>
            <a:ext cx="590490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3600" dirty="0">
                <a:latin typeface="Calibri" panose="020F0502020204030204" pitchFamily="34" charset="0"/>
              </a:rPr>
              <a:t>Comment </a:t>
            </a:r>
            <a:r>
              <a:rPr lang="en-GB" altLang="en-US" sz="3600" dirty="0" err="1">
                <a:latin typeface="Calibri" panose="020F0502020204030204" pitchFamily="34" charset="0"/>
              </a:rPr>
              <a:t>dit</a:t>
            </a:r>
            <a:r>
              <a:rPr lang="en-GB" altLang="en-US" sz="3600" dirty="0">
                <a:latin typeface="Calibri" panose="020F0502020204030204" pitchFamily="34" charset="0"/>
              </a:rPr>
              <a:t>-on </a:t>
            </a:r>
            <a:r>
              <a:rPr lang="en-GB" altLang="en-US" sz="3600" dirty="0" err="1">
                <a:latin typeface="Calibri" panose="020F0502020204030204" pitchFamily="34" charset="0"/>
              </a:rPr>
              <a:t>en</a:t>
            </a:r>
            <a:r>
              <a:rPr lang="en-GB" altLang="en-US" sz="3600" dirty="0">
                <a:latin typeface="Calibri" panose="020F0502020204030204" pitchFamily="34" charset="0"/>
              </a:rPr>
              <a:t> </a:t>
            </a:r>
            <a:r>
              <a:rPr lang="en-GB" altLang="en-US" sz="3600" dirty="0" err="1" smtClean="0">
                <a:latin typeface="Calibri" panose="020F0502020204030204" pitchFamily="34" charset="0"/>
              </a:rPr>
              <a:t>anglais</a:t>
            </a:r>
            <a:r>
              <a:rPr lang="en-GB" altLang="en-US" sz="3600" dirty="0" smtClean="0">
                <a:latin typeface="Calibri" panose="020F0502020204030204" pitchFamily="34" charset="0"/>
              </a:rPr>
              <a:t> </a:t>
            </a:r>
            <a:r>
              <a:rPr lang="en-GB" altLang="en-US" sz="3600" dirty="0">
                <a:latin typeface="Calibri" panose="020F050202020403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6"/>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touristique.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7"/>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touristique.wav"/>
                                        </p:tgtEl>
                                      </p:cMediaNode>
                                    </p:audio>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4" name="Comment dit-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animBg="1"/>
      <p:bldP spid="30727"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7" descr="prince_william2_3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4725" y="981075"/>
            <a:ext cx="3884613" cy="517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Rectangle 8">
            <a:hlinkClick r:id="" action="ppaction://noaction">
              <a:snd r:embed="rId6" name="famoso.wav"/>
            </a:hlinkClick>
          </p:cNvPr>
          <p:cNvSpPr>
            <a:spLocks noChangeArrowheads="1"/>
          </p:cNvSpPr>
          <p:nvPr/>
        </p:nvSpPr>
        <p:spPr bwMode="auto">
          <a:xfrm>
            <a:off x="5148064" y="3429000"/>
            <a:ext cx="1462322" cy="790575"/>
          </a:xfrm>
          <a:prstGeom prst="rect">
            <a:avLst/>
          </a:prstGeom>
          <a:solidFill>
            <a:srgbClr val="0066FF"/>
          </a:solidFill>
          <a:ln w="381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b="1">
                <a:solidFill>
                  <a:schemeClr val="bg1"/>
                </a:solidFill>
              </a:rPr>
              <a:t>célèbre</a:t>
            </a:r>
          </a:p>
        </p:txBody>
      </p:sp>
      <p:sp>
        <p:nvSpPr>
          <p:cNvPr id="14345" name="Rectangle 9">
            <a:hlinkClick r:id="" action="ppaction://noaction">
              <a:snd r:embed="rId7" name="famosa.wav"/>
            </a:hlinkClick>
          </p:cNvPr>
          <p:cNvSpPr>
            <a:spLocks noChangeArrowheads="1"/>
          </p:cNvSpPr>
          <p:nvPr/>
        </p:nvSpPr>
        <p:spPr bwMode="auto">
          <a:xfrm>
            <a:off x="6743024" y="3429000"/>
            <a:ext cx="1462322" cy="790575"/>
          </a:xfrm>
          <a:prstGeom prst="rect">
            <a:avLst/>
          </a:prstGeom>
          <a:solidFill>
            <a:srgbClr val="FF0000"/>
          </a:solidFill>
          <a:ln w="381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b="1">
                <a:solidFill>
                  <a:schemeClr val="bg1"/>
                </a:solidFill>
              </a:rPr>
              <a:t>célèbre</a:t>
            </a:r>
          </a:p>
        </p:txBody>
      </p:sp>
      <p:sp>
        <p:nvSpPr>
          <p:cNvPr id="7" name="Text Box 19">
            <a:hlinkClick r:id="" action="ppaction://noaction">
              <a:snd r:embed="rId8" name="eningles.wav"/>
            </a:hlinkClick>
          </p:cNvPr>
          <p:cNvSpPr txBox="1">
            <a:spLocks noChangeArrowheads="1"/>
          </p:cNvSpPr>
          <p:nvPr/>
        </p:nvSpPr>
        <p:spPr bwMode="auto">
          <a:xfrm>
            <a:off x="1569280" y="101891"/>
            <a:ext cx="590490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3600" dirty="0">
                <a:latin typeface="Calibri" panose="020F0502020204030204" pitchFamily="34" charset="0"/>
              </a:rPr>
              <a:t>Comment </a:t>
            </a:r>
            <a:r>
              <a:rPr lang="en-GB" altLang="en-US" sz="3600" dirty="0" err="1">
                <a:latin typeface="Calibri" panose="020F0502020204030204" pitchFamily="34" charset="0"/>
              </a:rPr>
              <a:t>dit</a:t>
            </a:r>
            <a:r>
              <a:rPr lang="en-GB" altLang="en-US" sz="3600" dirty="0">
                <a:latin typeface="Calibri" panose="020F0502020204030204" pitchFamily="34" charset="0"/>
              </a:rPr>
              <a:t>-on </a:t>
            </a:r>
            <a:r>
              <a:rPr lang="en-GB" altLang="en-US" sz="3600" dirty="0" err="1">
                <a:latin typeface="Calibri" panose="020F0502020204030204" pitchFamily="34" charset="0"/>
              </a:rPr>
              <a:t>en</a:t>
            </a:r>
            <a:r>
              <a:rPr lang="en-GB" altLang="en-US" sz="3600" dirty="0">
                <a:latin typeface="Calibri" panose="020F0502020204030204" pitchFamily="34" charset="0"/>
              </a:rPr>
              <a:t> </a:t>
            </a:r>
            <a:r>
              <a:rPr lang="en-GB" altLang="en-US" sz="3600" dirty="0" err="1" smtClean="0">
                <a:latin typeface="Calibri" panose="020F0502020204030204" pitchFamily="34" charset="0"/>
              </a:rPr>
              <a:t>anglais</a:t>
            </a:r>
            <a:r>
              <a:rPr lang="en-GB" altLang="en-US" sz="3600" dirty="0" smtClean="0">
                <a:latin typeface="Calibri" panose="020F0502020204030204" pitchFamily="34" charset="0"/>
              </a:rPr>
              <a:t> </a:t>
            </a:r>
            <a:r>
              <a:rPr lang="en-GB" altLang="en-US" sz="3600" dirty="0">
                <a:latin typeface="Calibri" panose="020F050202020403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44"/>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celebre.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45"/>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celebre.wav"/>
                                        </p:tgtEl>
                                      </p:cMediaNode>
                                    </p:audio>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4" name="Comment dit-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4" grpId="0" animBg="1"/>
      <p:bldP spid="14345"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9" descr="img_large_watermark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260648"/>
            <a:ext cx="4191843" cy="645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8" name="Rectangle 10">
            <a:hlinkClick r:id="" action="ppaction://noaction">
              <a:snd r:embed="rId7" name="impresionante.wav"/>
            </a:hlinkClick>
          </p:cNvPr>
          <p:cNvSpPr>
            <a:spLocks noChangeArrowheads="1"/>
          </p:cNvSpPr>
          <p:nvPr/>
        </p:nvSpPr>
        <p:spPr bwMode="auto">
          <a:xfrm>
            <a:off x="6011863" y="3429000"/>
            <a:ext cx="2376487" cy="790575"/>
          </a:xfrm>
          <a:prstGeom prst="rect">
            <a:avLst/>
          </a:prstGeom>
          <a:solidFill>
            <a:srgbClr val="0066FF"/>
          </a:solidFill>
          <a:ln w="381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b="1">
                <a:solidFill>
                  <a:schemeClr val="bg1"/>
                </a:solidFill>
              </a:rPr>
              <a:t>impressionnant</a:t>
            </a:r>
          </a:p>
        </p:txBody>
      </p:sp>
      <p:sp>
        <p:nvSpPr>
          <p:cNvPr id="12300" name="Rectangle 12">
            <a:hlinkClick r:id="" action="ppaction://noaction">
              <a:snd r:embed="rId7" name="impresionante.wav"/>
            </a:hlinkClick>
          </p:cNvPr>
          <p:cNvSpPr>
            <a:spLocks noChangeArrowheads="1"/>
          </p:cNvSpPr>
          <p:nvPr/>
        </p:nvSpPr>
        <p:spPr bwMode="auto">
          <a:xfrm>
            <a:off x="6011863" y="4367213"/>
            <a:ext cx="2520950" cy="790575"/>
          </a:xfrm>
          <a:prstGeom prst="rect">
            <a:avLst/>
          </a:prstGeom>
          <a:solidFill>
            <a:srgbClr val="FF0000"/>
          </a:solidFill>
          <a:ln w="381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b="1">
                <a:solidFill>
                  <a:schemeClr val="bg1"/>
                </a:solidFill>
              </a:rPr>
              <a:t>impressionnante</a:t>
            </a:r>
          </a:p>
        </p:txBody>
      </p:sp>
      <p:sp>
        <p:nvSpPr>
          <p:cNvPr id="7" name="Text Box 19">
            <a:hlinkClick r:id="" action="ppaction://noaction">
              <a:snd r:embed="rId8" name="eningles.wav"/>
            </a:hlinkClick>
          </p:cNvPr>
          <p:cNvSpPr txBox="1">
            <a:spLocks noChangeArrowheads="1"/>
          </p:cNvSpPr>
          <p:nvPr/>
        </p:nvSpPr>
        <p:spPr bwMode="auto">
          <a:xfrm>
            <a:off x="3259271" y="17944"/>
            <a:ext cx="590490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3600" dirty="0">
                <a:latin typeface="Calibri" panose="020F0502020204030204" pitchFamily="34" charset="0"/>
              </a:rPr>
              <a:t>Comment </a:t>
            </a:r>
            <a:r>
              <a:rPr lang="en-GB" altLang="en-US" sz="3600" dirty="0" err="1">
                <a:latin typeface="Calibri" panose="020F0502020204030204" pitchFamily="34" charset="0"/>
              </a:rPr>
              <a:t>dit</a:t>
            </a:r>
            <a:r>
              <a:rPr lang="en-GB" altLang="en-US" sz="3600" dirty="0">
                <a:latin typeface="Calibri" panose="020F0502020204030204" pitchFamily="34" charset="0"/>
              </a:rPr>
              <a:t>-on </a:t>
            </a:r>
            <a:r>
              <a:rPr lang="en-GB" altLang="en-US" sz="3600" dirty="0" err="1">
                <a:latin typeface="Calibri" panose="020F0502020204030204" pitchFamily="34" charset="0"/>
              </a:rPr>
              <a:t>en</a:t>
            </a:r>
            <a:r>
              <a:rPr lang="en-GB" altLang="en-US" sz="3600" dirty="0">
                <a:latin typeface="Calibri" panose="020F0502020204030204" pitchFamily="34" charset="0"/>
              </a:rPr>
              <a:t> </a:t>
            </a:r>
            <a:r>
              <a:rPr lang="en-GB" altLang="en-US" sz="3600" dirty="0" err="1" smtClean="0">
                <a:latin typeface="Calibri" panose="020F0502020204030204" pitchFamily="34" charset="0"/>
              </a:rPr>
              <a:t>anglais</a:t>
            </a:r>
            <a:r>
              <a:rPr lang="en-GB" altLang="en-US" sz="3600" dirty="0" smtClean="0">
                <a:latin typeface="Calibri" panose="020F0502020204030204" pitchFamily="34" charset="0"/>
              </a:rPr>
              <a:t> </a:t>
            </a:r>
            <a:r>
              <a:rPr lang="en-GB" altLang="en-US" sz="3600" dirty="0">
                <a:latin typeface="Calibri" panose="020F050202020403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8"/>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impressionnant.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30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impressionnante.wav"/>
                                        </p:tgtEl>
                                      </p:cMediaNode>
                                    </p:audio>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5" name="Comment dit-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8" grpId="0" animBg="1"/>
      <p:bldP spid="12300"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p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05943">
            <a:off x="1978025" y="738188"/>
            <a:ext cx="1657350"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5" descr="sh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925" y="115888"/>
            <a:ext cx="127635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6" descr="img-thi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2420938"/>
            <a:ext cx="1692275" cy="197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7" descr="boring_new_year_party_clipart_haha.gif image by pauljorg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8400" y="144463"/>
            <a:ext cx="2012950"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8" descr="100022ducd_10_l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79613" y="2638425"/>
            <a:ext cx="1533525"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9" descr="soliloquy-eco-yacht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67175" y="2565400"/>
            <a:ext cx="143668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10" descr="elkbuntu_FBI_Dude_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40650" y="404813"/>
            <a:ext cx="1401763"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11" descr="KFC%20Clipar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288" y="5257800"/>
            <a:ext cx="183515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12" descr="Beauty-and-the-Beast-Wallpaper-beauty-and-the-beast-6260118-1024-768"/>
          <p:cNvPicPr>
            <a:picLocks noChangeAspect="1" noChangeArrowheads="1"/>
          </p:cNvPicPr>
          <p:nvPr/>
        </p:nvPicPr>
        <p:blipFill>
          <a:blip r:embed="rId11">
            <a:extLst>
              <a:ext uri="{28A0092B-C50C-407E-A947-70E740481C1C}">
                <a14:useLocalDpi xmlns:a14="http://schemas.microsoft.com/office/drawing/2010/main" val="0"/>
              </a:ext>
            </a:extLst>
          </a:blip>
          <a:srcRect l="26913" b="1025"/>
          <a:stretch>
            <a:fillRect/>
          </a:stretch>
        </p:blipFill>
        <p:spPr bwMode="auto">
          <a:xfrm>
            <a:off x="5824538" y="2708275"/>
            <a:ext cx="1560512"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24538" y="404813"/>
            <a:ext cx="1582737"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14" descr="2rml3i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54925" y="2708275"/>
            <a:ext cx="1476375" cy="153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15" descr="tourists-77210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95963" y="4941888"/>
            <a:ext cx="1655762"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4" name="Picture 16" descr="img_large_watermarke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51050" y="4652963"/>
            <a:ext cx="1449388"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17" descr="prince_william2_30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067175" y="4725988"/>
            <a:ext cx="1404938"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6" name="Line 18"/>
          <p:cNvSpPr>
            <a:spLocks noChangeShapeType="1"/>
          </p:cNvSpPr>
          <p:nvPr/>
        </p:nvSpPr>
        <p:spPr bwMode="auto">
          <a:xfrm>
            <a:off x="0" y="2276475"/>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377" name="Line 19"/>
          <p:cNvSpPr>
            <a:spLocks noChangeShapeType="1"/>
          </p:cNvSpPr>
          <p:nvPr/>
        </p:nvSpPr>
        <p:spPr bwMode="auto">
          <a:xfrm>
            <a:off x="0" y="45085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378" name="Line 20"/>
          <p:cNvSpPr>
            <a:spLocks noChangeShapeType="1"/>
          </p:cNvSpPr>
          <p:nvPr/>
        </p:nvSpPr>
        <p:spPr bwMode="auto">
          <a:xfrm>
            <a:off x="1908175" y="0"/>
            <a:ext cx="0" cy="6858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379" name="Line 21"/>
          <p:cNvSpPr>
            <a:spLocks noChangeShapeType="1"/>
          </p:cNvSpPr>
          <p:nvPr/>
        </p:nvSpPr>
        <p:spPr bwMode="auto">
          <a:xfrm>
            <a:off x="3708400" y="0"/>
            <a:ext cx="0" cy="6858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380" name="Line 22"/>
          <p:cNvSpPr>
            <a:spLocks noChangeShapeType="1"/>
          </p:cNvSpPr>
          <p:nvPr/>
        </p:nvSpPr>
        <p:spPr bwMode="auto">
          <a:xfrm>
            <a:off x="5724525" y="0"/>
            <a:ext cx="0" cy="6858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381" name="Line 23"/>
          <p:cNvSpPr>
            <a:spLocks noChangeShapeType="1"/>
          </p:cNvSpPr>
          <p:nvPr/>
        </p:nvSpPr>
        <p:spPr bwMode="auto">
          <a:xfrm>
            <a:off x="7524750" y="0"/>
            <a:ext cx="0" cy="6858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29876601"/>
              </p:ext>
            </p:extLst>
          </p:nvPr>
        </p:nvGraphicFramePr>
        <p:xfrm>
          <a:off x="-2272" y="0"/>
          <a:ext cx="9146270" cy="6858000"/>
        </p:xfrm>
        <a:graphic>
          <a:graphicData uri="http://schemas.openxmlformats.org/drawingml/2006/table">
            <a:tbl>
              <a:tblPr firstRow="1" bandRow="1">
                <a:tableStyleId>{5940675A-B579-460E-94D1-54222C63F5DA}</a:tableStyleId>
              </a:tblPr>
              <a:tblGrid>
                <a:gridCol w="1829254"/>
                <a:gridCol w="1829254"/>
                <a:gridCol w="1829254"/>
                <a:gridCol w="1829254"/>
                <a:gridCol w="1829254"/>
              </a:tblGrid>
              <a:tr h="228600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228600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228600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r>
            </a:tbl>
          </a:graphicData>
        </a:graphic>
      </p:graphicFrame>
      <p:sp>
        <p:nvSpPr>
          <p:cNvPr id="3" name="Rectangle 2"/>
          <p:cNvSpPr/>
          <p:nvPr/>
        </p:nvSpPr>
        <p:spPr>
          <a:xfrm>
            <a:off x="-2272" y="-2664"/>
            <a:ext cx="569387" cy="923330"/>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1</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14009794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pag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rot="305943">
            <a:off x="5795963" y="2924175"/>
            <a:ext cx="1657350"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7" name="Picture 3" descr="shh"/>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214563" y="4643438"/>
            <a:ext cx="127635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8" name="Picture 4" descr="img-thing?"/>
          <p:cNvPicPr>
            <a:picLocks noChangeAspect="1" noChangeArrowheads="1"/>
          </p:cNvPicPr>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51725" y="2357438"/>
            <a:ext cx="1692275" cy="197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Picture 5" descr="boring_new_year_party_clipart_haha.gif image by pauljorg3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714750" y="2357438"/>
            <a:ext cx="2012950"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0" name="Picture 6" descr="100022ducd_10_l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610475" y="357188"/>
            <a:ext cx="1533525"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1" name="Picture 7" descr="soliloquy-eco-yacht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06375" y="2500313"/>
            <a:ext cx="143668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2" name="Picture 8" descr="elkbuntu_FBI_Dude_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143125" y="214313"/>
            <a:ext cx="1401763"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3" name="Picture 9" descr="KFC%20Clipart"/>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781675" y="615950"/>
            <a:ext cx="172085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4" name="Picture 10" descr="Beauty-and-the-Beast-Wallpaper-beauty-and-the-beast-6260118-1024-768"/>
          <p:cNvPicPr>
            <a:picLocks noChangeAspect="1" noChangeArrowheads="1"/>
          </p:cNvPicPr>
          <p:nvPr/>
        </p:nvPicPr>
        <p:blipFill>
          <a:blip r:embed="rId25">
            <a:extLst>
              <a:ext uri="{28A0092B-C50C-407E-A947-70E740481C1C}">
                <a14:useLocalDpi xmlns:a14="http://schemas.microsoft.com/office/drawing/2010/main" val="0"/>
              </a:ext>
            </a:extLst>
          </a:blip>
          <a:srcRect l="26913" b="1025"/>
          <a:stretch>
            <a:fillRect/>
          </a:stretch>
        </p:blipFill>
        <p:spPr bwMode="auto">
          <a:xfrm>
            <a:off x="2000250" y="2643188"/>
            <a:ext cx="1560513"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5" name="Picture 1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929063" y="4786313"/>
            <a:ext cx="1582737"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6" name="Picture 12" descr="2rml3i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867400" y="4941888"/>
            <a:ext cx="1476375" cy="153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7" name="Picture 13" descr="tourists-772108"/>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14313" y="5000625"/>
            <a:ext cx="1584325"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8" name="Picture 14" descr="img_large_watermarked"/>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85750" y="0"/>
            <a:ext cx="1449388"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9" name="Picture 15" descr="prince_william2_300"/>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924300" y="260350"/>
            <a:ext cx="1404938"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0" name="Line 16"/>
          <p:cNvSpPr>
            <a:spLocks noChangeShapeType="1"/>
          </p:cNvSpPr>
          <p:nvPr/>
        </p:nvSpPr>
        <p:spPr bwMode="auto">
          <a:xfrm>
            <a:off x="0" y="2276475"/>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401" name="Line 17"/>
          <p:cNvSpPr>
            <a:spLocks noChangeShapeType="1"/>
          </p:cNvSpPr>
          <p:nvPr/>
        </p:nvSpPr>
        <p:spPr bwMode="auto">
          <a:xfrm>
            <a:off x="0" y="45085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402" name="Line 18"/>
          <p:cNvSpPr>
            <a:spLocks noChangeShapeType="1"/>
          </p:cNvSpPr>
          <p:nvPr/>
        </p:nvSpPr>
        <p:spPr bwMode="auto">
          <a:xfrm>
            <a:off x="1908175" y="0"/>
            <a:ext cx="0" cy="6858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403" name="Line 19"/>
          <p:cNvSpPr>
            <a:spLocks noChangeShapeType="1"/>
          </p:cNvSpPr>
          <p:nvPr/>
        </p:nvSpPr>
        <p:spPr bwMode="auto">
          <a:xfrm>
            <a:off x="3708400" y="0"/>
            <a:ext cx="0" cy="6858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404" name="Line 20"/>
          <p:cNvSpPr>
            <a:spLocks noChangeShapeType="1"/>
          </p:cNvSpPr>
          <p:nvPr/>
        </p:nvSpPr>
        <p:spPr bwMode="auto">
          <a:xfrm>
            <a:off x="5724525" y="0"/>
            <a:ext cx="0" cy="6858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405" name="Line 21"/>
          <p:cNvSpPr>
            <a:spLocks noChangeShapeType="1"/>
          </p:cNvSpPr>
          <p:nvPr/>
        </p:nvSpPr>
        <p:spPr bwMode="auto">
          <a:xfrm>
            <a:off x="7524750" y="0"/>
            <a:ext cx="0" cy="6858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7598"/>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impressionnant.wav"/>
                                        </p:tgtEl>
                                      </p:cMediaNode>
                                    </p:audio>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592"/>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sérieux.wav"/>
                                        </p:tgtEl>
                                      </p:cMediaNode>
                                    </p:audio>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599"/>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5" name="celebre.wav"/>
                                        </p:tgtEl>
                                      </p:cMediaNode>
                                    </p:audio>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7593"/>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6" name="amusant.wav"/>
                                        </p:tgtEl>
                                      </p:cMediaNode>
                                    </p:audio>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7590"/>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7" name="traditionel.wav"/>
                                        </p:tgtEl>
                                      </p:cMediaNode>
                                    </p:audio>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7591"/>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8" name="moderne.wav"/>
                                        </p:tgtEl>
                                      </p:cMediaNode>
                                    </p:audio>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759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9" name="jolie.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67589"/>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10" name="ennuyeux.wav"/>
                                        </p:tgtEl>
                                      </p:cMediaNode>
                                    </p:audio>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758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11" name="bruyant.wav"/>
                                        </p:tgtEl>
                                      </p:cMediaNode>
                                    </p:audio>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7588"/>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12" name="emouvant.wav"/>
                                        </p:tgtEl>
                                      </p:cMediaNode>
                                    </p:audio>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7597"/>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13" name="touristique.wav"/>
                                        </p:tgtEl>
                                      </p:cMediaNode>
                                    </p:audio>
                                  </p:sub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7587"/>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14" name="tranquille.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67595"/>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15" name="laid.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67596"/>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16" name="international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29876601"/>
              </p:ext>
            </p:extLst>
          </p:nvPr>
        </p:nvGraphicFramePr>
        <p:xfrm>
          <a:off x="-2272" y="0"/>
          <a:ext cx="9146270" cy="6858000"/>
        </p:xfrm>
        <a:graphic>
          <a:graphicData uri="http://schemas.openxmlformats.org/drawingml/2006/table">
            <a:tbl>
              <a:tblPr firstRow="1" bandRow="1">
                <a:tableStyleId>{5940675A-B579-460E-94D1-54222C63F5DA}</a:tableStyleId>
              </a:tblPr>
              <a:tblGrid>
                <a:gridCol w="1829254"/>
                <a:gridCol w="1829254"/>
                <a:gridCol w="1829254"/>
                <a:gridCol w="1829254"/>
                <a:gridCol w="1829254"/>
              </a:tblGrid>
              <a:tr h="228600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228600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228600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r>
            </a:tbl>
          </a:graphicData>
        </a:graphic>
      </p:graphicFrame>
      <p:sp>
        <p:nvSpPr>
          <p:cNvPr id="3" name="Rectangle 2"/>
          <p:cNvSpPr/>
          <p:nvPr/>
        </p:nvSpPr>
        <p:spPr>
          <a:xfrm>
            <a:off x="-2272" y="-2664"/>
            <a:ext cx="569387" cy="923330"/>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2</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9214528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pag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rot="305943">
            <a:off x="5795963" y="2924175"/>
            <a:ext cx="1657350"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7" name="Picture 3" descr="shh"/>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885113" y="2420938"/>
            <a:ext cx="127635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8" name="Picture 4" descr="img-thing?"/>
          <p:cNvPicPr>
            <a:picLocks noChangeAspect="1" noChangeArrowheads="1"/>
          </p:cNvPicPr>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79613" y="4652963"/>
            <a:ext cx="1692275" cy="197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Picture 5" descr="boring_new_year_party_clipart_haha.gif image by pauljorg3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708400" y="4581525"/>
            <a:ext cx="2012950"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0" name="Picture 6" descr="100022ducd_10_l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79388" y="2565400"/>
            <a:ext cx="1533525"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1" name="Picture 7" descr="soliloquy-eco-yacht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639050" y="188913"/>
            <a:ext cx="143668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2" name="Picture 8" descr="elkbuntu_FBI_Dude_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50825" y="4797425"/>
            <a:ext cx="1401763"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3" name="Picture 9" descr="KFC%20Clipart"/>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781675" y="615950"/>
            <a:ext cx="172085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5" name="Picture 1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924300" y="2565400"/>
            <a:ext cx="1582738"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6" name="Picture 12" descr="2rml3i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867400" y="4941888"/>
            <a:ext cx="1476375" cy="153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7" name="Picture 13" descr="tourists-772108"/>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051050" y="333375"/>
            <a:ext cx="1584325"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8" name="Picture 14" descr="img_large_watermarked"/>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051050" y="2349500"/>
            <a:ext cx="1449388"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9" name="Picture 15" descr="prince_william2_300"/>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924300" y="260350"/>
            <a:ext cx="1404938"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4" name="Line 16"/>
          <p:cNvSpPr>
            <a:spLocks noChangeShapeType="1"/>
          </p:cNvSpPr>
          <p:nvPr/>
        </p:nvSpPr>
        <p:spPr bwMode="auto">
          <a:xfrm>
            <a:off x="0" y="2276475"/>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425" name="Line 17"/>
          <p:cNvSpPr>
            <a:spLocks noChangeShapeType="1"/>
          </p:cNvSpPr>
          <p:nvPr/>
        </p:nvSpPr>
        <p:spPr bwMode="auto">
          <a:xfrm>
            <a:off x="0" y="45085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426" name="Line 18"/>
          <p:cNvSpPr>
            <a:spLocks noChangeShapeType="1"/>
          </p:cNvSpPr>
          <p:nvPr/>
        </p:nvSpPr>
        <p:spPr bwMode="auto">
          <a:xfrm>
            <a:off x="1908175" y="0"/>
            <a:ext cx="0" cy="6858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427" name="Line 19"/>
          <p:cNvSpPr>
            <a:spLocks noChangeShapeType="1"/>
          </p:cNvSpPr>
          <p:nvPr/>
        </p:nvSpPr>
        <p:spPr bwMode="auto">
          <a:xfrm>
            <a:off x="3708400" y="0"/>
            <a:ext cx="0" cy="6858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428" name="Line 20"/>
          <p:cNvSpPr>
            <a:spLocks noChangeShapeType="1"/>
          </p:cNvSpPr>
          <p:nvPr/>
        </p:nvSpPr>
        <p:spPr bwMode="auto">
          <a:xfrm>
            <a:off x="5724525" y="0"/>
            <a:ext cx="0" cy="6858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429" name="Line 21"/>
          <p:cNvSpPr>
            <a:spLocks noChangeShapeType="1"/>
          </p:cNvSpPr>
          <p:nvPr/>
        </p:nvSpPr>
        <p:spPr bwMode="auto">
          <a:xfrm>
            <a:off x="7524750" y="0"/>
            <a:ext cx="0" cy="6858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pic>
        <p:nvPicPr>
          <p:cNvPr id="22" name="Picture 10" descr="Beauty-and-the-Beast-Wallpaper-beauty-and-the-beast-6260118-1024-768"/>
          <p:cNvPicPr>
            <a:picLocks noChangeAspect="1" noChangeArrowheads="1"/>
          </p:cNvPicPr>
          <p:nvPr/>
        </p:nvPicPr>
        <p:blipFill>
          <a:blip r:embed="rId30">
            <a:extLst>
              <a:ext uri="{28A0092B-C50C-407E-A947-70E740481C1C}">
                <a14:useLocalDpi xmlns:a14="http://schemas.microsoft.com/office/drawing/2010/main" val="0"/>
              </a:ext>
            </a:extLst>
          </a:blip>
          <a:srcRect l="26913" b="1025"/>
          <a:stretch>
            <a:fillRect/>
          </a:stretch>
        </p:blipFill>
        <p:spPr bwMode="auto">
          <a:xfrm>
            <a:off x="204788" y="351790"/>
            <a:ext cx="1560513"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jolie.wav"/>
                                        </p:tgtEl>
                                      </p:cMediaNode>
                                    </p:audio>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597"/>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touristique.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7599"/>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5" name="celebr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7593"/>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6" name="amusant.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7591"/>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7" name="moderne.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7590"/>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8" name="traditionel.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67598"/>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9" name="impressionnant.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67595"/>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10" name="laid.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6758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11" name="bruyant.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67587"/>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12" name="tranquille.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6759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13" name="sérieux.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67588"/>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14" name="emouvant.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6758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15" name="ennuyeux.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67596"/>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16" name="international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72" y="0"/>
          <a:ext cx="9146270" cy="6858000"/>
        </p:xfrm>
        <a:graphic>
          <a:graphicData uri="http://schemas.openxmlformats.org/drawingml/2006/table">
            <a:tbl>
              <a:tblPr firstRow="1" bandRow="1">
                <a:tableStyleId>{5940675A-B579-460E-94D1-54222C63F5DA}</a:tableStyleId>
              </a:tblPr>
              <a:tblGrid>
                <a:gridCol w="1829254"/>
                <a:gridCol w="1829254"/>
                <a:gridCol w="1829254"/>
                <a:gridCol w="1829254"/>
                <a:gridCol w="1829254"/>
              </a:tblGrid>
              <a:tr h="228600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228600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228600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r>
            </a:tbl>
          </a:graphicData>
        </a:graphic>
      </p:graphicFrame>
      <p:sp>
        <p:nvSpPr>
          <p:cNvPr id="3" name="Rectangle 2"/>
          <p:cNvSpPr/>
          <p:nvPr/>
        </p:nvSpPr>
        <p:spPr>
          <a:xfrm>
            <a:off x="-2272" y="-2664"/>
            <a:ext cx="569387" cy="923330"/>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3</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999003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a:hlinkClick r:id="" action="ppaction://noaction">
              <a:snd r:embed="rId8" name="porque si.wav"/>
            </a:hlinkClick>
          </p:cNvPr>
          <p:cNvSpPr txBox="1">
            <a:spLocks noChangeArrowheads="1"/>
          </p:cNvSpPr>
          <p:nvPr/>
        </p:nvSpPr>
        <p:spPr bwMode="auto">
          <a:xfrm>
            <a:off x="468313" y="2060575"/>
            <a:ext cx="40084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2800" b="1" dirty="0" err="1">
                <a:latin typeface="Calibri" panose="020F0502020204030204" pitchFamily="34" charset="0"/>
              </a:rPr>
              <a:t>Pourquoi</a:t>
            </a:r>
            <a:r>
              <a:rPr lang="en-GB" altLang="en-US" sz="2800" b="1" dirty="0">
                <a:latin typeface="Calibri" panose="020F0502020204030204" pitchFamily="34" charset="0"/>
              </a:rPr>
              <a:t> </a:t>
            </a:r>
            <a:r>
              <a:rPr lang="en-GB" altLang="en-US" sz="2800" b="1" dirty="0" err="1">
                <a:latin typeface="Calibri" panose="020F0502020204030204" pitchFamily="34" charset="0"/>
              </a:rPr>
              <a:t>aimes</a:t>
            </a:r>
            <a:r>
              <a:rPr lang="en-GB" altLang="en-US" sz="2800" b="1" dirty="0">
                <a:latin typeface="Calibri" panose="020F0502020204030204" pitchFamily="34" charset="0"/>
              </a:rPr>
              <a:t> –</a:t>
            </a:r>
            <a:r>
              <a:rPr lang="en-GB" altLang="en-US" sz="2800" b="1" dirty="0" err="1">
                <a:latin typeface="Calibri" panose="020F0502020204030204" pitchFamily="34" charset="0"/>
              </a:rPr>
              <a:t>tu</a:t>
            </a:r>
            <a:r>
              <a:rPr lang="en-GB" altLang="en-US" sz="2800" b="1" dirty="0">
                <a:latin typeface="Calibri" panose="020F0502020204030204" pitchFamily="34" charset="0"/>
              </a:rPr>
              <a:t> ...?</a:t>
            </a:r>
          </a:p>
        </p:txBody>
      </p:sp>
      <p:sp>
        <p:nvSpPr>
          <p:cNvPr id="3075" name="Text Box 6">
            <a:hlinkClick r:id="" action="ppaction://noaction">
              <a:snd r:embed="rId9" name="porquecreoquees.wav"/>
            </a:hlinkClick>
          </p:cNvPr>
          <p:cNvSpPr txBox="1">
            <a:spLocks noChangeArrowheads="1"/>
          </p:cNvSpPr>
          <p:nvPr/>
        </p:nvSpPr>
        <p:spPr bwMode="auto">
          <a:xfrm>
            <a:off x="323850" y="3055938"/>
            <a:ext cx="4752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800">
                <a:latin typeface="Calibri" panose="020F0502020204030204" pitchFamily="34" charset="0"/>
              </a:rPr>
              <a:t>Parce que je pense que c’est…</a:t>
            </a:r>
          </a:p>
        </p:txBody>
      </p:sp>
      <p:sp>
        <p:nvSpPr>
          <p:cNvPr id="3076" name="Text Box 7">
            <a:hlinkClick r:id="" action="ppaction://noaction">
              <a:snd r:embed="rId10" name="porque no.wav"/>
            </a:hlinkClick>
          </p:cNvPr>
          <p:cNvSpPr txBox="1">
            <a:spLocks noChangeArrowheads="1"/>
          </p:cNvSpPr>
          <p:nvPr/>
        </p:nvSpPr>
        <p:spPr bwMode="auto">
          <a:xfrm>
            <a:off x="4340224" y="2039938"/>
            <a:ext cx="44802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2800" b="1" dirty="0" err="1">
                <a:latin typeface="Calibri" panose="020F0502020204030204" pitchFamily="34" charset="0"/>
              </a:rPr>
              <a:t>Pourquoi</a:t>
            </a:r>
            <a:r>
              <a:rPr lang="en-GB" altLang="en-US" sz="2800" b="1" dirty="0">
                <a:latin typeface="Calibri" panose="020F0502020204030204" pitchFamily="34" charset="0"/>
              </a:rPr>
              <a:t> </a:t>
            </a:r>
            <a:r>
              <a:rPr lang="en-GB" altLang="en-US" sz="2800" b="1" dirty="0" err="1">
                <a:latin typeface="Calibri" panose="020F0502020204030204" pitchFamily="34" charset="0"/>
              </a:rPr>
              <a:t>tu</a:t>
            </a:r>
            <a:r>
              <a:rPr lang="en-GB" altLang="en-US" sz="2800" b="1" dirty="0">
                <a:latin typeface="Calibri" panose="020F0502020204030204" pitchFamily="34" charset="0"/>
              </a:rPr>
              <a:t> </a:t>
            </a:r>
            <a:r>
              <a:rPr lang="en-GB" altLang="en-US" sz="2800" b="1" dirty="0" err="1">
                <a:latin typeface="Calibri" panose="020F0502020204030204" pitchFamily="34" charset="0"/>
              </a:rPr>
              <a:t>n’aimes</a:t>
            </a:r>
            <a:r>
              <a:rPr lang="en-GB" altLang="en-US" sz="2800" b="1" dirty="0">
                <a:latin typeface="Calibri" panose="020F0502020204030204" pitchFamily="34" charset="0"/>
              </a:rPr>
              <a:t> </a:t>
            </a:r>
            <a:r>
              <a:rPr lang="en-GB" altLang="en-US" sz="2800" b="1" dirty="0" smtClean="0">
                <a:latin typeface="Calibri" panose="020F0502020204030204" pitchFamily="34" charset="0"/>
              </a:rPr>
              <a:t>pas…?</a:t>
            </a:r>
            <a:endParaRPr lang="en-GB" altLang="en-US" sz="2800" b="1" dirty="0">
              <a:latin typeface="Calibri" panose="020F0502020204030204" pitchFamily="34" charset="0"/>
            </a:endParaRPr>
          </a:p>
        </p:txBody>
      </p:sp>
      <p:pic>
        <p:nvPicPr>
          <p:cNvPr id="3077" name="Picture 9" descr="think"/>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19500" y="4314825"/>
            <a:ext cx="1871663"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 Box 11"/>
          <p:cNvSpPr txBox="1">
            <a:spLocks noChangeArrowheads="1"/>
          </p:cNvSpPr>
          <p:nvPr/>
        </p:nvSpPr>
        <p:spPr bwMode="auto">
          <a:xfrm>
            <a:off x="5203825" y="3076575"/>
            <a:ext cx="4464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i="1">
                <a:latin typeface="Calibri" panose="020F0502020204030204" pitchFamily="34" charset="0"/>
              </a:rPr>
              <a:t>(Because I think it’s …)</a:t>
            </a:r>
          </a:p>
        </p:txBody>
      </p:sp>
      <p:sp>
        <p:nvSpPr>
          <p:cNvPr id="3079" name="TextBox 8"/>
          <p:cNvSpPr txBox="1">
            <a:spLocks noChangeArrowheads="1"/>
          </p:cNvSpPr>
          <p:nvPr/>
        </p:nvSpPr>
        <p:spPr bwMode="auto">
          <a:xfrm>
            <a:off x="-241614" y="679450"/>
            <a:ext cx="90011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3600" b="1" dirty="0" smtClean="0">
                <a:solidFill>
                  <a:srgbClr val="000000"/>
                </a:solidFill>
                <a:latin typeface="Segoe Print" panose="02000600000000000000" pitchFamily="2" charset="0"/>
              </a:rPr>
              <a:t/>
            </a:r>
            <a:br>
              <a:rPr lang="en-GB" altLang="en-US" sz="3600" b="1" dirty="0" smtClean="0">
                <a:solidFill>
                  <a:srgbClr val="000000"/>
                </a:solidFill>
                <a:latin typeface="Segoe Print" panose="02000600000000000000" pitchFamily="2" charset="0"/>
              </a:rPr>
            </a:br>
            <a:r>
              <a:rPr lang="en-GB" altLang="en-US" sz="3600" b="1" dirty="0" err="1" smtClean="0">
                <a:solidFill>
                  <a:srgbClr val="000000"/>
                </a:solidFill>
                <a:latin typeface="Segoe Print" panose="02000600000000000000" pitchFamily="2" charset="0"/>
              </a:rPr>
              <a:t>parce</a:t>
            </a:r>
            <a:r>
              <a:rPr lang="en-GB" altLang="en-US" sz="3600" b="1" dirty="0" smtClean="0">
                <a:solidFill>
                  <a:srgbClr val="000000"/>
                </a:solidFill>
                <a:latin typeface="Segoe Print" panose="02000600000000000000" pitchFamily="2" charset="0"/>
              </a:rPr>
              <a:t> </a:t>
            </a:r>
            <a:r>
              <a:rPr lang="en-GB" altLang="en-US" sz="3600" b="1" dirty="0">
                <a:solidFill>
                  <a:srgbClr val="000000"/>
                </a:solidFill>
                <a:latin typeface="Segoe Print" panose="02000600000000000000" pitchFamily="2" charset="0"/>
              </a:rPr>
              <a:t>que…(because)</a:t>
            </a:r>
          </a:p>
        </p:txBody>
      </p:sp>
      <p:sp>
        <p:nvSpPr>
          <p:cNvPr id="3" name="Rectangle 2"/>
          <p:cNvSpPr/>
          <p:nvPr/>
        </p:nvSpPr>
        <p:spPr>
          <a:xfrm>
            <a:off x="1763688" y="263951"/>
            <a:ext cx="5862502" cy="830997"/>
          </a:xfrm>
          <a:prstGeom prst="rect">
            <a:avLst/>
          </a:prstGeom>
        </p:spPr>
        <p:txBody>
          <a:bodyPr wrap="none">
            <a:spAutoFit/>
          </a:bodyPr>
          <a:lstStyle/>
          <a:p>
            <a:r>
              <a:rPr lang="en-GB" altLang="en-US" sz="4800" b="1" dirty="0" err="1">
                <a:solidFill>
                  <a:srgbClr val="000000"/>
                </a:solidFill>
                <a:latin typeface="Segoe Print" panose="02000600000000000000" pitchFamily="2" charset="0"/>
              </a:rPr>
              <a:t>Pourquoi</a:t>
            </a:r>
            <a:r>
              <a:rPr lang="en-GB" altLang="en-US" sz="4800" b="1" dirty="0">
                <a:solidFill>
                  <a:srgbClr val="000000"/>
                </a:solidFill>
                <a:latin typeface="Segoe Print" panose="02000600000000000000" pitchFamily="2" charset="0"/>
              </a:rPr>
              <a:t>? (Why?) </a:t>
            </a:r>
            <a:endParaRPr lang="en-GB" sz="4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pourquoi.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9"/>
                                        </p:tgtEl>
                                        <p:attrNameLst>
                                          <p:attrName>style.visibility</p:attrName>
                                        </p:attrNameLst>
                                      </p:cBhvr>
                                      <p:to>
                                        <p:strVal val="visible"/>
                                      </p:to>
                                    </p:set>
                                    <p:animEffect transition="in" filter="fade">
                                      <p:cBhvr>
                                        <p:cTn id="12" dur="500"/>
                                        <p:tgtEl>
                                          <p:spTgt spid="3079"/>
                                        </p:tgtEl>
                                      </p:cBhvr>
                                    </p:animEffect>
                                  </p:childTnLst>
                                  <p:subTnLst>
                                    <p:audio>
                                      <p:cMediaNode>
                                        <p:cTn display="0" masterRel="sameClick">
                                          <p:stCondLst>
                                            <p:cond evt="begin" delay="0">
                                              <p:tn val="10"/>
                                            </p:cond>
                                          </p:stCondLst>
                                          <p:endCondLst>
                                            <p:cond evt="onStopAudio" delay="0">
                                              <p:tgtEl>
                                                <p:sldTgt/>
                                              </p:tgtEl>
                                            </p:cond>
                                          </p:endCondLst>
                                        </p:cTn>
                                        <p:tgtEl>
                                          <p:sndTgt r:embed="rId4" name="parce que.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fade">
                                      <p:cBhvr>
                                        <p:cTn id="17" dur="500"/>
                                        <p:tgtEl>
                                          <p:spTgt spid="3074"/>
                                        </p:tgtEl>
                                      </p:cBhvr>
                                    </p:animEffect>
                                  </p:childTnLst>
                                  <p:subTnLst>
                                    <p:audio>
                                      <p:cMediaNode>
                                        <p:cTn display="0" masterRel="sameClick">
                                          <p:stCondLst>
                                            <p:cond evt="begin" delay="0">
                                              <p:tn val="15"/>
                                            </p:cond>
                                          </p:stCondLst>
                                          <p:endCondLst>
                                            <p:cond evt="onStopAudio" delay="0">
                                              <p:tgtEl>
                                                <p:sldTgt/>
                                              </p:tgtEl>
                                            </p:cond>
                                          </p:endCondLst>
                                        </p:cTn>
                                        <p:tgtEl>
                                          <p:sndTgt r:embed="rId5" name="pourquoi aimes tu.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76"/>
                                        </p:tgtEl>
                                        <p:attrNameLst>
                                          <p:attrName>style.visibility</p:attrName>
                                        </p:attrNameLst>
                                      </p:cBhvr>
                                      <p:to>
                                        <p:strVal val="visible"/>
                                      </p:to>
                                    </p:set>
                                    <p:animEffect transition="in" filter="fade">
                                      <p:cBhvr>
                                        <p:cTn id="22" dur="500"/>
                                        <p:tgtEl>
                                          <p:spTgt spid="3076"/>
                                        </p:tgtEl>
                                      </p:cBhvr>
                                    </p:animEffect>
                                  </p:childTnLst>
                                  <p:subTnLst>
                                    <p:audio>
                                      <p:cMediaNode>
                                        <p:cTn display="0" masterRel="sameClick">
                                          <p:stCondLst>
                                            <p:cond evt="begin" delay="0">
                                              <p:tn val="20"/>
                                            </p:cond>
                                          </p:stCondLst>
                                          <p:endCondLst>
                                            <p:cond evt="onStopAudio" delay="0">
                                              <p:tgtEl>
                                                <p:sldTgt/>
                                              </p:tgtEl>
                                            </p:cond>
                                          </p:endCondLst>
                                        </p:cTn>
                                        <p:tgtEl>
                                          <p:sndTgt r:embed="rId6" name="pourquoi n'aimes tu pas.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75"/>
                                        </p:tgtEl>
                                        <p:attrNameLst>
                                          <p:attrName>style.visibility</p:attrName>
                                        </p:attrNameLst>
                                      </p:cBhvr>
                                      <p:to>
                                        <p:strVal val="visible"/>
                                      </p:to>
                                    </p:set>
                                    <p:animEffect transition="in" filter="fade">
                                      <p:cBhvr>
                                        <p:cTn id="27" dur="500"/>
                                        <p:tgtEl>
                                          <p:spTgt spid="3075"/>
                                        </p:tgtEl>
                                      </p:cBhvr>
                                    </p:animEffect>
                                  </p:childTnLst>
                                  <p:subTnLst>
                                    <p:audio>
                                      <p:cMediaNode>
                                        <p:cTn display="0" masterRel="sameClick">
                                          <p:stCondLst>
                                            <p:cond evt="begin" delay="0">
                                              <p:tn val="25"/>
                                            </p:cond>
                                          </p:stCondLst>
                                          <p:endCondLst>
                                            <p:cond evt="onStopAudio" delay="0">
                                              <p:tgtEl>
                                                <p:sldTgt/>
                                              </p:tgtEl>
                                            </p:cond>
                                          </p:endCondLst>
                                        </p:cTn>
                                        <p:tgtEl>
                                          <p:sndTgt r:embed="rId7" name="parceque je pense que c'est.wav"/>
                                        </p:tgtEl>
                                      </p:cMediaNode>
                                    </p:audio>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078"/>
                                        </p:tgtEl>
                                        <p:attrNameLst>
                                          <p:attrName>style.visibility</p:attrName>
                                        </p:attrNameLst>
                                      </p:cBhvr>
                                      <p:to>
                                        <p:strVal val="visible"/>
                                      </p:to>
                                    </p:set>
                                    <p:animEffect transition="in" filter="fade">
                                      <p:cBhvr>
                                        <p:cTn id="32"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p:bldP spid="3076" grpId="0"/>
      <p:bldP spid="3078" grpId="0"/>
      <p:bldP spid="3079"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pag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rot="305943">
            <a:off x="1971675" y="642938"/>
            <a:ext cx="1657350"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3" descr="shh"/>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759700" y="117475"/>
            <a:ext cx="127635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4" descr="img-thing?"/>
          <p:cNvPicPr>
            <a:picLocks noChangeAspect="1" noChangeArrowheads="1"/>
          </p:cNvPicPr>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59225" y="225425"/>
            <a:ext cx="1692275"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descr="boring_new_year_party_clipart_haha.gif image by pauljorg3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22238" y="2333625"/>
            <a:ext cx="2012951"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6" descr="100022ducd_10_l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14313" y="214313"/>
            <a:ext cx="1533525"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7" descr="soliloquy-eco-yacht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071688" y="4572000"/>
            <a:ext cx="1436687"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8" descr="elkbuntu_FBI_Dude_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143375" y="2643188"/>
            <a:ext cx="1401763"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9" descr="KFC%20Clipart"/>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873250" y="2924175"/>
            <a:ext cx="183515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10" descr="Beauty-and-the-Beast-Wallpaper-beauty-and-the-beast-6260118-1024-768"/>
          <p:cNvPicPr>
            <a:picLocks noChangeAspect="1" noChangeArrowheads="1"/>
          </p:cNvPicPr>
          <p:nvPr/>
        </p:nvPicPr>
        <p:blipFill>
          <a:blip r:embed="rId25">
            <a:extLst>
              <a:ext uri="{28A0092B-C50C-407E-A947-70E740481C1C}">
                <a14:useLocalDpi xmlns:a14="http://schemas.microsoft.com/office/drawing/2010/main" val="0"/>
              </a:ext>
            </a:extLst>
          </a:blip>
          <a:srcRect l="26913" b="1025"/>
          <a:stretch>
            <a:fillRect/>
          </a:stretch>
        </p:blipFill>
        <p:spPr bwMode="auto">
          <a:xfrm>
            <a:off x="3924300" y="4868863"/>
            <a:ext cx="1560513"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1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561263" y="2643188"/>
            <a:ext cx="1582737"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4" name="Picture 12" descr="2rml3i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857875" y="4857750"/>
            <a:ext cx="1476375" cy="153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13" descr="tourists-772108"/>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795963" y="2852738"/>
            <a:ext cx="1584325"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6" name="Picture 14" descr="img_large_watermarked"/>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857875" y="0"/>
            <a:ext cx="1449388"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7" name="Picture 15" descr="prince_william2_300"/>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85750" y="4643438"/>
            <a:ext cx="1404938"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8" name="Line 16"/>
          <p:cNvSpPr>
            <a:spLocks noChangeShapeType="1"/>
          </p:cNvSpPr>
          <p:nvPr/>
        </p:nvSpPr>
        <p:spPr bwMode="auto">
          <a:xfrm>
            <a:off x="0" y="2276475"/>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49" name="Line 17"/>
          <p:cNvSpPr>
            <a:spLocks noChangeShapeType="1"/>
          </p:cNvSpPr>
          <p:nvPr/>
        </p:nvSpPr>
        <p:spPr bwMode="auto">
          <a:xfrm>
            <a:off x="0" y="45085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50" name="Line 18"/>
          <p:cNvSpPr>
            <a:spLocks noChangeShapeType="1"/>
          </p:cNvSpPr>
          <p:nvPr/>
        </p:nvSpPr>
        <p:spPr bwMode="auto">
          <a:xfrm>
            <a:off x="1908175" y="0"/>
            <a:ext cx="0" cy="6858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51" name="Line 19"/>
          <p:cNvSpPr>
            <a:spLocks noChangeShapeType="1"/>
          </p:cNvSpPr>
          <p:nvPr/>
        </p:nvSpPr>
        <p:spPr bwMode="auto">
          <a:xfrm>
            <a:off x="3708400" y="0"/>
            <a:ext cx="0" cy="6858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52" name="Line 20"/>
          <p:cNvSpPr>
            <a:spLocks noChangeShapeType="1"/>
          </p:cNvSpPr>
          <p:nvPr/>
        </p:nvSpPr>
        <p:spPr bwMode="auto">
          <a:xfrm>
            <a:off x="5724525" y="0"/>
            <a:ext cx="0" cy="6858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53" name="Line 21"/>
          <p:cNvSpPr>
            <a:spLocks noChangeShapeType="1"/>
          </p:cNvSpPr>
          <p:nvPr/>
        </p:nvSpPr>
        <p:spPr bwMode="auto">
          <a:xfrm>
            <a:off x="7524750" y="0"/>
            <a:ext cx="0" cy="6858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38"/>
                                        </p:tgtEl>
                                        <p:attrNameLst>
                                          <p:attrName>style.visibility</p:attrName>
                                        </p:attrNameLst>
                                      </p:cBhvr>
                                      <p:to>
                                        <p:strVal val="visible"/>
                                      </p:to>
                                    </p:set>
                                    <p:animEffect transition="in" filter="fade">
                                      <p:cBhvr>
                                        <p:cTn id="7" dur="500"/>
                                        <p:tgtEl>
                                          <p:spTgt spid="18438"/>
                                        </p:tgtEl>
                                      </p:cBhvr>
                                    </p:animEffect>
                                  </p:childTnLst>
                                  <p:subTnLst>
                                    <p:audio>
                                      <p:cMediaNode>
                                        <p:cTn display="0" masterRel="sameClick">
                                          <p:stCondLst>
                                            <p:cond evt="begin" delay="0">
                                              <p:tn val="5"/>
                                            </p:cond>
                                          </p:stCondLst>
                                          <p:endCondLst>
                                            <p:cond evt="onStopAudio" delay="0">
                                              <p:tgtEl>
                                                <p:sldTgt/>
                                              </p:tgtEl>
                                            </p:cond>
                                          </p:endCondLst>
                                        </p:cTn>
                                        <p:tgtEl>
                                          <p:sndTgt r:embed="rId3" name="traditionel.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34"/>
                                        </p:tgtEl>
                                        <p:attrNameLst>
                                          <p:attrName>style.visibility</p:attrName>
                                        </p:attrNameLst>
                                      </p:cBhvr>
                                      <p:to>
                                        <p:strVal val="visible"/>
                                      </p:to>
                                    </p:set>
                                    <p:animEffect transition="in" filter="fade">
                                      <p:cBhvr>
                                        <p:cTn id="12" dur="500"/>
                                        <p:tgtEl>
                                          <p:spTgt spid="18434"/>
                                        </p:tgtEl>
                                      </p:cBhvr>
                                    </p:animEffect>
                                  </p:childTnLst>
                                  <p:subTnLst>
                                    <p:audio>
                                      <p:cMediaNode>
                                        <p:cTn display="0" masterRel="sameClick">
                                          <p:stCondLst>
                                            <p:cond evt="begin" delay="0">
                                              <p:tn val="10"/>
                                            </p:cond>
                                          </p:stCondLst>
                                          <p:endCondLst>
                                            <p:cond evt="onStopAudio" delay="0">
                                              <p:tgtEl>
                                                <p:sldTgt/>
                                              </p:tgtEl>
                                            </p:cond>
                                          </p:endCondLst>
                                        </p:cTn>
                                        <p:tgtEl>
                                          <p:sndTgt r:embed="rId4" name="bruyant.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436"/>
                                        </p:tgtEl>
                                        <p:attrNameLst>
                                          <p:attrName>style.visibility</p:attrName>
                                        </p:attrNameLst>
                                      </p:cBhvr>
                                      <p:to>
                                        <p:strVal val="visible"/>
                                      </p:to>
                                    </p:set>
                                    <p:animEffect transition="in" filter="fade">
                                      <p:cBhvr>
                                        <p:cTn id="17" dur="500"/>
                                        <p:tgtEl>
                                          <p:spTgt spid="18436"/>
                                        </p:tgtEl>
                                      </p:cBhvr>
                                    </p:animEffect>
                                  </p:childTnLst>
                                  <p:subTnLst>
                                    <p:audio>
                                      <p:cMediaNode>
                                        <p:cTn display="0" masterRel="sameClick">
                                          <p:stCondLst>
                                            <p:cond evt="begin" delay="0">
                                              <p:tn val="15"/>
                                            </p:cond>
                                          </p:stCondLst>
                                          <p:endCondLst>
                                            <p:cond evt="onStopAudio" delay="0">
                                              <p:tgtEl>
                                                <p:sldTgt/>
                                              </p:tgtEl>
                                            </p:cond>
                                          </p:endCondLst>
                                        </p:cTn>
                                        <p:tgtEl>
                                          <p:sndTgt r:embed="rId5" name="emouvant.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446"/>
                                        </p:tgtEl>
                                        <p:attrNameLst>
                                          <p:attrName>style.visibility</p:attrName>
                                        </p:attrNameLst>
                                      </p:cBhvr>
                                      <p:to>
                                        <p:strVal val="visible"/>
                                      </p:to>
                                    </p:set>
                                    <p:animEffect transition="in" filter="fade">
                                      <p:cBhvr>
                                        <p:cTn id="22" dur="500"/>
                                        <p:tgtEl>
                                          <p:spTgt spid="18446"/>
                                        </p:tgtEl>
                                      </p:cBhvr>
                                    </p:animEffect>
                                  </p:childTnLst>
                                  <p:subTnLst>
                                    <p:audio>
                                      <p:cMediaNode>
                                        <p:cTn display="0" masterRel="sameClick">
                                          <p:stCondLst>
                                            <p:cond evt="begin" delay="0">
                                              <p:tn val="20"/>
                                            </p:cond>
                                          </p:stCondLst>
                                          <p:endCondLst>
                                            <p:cond evt="onStopAudio" delay="0">
                                              <p:tgtEl>
                                                <p:sldTgt/>
                                              </p:tgtEl>
                                            </p:cond>
                                          </p:endCondLst>
                                        </p:cTn>
                                        <p:tgtEl>
                                          <p:sndTgt r:embed="rId6" name="impressionnant.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435"/>
                                        </p:tgtEl>
                                        <p:attrNameLst>
                                          <p:attrName>style.visibility</p:attrName>
                                        </p:attrNameLst>
                                      </p:cBhvr>
                                      <p:to>
                                        <p:strVal val="visible"/>
                                      </p:to>
                                    </p:set>
                                    <p:animEffect transition="in" filter="fade">
                                      <p:cBhvr>
                                        <p:cTn id="27" dur="500"/>
                                        <p:tgtEl>
                                          <p:spTgt spid="18435"/>
                                        </p:tgtEl>
                                      </p:cBhvr>
                                    </p:animEffect>
                                  </p:childTnLst>
                                  <p:subTnLst>
                                    <p:audio>
                                      <p:cMediaNode>
                                        <p:cTn display="0" masterRel="sameClick">
                                          <p:stCondLst>
                                            <p:cond evt="begin" delay="0">
                                              <p:tn val="25"/>
                                            </p:cond>
                                          </p:stCondLst>
                                          <p:endCondLst>
                                            <p:cond evt="onStopAudio" delay="0">
                                              <p:tgtEl>
                                                <p:sldTgt/>
                                              </p:tgtEl>
                                            </p:cond>
                                          </p:endCondLst>
                                        </p:cTn>
                                        <p:tgtEl>
                                          <p:sndTgt r:embed="rId7" name="tranquille.wav"/>
                                        </p:tgtEl>
                                      </p:cMediaNode>
                                    </p:audio>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437"/>
                                        </p:tgtEl>
                                        <p:attrNameLst>
                                          <p:attrName>style.visibility</p:attrName>
                                        </p:attrNameLst>
                                      </p:cBhvr>
                                      <p:to>
                                        <p:strVal val="visible"/>
                                      </p:to>
                                    </p:set>
                                    <p:animEffect transition="in" filter="fade">
                                      <p:cBhvr>
                                        <p:cTn id="32" dur="500"/>
                                        <p:tgtEl>
                                          <p:spTgt spid="18437"/>
                                        </p:tgtEl>
                                      </p:cBhvr>
                                    </p:animEffect>
                                  </p:childTnLst>
                                  <p:subTnLst>
                                    <p:audio>
                                      <p:cMediaNode>
                                        <p:cTn display="0" masterRel="sameClick">
                                          <p:stCondLst>
                                            <p:cond evt="begin" delay="0">
                                              <p:tn val="30"/>
                                            </p:cond>
                                          </p:stCondLst>
                                          <p:endCondLst>
                                            <p:cond evt="onStopAudio" delay="0">
                                              <p:tgtEl>
                                                <p:sldTgt/>
                                              </p:tgtEl>
                                            </p:cond>
                                          </p:endCondLst>
                                        </p:cTn>
                                        <p:tgtEl>
                                          <p:sndTgt r:embed="rId8" name="ennuyeux.wav"/>
                                        </p:tgtEl>
                                      </p:cMediaNode>
                                    </p:audio>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441"/>
                                        </p:tgtEl>
                                        <p:attrNameLst>
                                          <p:attrName>style.visibility</p:attrName>
                                        </p:attrNameLst>
                                      </p:cBhvr>
                                      <p:to>
                                        <p:strVal val="visible"/>
                                      </p:to>
                                    </p:set>
                                    <p:animEffect transition="in" filter="fade">
                                      <p:cBhvr>
                                        <p:cTn id="37" dur="500"/>
                                        <p:tgtEl>
                                          <p:spTgt spid="18441"/>
                                        </p:tgtEl>
                                      </p:cBhvr>
                                    </p:animEffect>
                                  </p:childTnLst>
                                  <p:subTnLst>
                                    <p:audio>
                                      <p:cMediaNode>
                                        <p:cTn display="0" masterRel="sameClick">
                                          <p:stCondLst>
                                            <p:cond evt="begin" delay="0">
                                              <p:tn val="35"/>
                                            </p:cond>
                                          </p:stCondLst>
                                          <p:endCondLst>
                                            <p:cond evt="onStopAudio" delay="0">
                                              <p:tgtEl>
                                                <p:sldTgt/>
                                              </p:tgtEl>
                                            </p:cond>
                                          </p:endCondLst>
                                        </p:cTn>
                                        <p:tgtEl>
                                          <p:sndTgt r:embed="rId9" name="amusant.wav"/>
                                        </p:tgtEl>
                                      </p:cMediaNode>
                                    </p:audio>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440"/>
                                        </p:tgtEl>
                                        <p:attrNameLst>
                                          <p:attrName>style.visibility</p:attrName>
                                        </p:attrNameLst>
                                      </p:cBhvr>
                                      <p:to>
                                        <p:strVal val="visible"/>
                                      </p:to>
                                    </p:set>
                                    <p:animEffect transition="in" filter="fade">
                                      <p:cBhvr>
                                        <p:cTn id="42" dur="500"/>
                                        <p:tgtEl>
                                          <p:spTgt spid="18440"/>
                                        </p:tgtEl>
                                      </p:cBhvr>
                                    </p:animEffect>
                                  </p:childTnLst>
                                  <p:subTnLst>
                                    <p:audio>
                                      <p:cMediaNode>
                                        <p:cTn display="0" masterRel="sameClick">
                                          <p:stCondLst>
                                            <p:cond evt="begin" delay="0">
                                              <p:tn val="40"/>
                                            </p:cond>
                                          </p:stCondLst>
                                          <p:endCondLst>
                                            <p:cond evt="onStopAudio" delay="0">
                                              <p:tgtEl>
                                                <p:sldTgt/>
                                              </p:tgtEl>
                                            </p:cond>
                                          </p:endCondLst>
                                        </p:cTn>
                                        <p:tgtEl>
                                          <p:sndTgt r:embed="rId10" name="sérieux.wav"/>
                                        </p:tgtEl>
                                      </p:cMediaNode>
                                    </p:audio>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8445"/>
                                        </p:tgtEl>
                                        <p:attrNameLst>
                                          <p:attrName>style.visibility</p:attrName>
                                        </p:attrNameLst>
                                      </p:cBhvr>
                                      <p:to>
                                        <p:strVal val="visible"/>
                                      </p:to>
                                    </p:set>
                                    <p:animEffect transition="in" filter="fade">
                                      <p:cBhvr>
                                        <p:cTn id="47" dur="500"/>
                                        <p:tgtEl>
                                          <p:spTgt spid="18445"/>
                                        </p:tgtEl>
                                      </p:cBhvr>
                                    </p:animEffect>
                                  </p:childTnLst>
                                  <p:subTnLst>
                                    <p:audio>
                                      <p:cMediaNode>
                                        <p:cTn display="0" masterRel="sameClick">
                                          <p:stCondLst>
                                            <p:cond evt="begin" delay="0">
                                              <p:tn val="45"/>
                                            </p:cond>
                                          </p:stCondLst>
                                          <p:endCondLst>
                                            <p:cond evt="onStopAudio" delay="0">
                                              <p:tgtEl>
                                                <p:sldTgt/>
                                              </p:tgtEl>
                                            </p:cond>
                                          </p:endCondLst>
                                        </p:cTn>
                                        <p:tgtEl>
                                          <p:sndTgt r:embed="rId11" name="touristique.wav"/>
                                        </p:tgtEl>
                                      </p:cMediaNode>
                                    </p:audio>
                                  </p:sub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8443"/>
                                        </p:tgtEl>
                                        <p:attrNameLst>
                                          <p:attrName>style.visibility</p:attrName>
                                        </p:attrNameLst>
                                      </p:cBhvr>
                                      <p:to>
                                        <p:strVal val="visible"/>
                                      </p:to>
                                    </p:set>
                                    <p:animEffect transition="in" filter="fade">
                                      <p:cBhvr>
                                        <p:cTn id="52" dur="500"/>
                                        <p:tgtEl>
                                          <p:spTgt spid="18443"/>
                                        </p:tgtEl>
                                      </p:cBhvr>
                                    </p:animEffect>
                                  </p:childTnLst>
                                  <p:subTnLst>
                                    <p:audio>
                                      <p:cMediaNode>
                                        <p:cTn display="0" masterRel="sameClick">
                                          <p:stCondLst>
                                            <p:cond evt="begin" delay="0">
                                              <p:tn val="50"/>
                                            </p:cond>
                                          </p:stCondLst>
                                          <p:endCondLst>
                                            <p:cond evt="onStopAudio" delay="0">
                                              <p:tgtEl>
                                                <p:sldTgt/>
                                              </p:tgtEl>
                                            </p:cond>
                                          </p:endCondLst>
                                        </p:cTn>
                                        <p:tgtEl>
                                          <p:sndTgt r:embed="rId12" name="laid.wav"/>
                                        </p:tgtEl>
                                      </p:cMediaNode>
                                    </p:audio>
                                  </p:sub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447"/>
                                        </p:tgtEl>
                                        <p:attrNameLst>
                                          <p:attrName>style.visibility</p:attrName>
                                        </p:attrNameLst>
                                      </p:cBhvr>
                                      <p:to>
                                        <p:strVal val="visible"/>
                                      </p:to>
                                    </p:set>
                                    <p:animEffect transition="in" filter="fade">
                                      <p:cBhvr>
                                        <p:cTn id="57" dur="500"/>
                                        <p:tgtEl>
                                          <p:spTgt spid="18447"/>
                                        </p:tgtEl>
                                      </p:cBhvr>
                                    </p:animEffect>
                                  </p:childTnLst>
                                  <p:subTnLst>
                                    <p:audio>
                                      <p:cMediaNode>
                                        <p:cTn display="0" masterRel="sameClick">
                                          <p:stCondLst>
                                            <p:cond evt="begin" delay="0">
                                              <p:tn val="55"/>
                                            </p:cond>
                                          </p:stCondLst>
                                          <p:endCondLst>
                                            <p:cond evt="onStopAudio" delay="0">
                                              <p:tgtEl>
                                                <p:sldTgt/>
                                              </p:tgtEl>
                                            </p:cond>
                                          </p:endCondLst>
                                        </p:cTn>
                                        <p:tgtEl>
                                          <p:sndTgt r:embed="rId13" name="celebre.wav"/>
                                        </p:tgtEl>
                                      </p:cMediaNode>
                                    </p:audio>
                                  </p:sub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8439"/>
                                        </p:tgtEl>
                                        <p:attrNameLst>
                                          <p:attrName>style.visibility</p:attrName>
                                        </p:attrNameLst>
                                      </p:cBhvr>
                                      <p:to>
                                        <p:strVal val="visible"/>
                                      </p:to>
                                    </p:set>
                                    <p:animEffect transition="in" filter="fade">
                                      <p:cBhvr>
                                        <p:cTn id="62" dur="500"/>
                                        <p:tgtEl>
                                          <p:spTgt spid="18439"/>
                                        </p:tgtEl>
                                      </p:cBhvr>
                                    </p:animEffect>
                                  </p:childTnLst>
                                  <p:subTnLst>
                                    <p:audio>
                                      <p:cMediaNode>
                                        <p:cTn display="0" masterRel="sameClick">
                                          <p:stCondLst>
                                            <p:cond evt="begin" delay="0">
                                              <p:tn val="60"/>
                                            </p:cond>
                                          </p:stCondLst>
                                          <p:endCondLst>
                                            <p:cond evt="onStopAudio" delay="0">
                                              <p:tgtEl>
                                                <p:sldTgt/>
                                              </p:tgtEl>
                                            </p:cond>
                                          </p:endCondLst>
                                        </p:cTn>
                                        <p:tgtEl>
                                          <p:sndTgt r:embed="rId14" name="moderne.wav"/>
                                        </p:tgtEl>
                                      </p:cMediaNode>
                                    </p:audio>
                                  </p:sub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8442"/>
                                        </p:tgtEl>
                                        <p:attrNameLst>
                                          <p:attrName>style.visibility</p:attrName>
                                        </p:attrNameLst>
                                      </p:cBhvr>
                                      <p:to>
                                        <p:strVal val="visible"/>
                                      </p:to>
                                    </p:set>
                                    <p:animEffect transition="in" filter="fade">
                                      <p:cBhvr>
                                        <p:cTn id="67" dur="500"/>
                                        <p:tgtEl>
                                          <p:spTgt spid="18442"/>
                                        </p:tgtEl>
                                      </p:cBhvr>
                                    </p:animEffect>
                                  </p:childTnLst>
                                  <p:subTnLst>
                                    <p:audio>
                                      <p:cMediaNode>
                                        <p:cTn display="0" masterRel="sameClick">
                                          <p:stCondLst>
                                            <p:cond evt="begin" delay="0">
                                              <p:tn val="65"/>
                                            </p:cond>
                                          </p:stCondLst>
                                          <p:endCondLst>
                                            <p:cond evt="onStopAudio" delay="0">
                                              <p:tgtEl>
                                                <p:sldTgt/>
                                              </p:tgtEl>
                                            </p:cond>
                                          </p:endCondLst>
                                        </p:cTn>
                                        <p:tgtEl>
                                          <p:sndTgt r:embed="rId15" name="jolie.wav"/>
                                        </p:tgtEl>
                                      </p:cMediaNode>
                                    </p:audio>
                                  </p:sub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8444"/>
                                        </p:tgtEl>
                                        <p:attrNameLst>
                                          <p:attrName>style.visibility</p:attrName>
                                        </p:attrNameLst>
                                      </p:cBhvr>
                                      <p:to>
                                        <p:strVal val="visible"/>
                                      </p:to>
                                    </p:set>
                                    <p:animEffect transition="in" filter="fade">
                                      <p:cBhvr>
                                        <p:cTn id="72" dur="500"/>
                                        <p:tgtEl>
                                          <p:spTgt spid="18444"/>
                                        </p:tgtEl>
                                      </p:cBhvr>
                                    </p:animEffect>
                                  </p:childTnLst>
                                  <p:subTnLst>
                                    <p:audio>
                                      <p:cMediaNode>
                                        <p:cTn display="0" masterRel="sameClick">
                                          <p:stCondLst>
                                            <p:cond evt="begin" delay="0">
                                              <p:tn val="70"/>
                                            </p:cond>
                                          </p:stCondLst>
                                          <p:endCondLst>
                                            <p:cond evt="onStopAudio" delay="0">
                                              <p:tgtEl>
                                                <p:sldTgt/>
                                              </p:tgtEl>
                                            </p:cond>
                                          </p:endCondLst>
                                        </p:cTn>
                                        <p:tgtEl>
                                          <p:sndTgt r:embed="rId16" name="international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72" y="0"/>
          <a:ext cx="9146270" cy="6858000"/>
        </p:xfrm>
        <a:graphic>
          <a:graphicData uri="http://schemas.openxmlformats.org/drawingml/2006/table">
            <a:tbl>
              <a:tblPr firstRow="1" bandRow="1">
                <a:tableStyleId>{5940675A-B579-460E-94D1-54222C63F5DA}</a:tableStyleId>
              </a:tblPr>
              <a:tblGrid>
                <a:gridCol w="1829254"/>
                <a:gridCol w="1829254"/>
                <a:gridCol w="1829254"/>
                <a:gridCol w="1829254"/>
                <a:gridCol w="1829254"/>
              </a:tblGrid>
              <a:tr h="228600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228600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228600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r>
            </a:tbl>
          </a:graphicData>
        </a:graphic>
      </p:graphicFrame>
      <p:sp>
        <p:nvSpPr>
          <p:cNvPr id="3" name="Rectangle 2"/>
          <p:cNvSpPr/>
          <p:nvPr/>
        </p:nvSpPr>
        <p:spPr>
          <a:xfrm>
            <a:off x="-2272" y="-2664"/>
            <a:ext cx="569387" cy="923330"/>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4</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4388078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pag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rot="305943">
            <a:off x="1979613" y="5084763"/>
            <a:ext cx="1657350"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3" descr="shh"/>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759700" y="117475"/>
            <a:ext cx="127635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4" descr="img-thing?"/>
          <p:cNvPicPr>
            <a:picLocks noChangeAspect="1" noChangeArrowheads="1"/>
          </p:cNvPicPr>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59225" y="225425"/>
            <a:ext cx="1692275"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5" descr="boring_new_year_party_clipart_haha.gif image by pauljorg3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22238" y="2333625"/>
            <a:ext cx="2012951"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6" descr="100022ducd_10_l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067175" y="2636838"/>
            <a:ext cx="1533525"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7" descr="soliloquy-eco-yacht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124075" y="333375"/>
            <a:ext cx="143668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8" descr="elkbuntu_FBI_Dude_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742238" y="2636838"/>
            <a:ext cx="1401762"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9" descr="KFC%20Clipart"/>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873250" y="2924175"/>
            <a:ext cx="183515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10" descr="Beauty-and-the-Beast-Wallpaper-beauty-and-the-beast-6260118-1024-768"/>
          <p:cNvPicPr>
            <a:picLocks noChangeAspect="1" noChangeArrowheads="1"/>
          </p:cNvPicPr>
          <p:nvPr/>
        </p:nvPicPr>
        <p:blipFill>
          <a:blip r:embed="rId25">
            <a:extLst>
              <a:ext uri="{28A0092B-C50C-407E-A947-70E740481C1C}">
                <a14:useLocalDpi xmlns:a14="http://schemas.microsoft.com/office/drawing/2010/main" val="0"/>
              </a:ext>
            </a:extLst>
          </a:blip>
          <a:srcRect l="26913" b="1025"/>
          <a:stretch>
            <a:fillRect/>
          </a:stretch>
        </p:blipFill>
        <p:spPr bwMode="auto">
          <a:xfrm>
            <a:off x="3924300" y="4868863"/>
            <a:ext cx="1560513"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7" name="Picture 1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824538" y="404813"/>
            <a:ext cx="1582737"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8" name="Picture 12" descr="2rml3i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50825" y="4868863"/>
            <a:ext cx="1476375" cy="153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9" name="Picture 13" descr="tourists-772108"/>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795963" y="2852738"/>
            <a:ext cx="1584325"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0" name="Picture 14" descr="img_large_watermarked"/>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50825" y="117475"/>
            <a:ext cx="1449388"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1" name="Picture 15" descr="prince_william2_300"/>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940425" y="4797425"/>
            <a:ext cx="1404938"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2" name="Line 16"/>
          <p:cNvSpPr>
            <a:spLocks noChangeShapeType="1"/>
          </p:cNvSpPr>
          <p:nvPr/>
        </p:nvSpPr>
        <p:spPr bwMode="auto">
          <a:xfrm>
            <a:off x="0" y="2276475"/>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473" name="Line 17"/>
          <p:cNvSpPr>
            <a:spLocks noChangeShapeType="1"/>
          </p:cNvSpPr>
          <p:nvPr/>
        </p:nvSpPr>
        <p:spPr bwMode="auto">
          <a:xfrm>
            <a:off x="0" y="45085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474" name="Line 18"/>
          <p:cNvSpPr>
            <a:spLocks noChangeShapeType="1"/>
          </p:cNvSpPr>
          <p:nvPr/>
        </p:nvSpPr>
        <p:spPr bwMode="auto">
          <a:xfrm>
            <a:off x="1908175" y="0"/>
            <a:ext cx="0" cy="6858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475" name="Line 19"/>
          <p:cNvSpPr>
            <a:spLocks noChangeShapeType="1"/>
          </p:cNvSpPr>
          <p:nvPr/>
        </p:nvSpPr>
        <p:spPr bwMode="auto">
          <a:xfrm>
            <a:off x="3708400" y="0"/>
            <a:ext cx="0" cy="6858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476" name="Line 20"/>
          <p:cNvSpPr>
            <a:spLocks noChangeShapeType="1"/>
          </p:cNvSpPr>
          <p:nvPr/>
        </p:nvSpPr>
        <p:spPr bwMode="auto">
          <a:xfrm>
            <a:off x="5724525" y="0"/>
            <a:ext cx="0" cy="6858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477" name="Line 21"/>
          <p:cNvSpPr>
            <a:spLocks noChangeShapeType="1"/>
          </p:cNvSpPr>
          <p:nvPr/>
        </p:nvSpPr>
        <p:spPr bwMode="auto">
          <a:xfrm>
            <a:off x="7524750" y="0"/>
            <a:ext cx="0" cy="6858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9470"/>
                                        </p:tgtEl>
                                        <p:attrNameLst>
                                          <p:attrName>style.visibility</p:attrName>
                                        </p:attrNameLst>
                                      </p:cBhvr>
                                      <p:to>
                                        <p:strVal val="visible"/>
                                      </p:to>
                                    </p:set>
                                    <p:animEffect transition="in" filter="fade">
                                      <p:cBhvr>
                                        <p:cTn id="7" dur="500"/>
                                        <p:tgtEl>
                                          <p:spTgt spid="19470"/>
                                        </p:tgtEl>
                                      </p:cBhvr>
                                    </p:animEffect>
                                  </p:childTnLst>
                                  <p:subTnLst>
                                    <p:audio>
                                      <p:cMediaNode>
                                        <p:cTn display="0" masterRel="sameClick">
                                          <p:stCondLst>
                                            <p:cond evt="begin" delay="0">
                                              <p:tn val="5"/>
                                            </p:cond>
                                          </p:stCondLst>
                                          <p:endCondLst>
                                            <p:cond evt="onStopAudio" delay="0">
                                              <p:tgtEl>
                                                <p:sldTgt/>
                                              </p:tgtEl>
                                            </p:cond>
                                          </p:endCondLst>
                                        </p:cTn>
                                        <p:tgtEl>
                                          <p:sndTgt r:embed="rId3" name="impressionnant.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463"/>
                                        </p:tgtEl>
                                        <p:attrNameLst>
                                          <p:attrName>style.visibility</p:attrName>
                                        </p:attrNameLst>
                                      </p:cBhvr>
                                      <p:to>
                                        <p:strVal val="visible"/>
                                      </p:to>
                                    </p:set>
                                    <p:animEffect transition="in" filter="fade">
                                      <p:cBhvr>
                                        <p:cTn id="12" dur="500"/>
                                        <p:tgtEl>
                                          <p:spTgt spid="19463"/>
                                        </p:tgtEl>
                                      </p:cBhvr>
                                    </p:animEffect>
                                  </p:childTnLst>
                                  <p:subTnLst>
                                    <p:audio>
                                      <p:cMediaNode>
                                        <p:cTn display="0" masterRel="sameClick">
                                          <p:stCondLst>
                                            <p:cond evt="begin" delay="0">
                                              <p:tn val="10"/>
                                            </p:cond>
                                          </p:stCondLst>
                                          <p:endCondLst>
                                            <p:cond evt="onStopAudio" delay="0">
                                              <p:tgtEl>
                                                <p:sldTgt/>
                                              </p:tgtEl>
                                            </p:cond>
                                          </p:endCondLst>
                                        </p:cTn>
                                        <p:tgtEl>
                                          <p:sndTgt r:embed="rId4" name="moderne.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9460"/>
                                        </p:tgtEl>
                                        <p:attrNameLst>
                                          <p:attrName>style.visibility</p:attrName>
                                        </p:attrNameLst>
                                      </p:cBhvr>
                                      <p:to>
                                        <p:strVal val="visible"/>
                                      </p:to>
                                    </p:set>
                                    <p:animEffect transition="in" filter="fade">
                                      <p:cBhvr>
                                        <p:cTn id="17" dur="500"/>
                                        <p:tgtEl>
                                          <p:spTgt spid="19460"/>
                                        </p:tgtEl>
                                      </p:cBhvr>
                                    </p:animEffect>
                                  </p:childTnLst>
                                  <p:subTnLst>
                                    <p:audio>
                                      <p:cMediaNode>
                                        <p:cTn display="0" masterRel="sameClick">
                                          <p:stCondLst>
                                            <p:cond evt="begin" delay="0">
                                              <p:tn val="15"/>
                                            </p:cond>
                                          </p:stCondLst>
                                          <p:endCondLst>
                                            <p:cond evt="onStopAudio" delay="0">
                                              <p:tgtEl>
                                                <p:sldTgt/>
                                              </p:tgtEl>
                                            </p:cond>
                                          </p:endCondLst>
                                        </p:cTn>
                                        <p:tgtEl>
                                          <p:sndTgt r:embed="rId5" name="emouvant.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9467"/>
                                        </p:tgtEl>
                                        <p:attrNameLst>
                                          <p:attrName>style.visibility</p:attrName>
                                        </p:attrNameLst>
                                      </p:cBhvr>
                                      <p:to>
                                        <p:strVal val="visible"/>
                                      </p:to>
                                    </p:set>
                                    <p:animEffect transition="in" filter="fade">
                                      <p:cBhvr>
                                        <p:cTn id="22" dur="500"/>
                                        <p:tgtEl>
                                          <p:spTgt spid="19467"/>
                                        </p:tgtEl>
                                      </p:cBhvr>
                                    </p:animEffect>
                                  </p:childTnLst>
                                  <p:subTnLst>
                                    <p:audio>
                                      <p:cMediaNode>
                                        <p:cTn display="0" masterRel="sameClick">
                                          <p:stCondLst>
                                            <p:cond evt="begin" delay="0">
                                              <p:tn val="20"/>
                                            </p:cond>
                                          </p:stCondLst>
                                          <p:endCondLst>
                                            <p:cond evt="onStopAudio" delay="0">
                                              <p:tgtEl>
                                                <p:sldTgt/>
                                              </p:tgtEl>
                                            </p:cond>
                                          </p:endCondLst>
                                        </p:cTn>
                                        <p:tgtEl>
                                          <p:sndTgt r:embed="rId6" name="laid.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9459"/>
                                        </p:tgtEl>
                                        <p:attrNameLst>
                                          <p:attrName>style.visibility</p:attrName>
                                        </p:attrNameLst>
                                      </p:cBhvr>
                                      <p:to>
                                        <p:strVal val="visible"/>
                                      </p:to>
                                    </p:set>
                                    <p:animEffect transition="in" filter="fade">
                                      <p:cBhvr>
                                        <p:cTn id="27" dur="500"/>
                                        <p:tgtEl>
                                          <p:spTgt spid="19459"/>
                                        </p:tgtEl>
                                      </p:cBhvr>
                                    </p:animEffect>
                                  </p:childTnLst>
                                  <p:subTnLst>
                                    <p:audio>
                                      <p:cMediaNode>
                                        <p:cTn display="0" masterRel="sameClick">
                                          <p:stCondLst>
                                            <p:cond evt="begin" delay="0">
                                              <p:tn val="25"/>
                                            </p:cond>
                                          </p:stCondLst>
                                          <p:endCondLst>
                                            <p:cond evt="onStopAudio" delay="0">
                                              <p:tgtEl>
                                                <p:sldTgt/>
                                              </p:tgtEl>
                                            </p:cond>
                                          </p:endCondLst>
                                        </p:cTn>
                                        <p:tgtEl>
                                          <p:sndTgt r:embed="rId7" name="tranquille.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9461"/>
                                        </p:tgtEl>
                                        <p:attrNameLst>
                                          <p:attrName>style.visibility</p:attrName>
                                        </p:attrNameLst>
                                      </p:cBhvr>
                                      <p:to>
                                        <p:strVal val="visible"/>
                                      </p:to>
                                    </p:set>
                                    <p:animEffect transition="in" filter="fade">
                                      <p:cBhvr>
                                        <p:cTn id="32" dur="500"/>
                                        <p:tgtEl>
                                          <p:spTgt spid="19461"/>
                                        </p:tgtEl>
                                      </p:cBhvr>
                                    </p:animEffect>
                                  </p:childTnLst>
                                  <p:subTnLst>
                                    <p:audio>
                                      <p:cMediaNode>
                                        <p:cTn display="0" masterRel="sameClick">
                                          <p:stCondLst>
                                            <p:cond evt="begin" delay="0">
                                              <p:tn val="30"/>
                                            </p:cond>
                                          </p:stCondLst>
                                          <p:endCondLst>
                                            <p:cond evt="onStopAudio" delay="0">
                                              <p:tgtEl>
                                                <p:sldTgt/>
                                              </p:tgtEl>
                                            </p:cond>
                                          </p:endCondLst>
                                        </p:cTn>
                                        <p:tgtEl>
                                          <p:sndTgt r:embed="rId8" name="ennuyeux.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9465"/>
                                        </p:tgtEl>
                                        <p:attrNameLst>
                                          <p:attrName>style.visibility</p:attrName>
                                        </p:attrNameLst>
                                      </p:cBhvr>
                                      <p:to>
                                        <p:strVal val="visible"/>
                                      </p:to>
                                    </p:set>
                                    <p:animEffect transition="in" filter="fade">
                                      <p:cBhvr>
                                        <p:cTn id="37" dur="500"/>
                                        <p:tgtEl>
                                          <p:spTgt spid="19465"/>
                                        </p:tgtEl>
                                      </p:cBhvr>
                                    </p:animEffect>
                                  </p:childTnLst>
                                  <p:subTnLst>
                                    <p:audio>
                                      <p:cMediaNode>
                                        <p:cTn display="0" masterRel="sameClick">
                                          <p:stCondLst>
                                            <p:cond evt="begin" delay="0">
                                              <p:tn val="35"/>
                                            </p:cond>
                                          </p:stCondLst>
                                          <p:endCondLst>
                                            <p:cond evt="onStopAudio" delay="0">
                                              <p:tgtEl>
                                                <p:sldTgt/>
                                              </p:tgtEl>
                                            </p:cond>
                                          </p:endCondLst>
                                        </p:cTn>
                                        <p:tgtEl>
                                          <p:sndTgt r:embed="rId9" name="amusant.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19462"/>
                                        </p:tgtEl>
                                        <p:attrNameLst>
                                          <p:attrName>style.visibility</p:attrName>
                                        </p:attrNameLst>
                                      </p:cBhvr>
                                      <p:to>
                                        <p:strVal val="visible"/>
                                      </p:to>
                                    </p:set>
                                    <p:animEffect transition="in" filter="fade">
                                      <p:cBhvr>
                                        <p:cTn id="42" dur="500"/>
                                        <p:tgtEl>
                                          <p:spTgt spid="19462"/>
                                        </p:tgtEl>
                                      </p:cBhvr>
                                    </p:animEffect>
                                  </p:childTnLst>
                                  <p:subTnLst>
                                    <p:audio>
                                      <p:cMediaNode>
                                        <p:cTn display="0" masterRel="sameClick">
                                          <p:stCondLst>
                                            <p:cond evt="begin" delay="0">
                                              <p:tn val="40"/>
                                            </p:cond>
                                          </p:stCondLst>
                                          <p:endCondLst>
                                            <p:cond evt="onStopAudio" delay="0">
                                              <p:tgtEl>
                                                <p:sldTgt/>
                                              </p:tgtEl>
                                            </p:cond>
                                          </p:endCondLst>
                                        </p:cTn>
                                        <p:tgtEl>
                                          <p:sndTgt r:embed="rId10" name="traditionel.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19469"/>
                                        </p:tgtEl>
                                        <p:attrNameLst>
                                          <p:attrName>style.visibility</p:attrName>
                                        </p:attrNameLst>
                                      </p:cBhvr>
                                      <p:to>
                                        <p:strVal val="visible"/>
                                      </p:to>
                                    </p:set>
                                    <p:animEffect transition="in" filter="fade">
                                      <p:cBhvr>
                                        <p:cTn id="47" dur="500"/>
                                        <p:tgtEl>
                                          <p:spTgt spid="19469"/>
                                        </p:tgtEl>
                                      </p:cBhvr>
                                    </p:animEffect>
                                  </p:childTnLst>
                                  <p:subTnLst>
                                    <p:audio>
                                      <p:cMediaNode>
                                        <p:cTn display="0" masterRel="sameClick">
                                          <p:stCondLst>
                                            <p:cond evt="begin" delay="0">
                                              <p:tn val="45"/>
                                            </p:cond>
                                          </p:stCondLst>
                                          <p:endCondLst>
                                            <p:cond evt="onStopAudio" delay="0">
                                              <p:tgtEl>
                                                <p:sldTgt/>
                                              </p:tgtEl>
                                            </p:cond>
                                          </p:endCondLst>
                                        </p:cTn>
                                        <p:tgtEl>
                                          <p:sndTgt r:embed="rId11" name="touristique.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19464"/>
                                        </p:tgtEl>
                                        <p:attrNameLst>
                                          <p:attrName>style.visibility</p:attrName>
                                        </p:attrNameLst>
                                      </p:cBhvr>
                                      <p:to>
                                        <p:strVal val="visible"/>
                                      </p:to>
                                    </p:set>
                                    <p:animEffect transition="in" filter="fade">
                                      <p:cBhvr>
                                        <p:cTn id="52" dur="500"/>
                                        <p:tgtEl>
                                          <p:spTgt spid="19464"/>
                                        </p:tgtEl>
                                      </p:cBhvr>
                                    </p:animEffect>
                                  </p:childTnLst>
                                  <p:subTnLst>
                                    <p:audio>
                                      <p:cMediaNode>
                                        <p:cTn display="0" masterRel="sameClick">
                                          <p:stCondLst>
                                            <p:cond evt="begin" delay="0">
                                              <p:tn val="50"/>
                                            </p:cond>
                                          </p:stCondLst>
                                          <p:endCondLst>
                                            <p:cond evt="onStopAudio" delay="0">
                                              <p:tgtEl>
                                                <p:sldTgt/>
                                              </p:tgtEl>
                                            </p:cond>
                                          </p:endCondLst>
                                        </p:cTn>
                                        <p:tgtEl>
                                          <p:sndTgt r:embed="rId12" name="sérieux.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19468"/>
                                        </p:tgtEl>
                                        <p:attrNameLst>
                                          <p:attrName>style.visibility</p:attrName>
                                        </p:attrNameLst>
                                      </p:cBhvr>
                                      <p:to>
                                        <p:strVal val="visible"/>
                                      </p:to>
                                    </p:set>
                                    <p:animEffect transition="in" filter="fade">
                                      <p:cBhvr>
                                        <p:cTn id="57" dur="500"/>
                                        <p:tgtEl>
                                          <p:spTgt spid="19468"/>
                                        </p:tgtEl>
                                      </p:cBhvr>
                                    </p:animEffect>
                                  </p:childTnLst>
                                  <p:subTnLst>
                                    <p:audio>
                                      <p:cMediaNode>
                                        <p:cTn display="0" masterRel="sameClick">
                                          <p:stCondLst>
                                            <p:cond evt="begin" delay="0">
                                              <p:tn val="55"/>
                                            </p:cond>
                                          </p:stCondLst>
                                          <p:endCondLst>
                                            <p:cond evt="onStopAudio" delay="0">
                                              <p:tgtEl>
                                                <p:sldTgt/>
                                              </p:tgtEl>
                                            </p:cond>
                                          </p:endCondLst>
                                        </p:cTn>
                                        <p:tgtEl>
                                          <p:sndTgt r:embed="rId13" name="internationale.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nodeType="clickEffect">
                                  <p:stCondLst>
                                    <p:cond delay="0"/>
                                  </p:stCondLst>
                                  <p:childTnLst>
                                    <p:set>
                                      <p:cBhvr>
                                        <p:cTn id="61" dur="1" fill="hold">
                                          <p:stCondLst>
                                            <p:cond delay="0"/>
                                          </p:stCondLst>
                                        </p:cTn>
                                        <p:tgtEl>
                                          <p:spTgt spid="19458"/>
                                        </p:tgtEl>
                                        <p:attrNameLst>
                                          <p:attrName>style.visibility</p:attrName>
                                        </p:attrNameLst>
                                      </p:cBhvr>
                                      <p:to>
                                        <p:strVal val="visible"/>
                                      </p:to>
                                    </p:set>
                                    <p:animEffect transition="in" filter="fade">
                                      <p:cBhvr>
                                        <p:cTn id="62" dur="500"/>
                                        <p:tgtEl>
                                          <p:spTgt spid="19458"/>
                                        </p:tgtEl>
                                      </p:cBhvr>
                                    </p:animEffect>
                                  </p:childTnLst>
                                  <p:subTnLst>
                                    <p:audio>
                                      <p:cMediaNode>
                                        <p:cTn display="0" masterRel="sameClick">
                                          <p:stCondLst>
                                            <p:cond evt="begin" delay="0">
                                              <p:tn val="60"/>
                                            </p:cond>
                                          </p:stCondLst>
                                          <p:endCondLst>
                                            <p:cond evt="onStopAudio" delay="0">
                                              <p:tgtEl>
                                                <p:sldTgt/>
                                              </p:tgtEl>
                                            </p:cond>
                                          </p:endCondLst>
                                        </p:cTn>
                                        <p:tgtEl>
                                          <p:sndTgt r:embed="rId14" name="bruyant.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nodeType="clickEffect">
                                  <p:stCondLst>
                                    <p:cond delay="0"/>
                                  </p:stCondLst>
                                  <p:childTnLst>
                                    <p:set>
                                      <p:cBhvr>
                                        <p:cTn id="66" dur="1" fill="hold">
                                          <p:stCondLst>
                                            <p:cond delay="0"/>
                                          </p:stCondLst>
                                        </p:cTn>
                                        <p:tgtEl>
                                          <p:spTgt spid="19466"/>
                                        </p:tgtEl>
                                        <p:attrNameLst>
                                          <p:attrName>style.visibility</p:attrName>
                                        </p:attrNameLst>
                                      </p:cBhvr>
                                      <p:to>
                                        <p:strVal val="visible"/>
                                      </p:to>
                                    </p:set>
                                    <p:animEffect transition="in" filter="fade">
                                      <p:cBhvr>
                                        <p:cTn id="67" dur="500"/>
                                        <p:tgtEl>
                                          <p:spTgt spid="19466"/>
                                        </p:tgtEl>
                                      </p:cBhvr>
                                    </p:animEffect>
                                  </p:childTnLst>
                                  <p:subTnLst>
                                    <p:audio>
                                      <p:cMediaNode>
                                        <p:cTn display="0" masterRel="sameClick">
                                          <p:stCondLst>
                                            <p:cond evt="begin" delay="0">
                                              <p:tn val="65"/>
                                            </p:cond>
                                          </p:stCondLst>
                                          <p:endCondLst>
                                            <p:cond evt="onStopAudio" delay="0">
                                              <p:tgtEl>
                                                <p:sldTgt/>
                                              </p:tgtEl>
                                            </p:cond>
                                          </p:endCondLst>
                                        </p:cTn>
                                        <p:tgtEl>
                                          <p:sndTgt r:embed="rId15" name="jolie.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nodeType="clickEffect">
                                  <p:stCondLst>
                                    <p:cond delay="0"/>
                                  </p:stCondLst>
                                  <p:childTnLst>
                                    <p:set>
                                      <p:cBhvr>
                                        <p:cTn id="71" dur="1" fill="hold">
                                          <p:stCondLst>
                                            <p:cond delay="0"/>
                                          </p:stCondLst>
                                        </p:cTn>
                                        <p:tgtEl>
                                          <p:spTgt spid="19471"/>
                                        </p:tgtEl>
                                        <p:attrNameLst>
                                          <p:attrName>style.visibility</p:attrName>
                                        </p:attrNameLst>
                                      </p:cBhvr>
                                      <p:to>
                                        <p:strVal val="visible"/>
                                      </p:to>
                                    </p:set>
                                    <p:animEffect transition="in" filter="fade">
                                      <p:cBhvr>
                                        <p:cTn id="72" dur="500"/>
                                        <p:tgtEl>
                                          <p:spTgt spid="19471"/>
                                        </p:tgtEl>
                                      </p:cBhvr>
                                    </p:animEffect>
                                  </p:childTnLst>
                                  <p:subTnLst>
                                    <p:audio>
                                      <p:cMediaNode>
                                        <p:cTn display="0" masterRel="sameClick">
                                          <p:stCondLst>
                                            <p:cond evt="begin" delay="0">
                                              <p:tn val="70"/>
                                            </p:cond>
                                          </p:stCondLst>
                                          <p:endCondLst>
                                            <p:cond evt="onStopAudio" delay="0">
                                              <p:tgtEl>
                                                <p:sldTgt/>
                                              </p:tgtEl>
                                            </p:cond>
                                          </p:endCondLst>
                                        </p:cTn>
                                        <p:tgtEl>
                                          <p:sndTgt r:embed="rId16" name="celebr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a:hlinkClick r:id="" action="ppaction://noaction">
              <a:snd r:embed="rId8" name="porque si.wav"/>
            </a:hlinkClick>
          </p:cNvPr>
          <p:cNvSpPr txBox="1">
            <a:spLocks noChangeArrowheads="1"/>
          </p:cNvSpPr>
          <p:nvPr/>
        </p:nvSpPr>
        <p:spPr bwMode="auto">
          <a:xfrm>
            <a:off x="468313" y="2060575"/>
            <a:ext cx="40084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2800" b="1" dirty="0" err="1">
                <a:latin typeface="Calibri" panose="020F0502020204030204" pitchFamily="34" charset="0"/>
              </a:rPr>
              <a:t>Pourquoi</a:t>
            </a:r>
            <a:r>
              <a:rPr lang="en-GB" altLang="en-US" sz="2800" b="1" dirty="0">
                <a:latin typeface="Calibri" panose="020F0502020204030204" pitchFamily="34" charset="0"/>
              </a:rPr>
              <a:t> </a:t>
            </a:r>
            <a:r>
              <a:rPr lang="en-GB" altLang="en-US" sz="2800" b="1" dirty="0" err="1">
                <a:latin typeface="Calibri" panose="020F0502020204030204" pitchFamily="34" charset="0"/>
              </a:rPr>
              <a:t>aimes</a:t>
            </a:r>
            <a:r>
              <a:rPr lang="en-GB" altLang="en-US" sz="2800" b="1" dirty="0">
                <a:latin typeface="Calibri" panose="020F0502020204030204" pitchFamily="34" charset="0"/>
              </a:rPr>
              <a:t> –</a:t>
            </a:r>
            <a:r>
              <a:rPr lang="en-GB" altLang="en-US" sz="2800" b="1" dirty="0" err="1">
                <a:latin typeface="Calibri" panose="020F0502020204030204" pitchFamily="34" charset="0"/>
              </a:rPr>
              <a:t>tu</a:t>
            </a:r>
            <a:r>
              <a:rPr lang="en-GB" altLang="en-US" sz="2800" b="1" dirty="0">
                <a:latin typeface="Calibri" panose="020F0502020204030204" pitchFamily="34" charset="0"/>
              </a:rPr>
              <a:t> ...?</a:t>
            </a:r>
          </a:p>
        </p:txBody>
      </p:sp>
      <p:sp>
        <p:nvSpPr>
          <p:cNvPr id="3075" name="Text Box 6">
            <a:hlinkClick r:id="" action="ppaction://noaction">
              <a:snd r:embed="rId9" name="porquecreoquees.wav"/>
            </a:hlinkClick>
          </p:cNvPr>
          <p:cNvSpPr txBox="1">
            <a:spLocks noChangeArrowheads="1"/>
          </p:cNvSpPr>
          <p:nvPr/>
        </p:nvSpPr>
        <p:spPr bwMode="auto">
          <a:xfrm>
            <a:off x="323850" y="3055938"/>
            <a:ext cx="4752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800">
                <a:latin typeface="Calibri" panose="020F0502020204030204" pitchFamily="34" charset="0"/>
              </a:rPr>
              <a:t>Parce que je pense que c’est…</a:t>
            </a:r>
          </a:p>
        </p:txBody>
      </p:sp>
      <p:sp>
        <p:nvSpPr>
          <p:cNvPr id="3076" name="Text Box 7">
            <a:hlinkClick r:id="" action="ppaction://noaction">
              <a:snd r:embed="rId10" name="porque no.wav"/>
            </a:hlinkClick>
          </p:cNvPr>
          <p:cNvSpPr txBox="1">
            <a:spLocks noChangeArrowheads="1"/>
          </p:cNvSpPr>
          <p:nvPr/>
        </p:nvSpPr>
        <p:spPr bwMode="auto">
          <a:xfrm>
            <a:off x="4340224" y="2039938"/>
            <a:ext cx="44802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2800" b="1" dirty="0" err="1">
                <a:latin typeface="Calibri" panose="020F0502020204030204" pitchFamily="34" charset="0"/>
              </a:rPr>
              <a:t>Pourquoi</a:t>
            </a:r>
            <a:r>
              <a:rPr lang="en-GB" altLang="en-US" sz="2800" b="1" dirty="0">
                <a:latin typeface="Calibri" panose="020F0502020204030204" pitchFamily="34" charset="0"/>
              </a:rPr>
              <a:t> </a:t>
            </a:r>
            <a:r>
              <a:rPr lang="en-GB" altLang="en-US" sz="2800" b="1" dirty="0" err="1">
                <a:latin typeface="Calibri" panose="020F0502020204030204" pitchFamily="34" charset="0"/>
              </a:rPr>
              <a:t>tu</a:t>
            </a:r>
            <a:r>
              <a:rPr lang="en-GB" altLang="en-US" sz="2800" b="1" dirty="0">
                <a:latin typeface="Calibri" panose="020F0502020204030204" pitchFamily="34" charset="0"/>
              </a:rPr>
              <a:t> </a:t>
            </a:r>
            <a:r>
              <a:rPr lang="en-GB" altLang="en-US" sz="2800" b="1" dirty="0" err="1">
                <a:latin typeface="Calibri" panose="020F0502020204030204" pitchFamily="34" charset="0"/>
              </a:rPr>
              <a:t>n’aimes</a:t>
            </a:r>
            <a:r>
              <a:rPr lang="en-GB" altLang="en-US" sz="2800" b="1" dirty="0">
                <a:latin typeface="Calibri" panose="020F0502020204030204" pitchFamily="34" charset="0"/>
              </a:rPr>
              <a:t> </a:t>
            </a:r>
            <a:r>
              <a:rPr lang="en-GB" altLang="en-US" sz="2800" b="1" dirty="0" smtClean="0">
                <a:latin typeface="Calibri" panose="020F0502020204030204" pitchFamily="34" charset="0"/>
              </a:rPr>
              <a:t>pas…?</a:t>
            </a:r>
            <a:endParaRPr lang="en-GB" altLang="en-US" sz="2800" b="1" dirty="0">
              <a:latin typeface="Calibri" panose="020F0502020204030204" pitchFamily="34" charset="0"/>
            </a:endParaRPr>
          </a:p>
        </p:txBody>
      </p:sp>
      <p:pic>
        <p:nvPicPr>
          <p:cNvPr id="3077" name="Picture 9" descr="think"/>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19500" y="4314825"/>
            <a:ext cx="1871663"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 Box 11"/>
          <p:cNvSpPr txBox="1">
            <a:spLocks noChangeArrowheads="1"/>
          </p:cNvSpPr>
          <p:nvPr/>
        </p:nvSpPr>
        <p:spPr bwMode="auto">
          <a:xfrm>
            <a:off x="5203825" y="3076575"/>
            <a:ext cx="4464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i="1">
                <a:latin typeface="Calibri" panose="020F0502020204030204" pitchFamily="34" charset="0"/>
              </a:rPr>
              <a:t>(Because I think it’s …)</a:t>
            </a:r>
          </a:p>
        </p:txBody>
      </p:sp>
      <p:sp>
        <p:nvSpPr>
          <p:cNvPr id="3079" name="TextBox 8"/>
          <p:cNvSpPr txBox="1">
            <a:spLocks noChangeArrowheads="1"/>
          </p:cNvSpPr>
          <p:nvPr/>
        </p:nvSpPr>
        <p:spPr bwMode="auto">
          <a:xfrm>
            <a:off x="-241614" y="679450"/>
            <a:ext cx="90011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3600" b="1" dirty="0" smtClean="0">
                <a:solidFill>
                  <a:srgbClr val="000000"/>
                </a:solidFill>
                <a:latin typeface="Segoe Print" panose="02000600000000000000" pitchFamily="2" charset="0"/>
              </a:rPr>
              <a:t/>
            </a:r>
            <a:br>
              <a:rPr lang="en-GB" altLang="en-US" sz="3600" b="1" dirty="0" smtClean="0">
                <a:solidFill>
                  <a:srgbClr val="000000"/>
                </a:solidFill>
                <a:latin typeface="Segoe Print" panose="02000600000000000000" pitchFamily="2" charset="0"/>
              </a:rPr>
            </a:br>
            <a:r>
              <a:rPr lang="en-GB" altLang="en-US" sz="3600" b="1" dirty="0" err="1" smtClean="0">
                <a:solidFill>
                  <a:srgbClr val="000000"/>
                </a:solidFill>
                <a:latin typeface="Segoe Print" panose="02000600000000000000" pitchFamily="2" charset="0"/>
              </a:rPr>
              <a:t>parce</a:t>
            </a:r>
            <a:r>
              <a:rPr lang="en-GB" altLang="en-US" sz="3600" b="1" dirty="0" smtClean="0">
                <a:solidFill>
                  <a:srgbClr val="000000"/>
                </a:solidFill>
                <a:latin typeface="Segoe Print" panose="02000600000000000000" pitchFamily="2" charset="0"/>
              </a:rPr>
              <a:t> </a:t>
            </a:r>
            <a:r>
              <a:rPr lang="en-GB" altLang="en-US" sz="3600" b="1" dirty="0">
                <a:solidFill>
                  <a:srgbClr val="000000"/>
                </a:solidFill>
                <a:latin typeface="Segoe Print" panose="02000600000000000000" pitchFamily="2" charset="0"/>
              </a:rPr>
              <a:t>que…(because)</a:t>
            </a:r>
          </a:p>
        </p:txBody>
      </p:sp>
      <p:sp>
        <p:nvSpPr>
          <p:cNvPr id="3" name="Rectangle 2"/>
          <p:cNvSpPr/>
          <p:nvPr/>
        </p:nvSpPr>
        <p:spPr>
          <a:xfrm>
            <a:off x="1763688" y="263951"/>
            <a:ext cx="5862502" cy="830997"/>
          </a:xfrm>
          <a:prstGeom prst="rect">
            <a:avLst/>
          </a:prstGeom>
        </p:spPr>
        <p:txBody>
          <a:bodyPr wrap="none">
            <a:spAutoFit/>
          </a:bodyPr>
          <a:lstStyle/>
          <a:p>
            <a:r>
              <a:rPr lang="en-GB" altLang="en-US" sz="4800" b="1" dirty="0" err="1">
                <a:solidFill>
                  <a:srgbClr val="000000"/>
                </a:solidFill>
                <a:latin typeface="Segoe Print" panose="02000600000000000000" pitchFamily="2" charset="0"/>
              </a:rPr>
              <a:t>Pourquoi</a:t>
            </a:r>
            <a:r>
              <a:rPr lang="en-GB" altLang="en-US" sz="4800" b="1" dirty="0">
                <a:solidFill>
                  <a:srgbClr val="000000"/>
                </a:solidFill>
                <a:latin typeface="Segoe Print" panose="02000600000000000000" pitchFamily="2" charset="0"/>
              </a:rPr>
              <a:t>? (Why?) </a:t>
            </a:r>
            <a:endParaRPr lang="en-GB" sz="4800" dirty="0"/>
          </a:p>
        </p:txBody>
      </p:sp>
    </p:spTree>
    <p:extLst>
      <p:ext uri="{BB962C8B-B14F-4D97-AF65-F5344CB8AC3E}">
        <p14:creationId xmlns:p14="http://schemas.microsoft.com/office/powerpoint/2010/main" val="173799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pourquoi.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9"/>
                                        </p:tgtEl>
                                        <p:attrNameLst>
                                          <p:attrName>style.visibility</p:attrName>
                                        </p:attrNameLst>
                                      </p:cBhvr>
                                      <p:to>
                                        <p:strVal val="visible"/>
                                      </p:to>
                                    </p:set>
                                    <p:animEffect transition="in" filter="fade">
                                      <p:cBhvr>
                                        <p:cTn id="12" dur="500"/>
                                        <p:tgtEl>
                                          <p:spTgt spid="3079"/>
                                        </p:tgtEl>
                                      </p:cBhvr>
                                    </p:animEffect>
                                  </p:childTnLst>
                                  <p:subTnLst>
                                    <p:audio>
                                      <p:cMediaNode>
                                        <p:cTn display="0" masterRel="sameClick">
                                          <p:stCondLst>
                                            <p:cond evt="begin" delay="0">
                                              <p:tn val="10"/>
                                            </p:cond>
                                          </p:stCondLst>
                                          <p:endCondLst>
                                            <p:cond evt="onStopAudio" delay="0">
                                              <p:tgtEl>
                                                <p:sldTgt/>
                                              </p:tgtEl>
                                            </p:cond>
                                          </p:endCondLst>
                                        </p:cTn>
                                        <p:tgtEl>
                                          <p:sndTgt r:embed="rId4" name="parce que.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fade">
                                      <p:cBhvr>
                                        <p:cTn id="17" dur="500"/>
                                        <p:tgtEl>
                                          <p:spTgt spid="3074"/>
                                        </p:tgtEl>
                                      </p:cBhvr>
                                    </p:animEffect>
                                  </p:childTnLst>
                                  <p:subTnLst>
                                    <p:audio>
                                      <p:cMediaNode>
                                        <p:cTn display="0" masterRel="sameClick">
                                          <p:stCondLst>
                                            <p:cond evt="begin" delay="0">
                                              <p:tn val="15"/>
                                            </p:cond>
                                          </p:stCondLst>
                                          <p:endCondLst>
                                            <p:cond evt="onStopAudio" delay="0">
                                              <p:tgtEl>
                                                <p:sldTgt/>
                                              </p:tgtEl>
                                            </p:cond>
                                          </p:endCondLst>
                                        </p:cTn>
                                        <p:tgtEl>
                                          <p:sndTgt r:embed="rId5" name="pourquoi aimes tu.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76"/>
                                        </p:tgtEl>
                                        <p:attrNameLst>
                                          <p:attrName>style.visibility</p:attrName>
                                        </p:attrNameLst>
                                      </p:cBhvr>
                                      <p:to>
                                        <p:strVal val="visible"/>
                                      </p:to>
                                    </p:set>
                                    <p:animEffect transition="in" filter="fade">
                                      <p:cBhvr>
                                        <p:cTn id="22" dur="500"/>
                                        <p:tgtEl>
                                          <p:spTgt spid="3076"/>
                                        </p:tgtEl>
                                      </p:cBhvr>
                                    </p:animEffect>
                                  </p:childTnLst>
                                  <p:subTnLst>
                                    <p:audio>
                                      <p:cMediaNode>
                                        <p:cTn display="0" masterRel="sameClick">
                                          <p:stCondLst>
                                            <p:cond evt="begin" delay="0">
                                              <p:tn val="20"/>
                                            </p:cond>
                                          </p:stCondLst>
                                          <p:endCondLst>
                                            <p:cond evt="onStopAudio" delay="0">
                                              <p:tgtEl>
                                                <p:sldTgt/>
                                              </p:tgtEl>
                                            </p:cond>
                                          </p:endCondLst>
                                        </p:cTn>
                                        <p:tgtEl>
                                          <p:sndTgt r:embed="rId6" name="pourquoi n'aimes tu pas.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75"/>
                                        </p:tgtEl>
                                        <p:attrNameLst>
                                          <p:attrName>style.visibility</p:attrName>
                                        </p:attrNameLst>
                                      </p:cBhvr>
                                      <p:to>
                                        <p:strVal val="visible"/>
                                      </p:to>
                                    </p:set>
                                    <p:animEffect transition="in" filter="fade">
                                      <p:cBhvr>
                                        <p:cTn id="27" dur="500"/>
                                        <p:tgtEl>
                                          <p:spTgt spid="3075"/>
                                        </p:tgtEl>
                                      </p:cBhvr>
                                    </p:animEffect>
                                  </p:childTnLst>
                                  <p:subTnLst>
                                    <p:audio>
                                      <p:cMediaNode>
                                        <p:cTn display="0" masterRel="sameClick">
                                          <p:stCondLst>
                                            <p:cond evt="begin" delay="0">
                                              <p:tn val="25"/>
                                            </p:cond>
                                          </p:stCondLst>
                                          <p:endCondLst>
                                            <p:cond evt="onStopAudio" delay="0">
                                              <p:tgtEl>
                                                <p:sldTgt/>
                                              </p:tgtEl>
                                            </p:cond>
                                          </p:endCondLst>
                                        </p:cTn>
                                        <p:tgtEl>
                                          <p:sndTgt r:embed="rId7" name="parceque je pense que c'est.wav"/>
                                        </p:tgtEl>
                                      </p:cMediaNode>
                                    </p:audio>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078"/>
                                        </p:tgtEl>
                                        <p:attrNameLst>
                                          <p:attrName>style.visibility</p:attrName>
                                        </p:attrNameLst>
                                      </p:cBhvr>
                                      <p:to>
                                        <p:strVal val="visible"/>
                                      </p:to>
                                    </p:set>
                                    <p:animEffect transition="in" filter="fade">
                                      <p:cBhvr>
                                        <p:cTn id="32"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p:bldP spid="3076" grpId="0"/>
      <p:bldP spid="3078" grpId="0"/>
      <p:bldP spid="3079"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7" descr="rana-gustav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188" y="1989138"/>
            <a:ext cx="3203575" cy="427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8">
            <a:hlinkClick r:id="" action="ppaction://noaction">
              <a:snd r:embed="rId7" name="gustavo.wav"/>
            </a:hlinkClick>
          </p:cNvPr>
          <p:cNvSpPr txBox="1">
            <a:spLocks noChangeArrowheads="1"/>
          </p:cNvSpPr>
          <p:nvPr/>
        </p:nvSpPr>
        <p:spPr bwMode="auto">
          <a:xfrm>
            <a:off x="250825" y="188913"/>
            <a:ext cx="41052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2800" b="1" dirty="0" err="1" smtClean="0">
                <a:latin typeface="Calibri" panose="020F0502020204030204" pitchFamily="34" charset="0"/>
              </a:rPr>
              <a:t>Aimes-tu</a:t>
            </a:r>
            <a:r>
              <a:rPr lang="en-GB" altLang="en-US" sz="2800" b="1" dirty="0" smtClean="0">
                <a:latin typeface="Calibri" panose="020F0502020204030204" pitchFamily="34" charset="0"/>
              </a:rPr>
              <a:t>…</a:t>
            </a:r>
            <a:br>
              <a:rPr lang="en-GB" altLang="en-US" sz="2800" b="1" dirty="0" smtClean="0">
                <a:latin typeface="Calibri" panose="020F0502020204030204" pitchFamily="34" charset="0"/>
              </a:rPr>
            </a:br>
            <a:r>
              <a:rPr lang="en-GB" altLang="en-US" sz="2800" b="1" dirty="0" smtClean="0">
                <a:latin typeface="Calibri" panose="020F0502020204030204" pitchFamily="34" charset="0"/>
              </a:rPr>
              <a:t>Gustave </a:t>
            </a:r>
            <a:r>
              <a:rPr lang="en-GB" altLang="en-US" sz="2800" b="1" dirty="0">
                <a:latin typeface="Calibri" panose="020F0502020204030204" pitchFamily="34" charset="0"/>
              </a:rPr>
              <a:t>la </a:t>
            </a:r>
            <a:r>
              <a:rPr lang="en-GB" altLang="en-US" sz="2800" b="1" dirty="0" err="1">
                <a:latin typeface="Calibri" panose="020F0502020204030204" pitchFamily="34" charset="0"/>
              </a:rPr>
              <a:t>grenouille</a:t>
            </a:r>
            <a:r>
              <a:rPr lang="en-GB" altLang="en-US" sz="2800" b="1" dirty="0">
                <a:latin typeface="Calibri" panose="020F0502020204030204" pitchFamily="34" charset="0"/>
              </a:rPr>
              <a:t>?</a:t>
            </a:r>
          </a:p>
        </p:txBody>
      </p:sp>
      <p:sp>
        <p:nvSpPr>
          <p:cNvPr id="21508" name="Text Box 9">
            <a:hlinkClick r:id="" action="ppaction://noaction">
              <a:snd r:embed="rId8" name="porque.wav"/>
            </a:hlinkClick>
          </p:cNvPr>
          <p:cNvSpPr txBox="1">
            <a:spLocks noChangeArrowheads="1"/>
          </p:cNvSpPr>
          <p:nvPr/>
        </p:nvSpPr>
        <p:spPr bwMode="auto">
          <a:xfrm>
            <a:off x="4787900" y="188913"/>
            <a:ext cx="2879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2800" b="1" dirty="0" err="1">
                <a:latin typeface="Calibri" panose="020F0502020204030204" pitchFamily="34" charset="0"/>
              </a:rPr>
              <a:t>Pourquoi</a:t>
            </a:r>
            <a:r>
              <a:rPr lang="en-GB" altLang="en-US" sz="2800" b="1" dirty="0">
                <a:latin typeface="Calibri" panose="020F0502020204030204" pitchFamily="34" charset="0"/>
              </a:rPr>
              <a:t> </a:t>
            </a:r>
            <a:r>
              <a:rPr lang="en-GB" altLang="en-US" sz="2800" b="1" dirty="0" smtClean="0">
                <a:latin typeface="Calibri" panose="020F0502020204030204" pitchFamily="34" charset="0"/>
              </a:rPr>
              <a:t>?</a:t>
            </a:r>
            <a:endParaRPr lang="en-GB" altLang="en-US" sz="2800" b="1" dirty="0">
              <a:latin typeface="Calibri" panose="020F0502020204030204" pitchFamily="34" charset="0"/>
            </a:endParaRPr>
          </a:p>
        </p:txBody>
      </p:sp>
      <p:sp>
        <p:nvSpPr>
          <p:cNvPr id="21509" name="Text Box 10">
            <a:hlinkClick r:id="" action="ppaction://noaction">
              <a:snd r:embed="rId9" name="22_2_j'aime.wav"/>
            </a:hlinkClick>
          </p:cNvPr>
          <p:cNvSpPr txBox="1">
            <a:spLocks noChangeArrowheads="1"/>
          </p:cNvSpPr>
          <p:nvPr/>
        </p:nvSpPr>
        <p:spPr bwMode="auto">
          <a:xfrm>
            <a:off x="4572000" y="1743075"/>
            <a:ext cx="28797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800" dirty="0" err="1">
                <a:latin typeface="Calibri" panose="020F0502020204030204" pitchFamily="34" charset="0"/>
              </a:rPr>
              <a:t>J’aime</a:t>
            </a:r>
            <a:r>
              <a:rPr lang="en-GB" altLang="en-US" sz="2800" dirty="0">
                <a:latin typeface="Calibri" panose="020F0502020204030204" pitchFamily="34" charset="0"/>
              </a:rPr>
              <a:t>…</a:t>
            </a:r>
          </a:p>
        </p:txBody>
      </p:sp>
      <p:sp>
        <p:nvSpPr>
          <p:cNvPr id="21510" name="Text Box 11">
            <a:hlinkClick r:id="" action="ppaction://noaction">
              <a:snd r:embed="rId10" name="22_2_je_n'aime_pas.wav"/>
            </a:hlinkClick>
          </p:cNvPr>
          <p:cNvSpPr txBox="1">
            <a:spLocks noChangeArrowheads="1"/>
          </p:cNvSpPr>
          <p:nvPr/>
        </p:nvSpPr>
        <p:spPr bwMode="auto">
          <a:xfrm>
            <a:off x="4572000" y="2405063"/>
            <a:ext cx="28797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800" dirty="0">
                <a:latin typeface="Calibri" panose="020F0502020204030204" pitchFamily="34" charset="0"/>
              </a:rPr>
              <a:t>Je </a:t>
            </a:r>
            <a:r>
              <a:rPr lang="en-GB" altLang="en-US" sz="2800" dirty="0" err="1">
                <a:latin typeface="Calibri" panose="020F0502020204030204" pitchFamily="34" charset="0"/>
              </a:rPr>
              <a:t>n’aime</a:t>
            </a:r>
            <a:r>
              <a:rPr lang="en-GB" altLang="en-US" sz="2800" dirty="0">
                <a:latin typeface="Calibri" panose="020F0502020204030204" pitchFamily="34" charset="0"/>
              </a:rPr>
              <a:t> pas…</a:t>
            </a:r>
          </a:p>
        </p:txBody>
      </p:sp>
      <p:sp>
        <p:nvSpPr>
          <p:cNvPr id="21511" name="Text Box 12">
            <a:hlinkClick r:id="" action="ppaction://noaction">
              <a:snd r:embed="rId11" name="22_2_j'adore.wav"/>
            </a:hlinkClick>
          </p:cNvPr>
          <p:cNvSpPr txBox="1">
            <a:spLocks noChangeArrowheads="1"/>
          </p:cNvSpPr>
          <p:nvPr/>
        </p:nvSpPr>
        <p:spPr bwMode="auto">
          <a:xfrm>
            <a:off x="4572000" y="3054350"/>
            <a:ext cx="28797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800">
                <a:latin typeface="Calibri" panose="020F0502020204030204" pitchFamily="34" charset="0"/>
              </a:rPr>
              <a:t>J’adore…</a:t>
            </a:r>
          </a:p>
        </p:txBody>
      </p:sp>
      <p:sp>
        <p:nvSpPr>
          <p:cNvPr id="21512" name="Text Box 13">
            <a:hlinkClick r:id="" action="ppaction://noaction">
              <a:snd r:embed="rId12" name="22_2_je_deteste.wav"/>
            </a:hlinkClick>
          </p:cNvPr>
          <p:cNvSpPr txBox="1">
            <a:spLocks noChangeArrowheads="1"/>
          </p:cNvSpPr>
          <p:nvPr/>
        </p:nvSpPr>
        <p:spPr bwMode="auto">
          <a:xfrm>
            <a:off x="4572000" y="3702050"/>
            <a:ext cx="28797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800" dirty="0">
                <a:latin typeface="Calibri" panose="020F0502020204030204" pitchFamily="34" charset="0"/>
              </a:rPr>
              <a:t>Je </a:t>
            </a:r>
            <a:r>
              <a:rPr lang="en-GB" altLang="en-US" sz="2800" dirty="0" err="1">
                <a:latin typeface="Calibri" panose="020F0502020204030204" pitchFamily="34" charset="0"/>
              </a:rPr>
              <a:t>déteste</a:t>
            </a:r>
            <a:r>
              <a:rPr lang="en-GB" altLang="en-US" sz="2800" dirty="0">
                <a:latin typeface="Calibri" panose="020F0502020204030204" pitchFamily="34" charset="0"/>
              </a:rPr>
              <a:t> …</a:t>
            </a:r>
          </a:p>
        </p:txBody>
      </p:sp>
      <p:sp>
        <p:nvSpPr>
          <p:cNvPr id="21513" name="Text Box 15">
            <a:hlinkClick r:id="" action="ppaction://noaction">
              <a:snd r:embed="rId13" name="parceque je pense que c'est.wav"/>
            </a:hlinkClick>
          </p:cNvPr>
          <p:cNvSpPr txBox="1">
            <a:spLocks noChangeArrowheads="1"/>
          </p:cNvSpPr>
          <p:nvPr/>
        </p:nvSpPr>
        <p:spPr bwMode="auto">
          <a:xfrm>
            <a:off x="4500563" y="5013325"/>
            <a:ext cx="37433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800" dirty="0" err="1">
                <a:latin typeface="Calibri" panose="020F0502020204030204" pitchFamily="34" charset="0"/>
              </a:rPr>
              <a:t>Parce</a:t>
            </a:r>
            <a:r>
              <a:rPr lang="en-GB" altLang="en-US" sz="2800" dirty="0">
                <a:latin typeface="Calibri" panose="020F0502020204030204" pitchFamily="34" charset="0"/>
              </a:rPr>
              <a:t> que je </a:t>
            </a:r>
            <a:r>
              <a:rPr lang="en-GB" altLang="en-US" sz="2800" dirty="0" err="1">
                <a:latin typeface="Calibri" panose="020F0502020204030204" pitchFamily="34" charset="0"/>
              </a:rPr>
              <a:t>pense</a:t>
            </a:r>
            <a:r>
              <a:rPr lang="en-GB" altLang="en-US" sz="2800" dirty="0">
                <a:latin typeface="Calibri" panose="020F0502020204030204" pitchFamily="34" charset="0"/>
              </a:rPr>
              <a:t> que </a:t>
            </a:r>
            <a:r>
              <a:rPr lang="en-GB" altLang="en-US" sz="2800" dirty="0" err="1">
                <a:latin typeface="Calibri" panose="020F0502020204030204" pitchFamily="34" charset="0"/>
              </a:rPr>
              <a:t>c’est</a:t>
            </a:r>
            <a:r>
              <a:rPr lang="en-GB" altLang="en-US" sz="2800" dirty="0">
                <a:latin typeface="Calibri" panose="020F0502020204030204" pitchFamily="34" charset="0"/>
              </a:rPr>
              <a:t> </a:t>
            </a:r>
            <a:r>
              <a:rPr lang="en-GB" altLang="en-US" sz="2800" dirty="0">
                <a:solidFill>
                  <a:srgbClr val="0066FF"/>
                </a:solidFill>
                <a:latin typeface="Calibri" panose="020F0502020204030204" pitchFamily="34" charset="0"/>
              </a:rPr>
              <a:t>…</a:t>
            </a:r>
          </a:p>
        </p:txBody>
      </p:sp>
      <p:sp>
        <p:nvSpPr>
          <p:cNvPr id="21514" name="Line 16"/>
          <p:cNvSpPr>
            <a:spLocks noChangeShapeType="1"/>
          </p:cNvSpPr>
          <p:nvPr/>
        </p:nvSpPr>
        <p:spPr bwMode="auto">
          <a:xfrm>
            <a:off x="2339975" y="1125538"/>
            <a:ext cx="0" cy="7905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1" name="Text Box 9">
            <a:hlinkClick r:id="" action="ppaction://noaction">
              <a:snd r:embed="rId8" name="porque.wav"/>
            </a:hlinkClick>
          </p:cNvPr>
          <p:cNvSpPr txBox="1">
            <a:spLocks noChangeArrowheads="1"/>
          </p:cNvSpPr>
          <p:nvPr/>
        </p:nvSpPr>
        <p:spPr bwMode="auto">
          <a:xfrm>
            <a:off x="4787900" y="632877"/>
            <a:ext cx="2879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2800" b="1" dirty="0" err="1">
                <a:latin typeface="Calibri" panose="020F0502020204030204" pitchFamily="34" charset="0"/>
              </a:rPr>
              <a:t>Pourquoi</a:t>
            </a:r>
            <a:r>
              <a:rPr lang="en-GB" altLang="en-US" sz="2800" b="1" dirty="0">
                <a:latin typeface="Calibri" panose="020F0502020204030204" pitchFamily="34" charset="0"/>
              </a:rPr>
              <a:t> (pas)?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fade">
                                      <p:cBhvr>
                                        <p:cTn id="7" dur="500"/>
                                        <p:tgtEl>
                                          <p:spTgt spid="21507"/>
                                        </p:tgtEl>
                                      </p:cBhvr>
                                    </p:animEffect>
                                  </p:childTnLst>
                                  <p:subTnLst>
                                    <p:audio>
                                      <p:cMediaNode>
                                        <p:cTn display="0" masterRel="sameClick">
                                          <p:stCondLst>
                                            <p:cond evt="begin" delay="0">
                                              <p:tn val="5"/>
                                            </p:cond>
                                          </p:stCondLst>
                                          <p:endCondLst>
                                            <p:cond evt="onStopAudio" delay="0">
                                              <p:tgtEl>
                                                <p:sldTgt/>
                                              </p:tgtEl>
                                            </p:cond>
                                          </p:endCondLst>
                                        </p:cTn>
                                        <p:tgtEl>
                                          <p:sndTgt r:embed="rId3" name="aimes-tu.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508"/>
                                        </p:tgtEl>
                                        <p:attrNameLst>
                                          <p:attrName>style.visibility</p:attrName>
                                        </p:attrNameLst>
                                      </p:cBhvr>
                                      <p:to>
                                        <p:strVal val="visible"/>
                                      </p:to>
                                    </p:set>
                                    <p:animEffect transition="in" filter="fade">
                                      <p:cBhvr>
                                        <p:cTn id="12" dur="500"/>
                                        <p:tgtEl>
                                          <p:spTgt spid="21508"/>
                                        </p:tgtEl>
                                      </p:cBhvr>
                                    </p:animEffect>
                                  </p:childTnLst>
                                  <p:subTnLst>
                                    <p:audio>
                                      <p:cMediaNode>
                                        <p:cTn display="0" masterRel="sameClick">
                                          <p:stCondLst>
                                            <p:cond evt="begin" delay="0">
                                              <p:tn val="10"/>
                                            </p:cond>
                                          </p:stCondLst>
                                          <p:endCondLst>
                                            <p:cond evt="onStopAudio" delay="0">
                                              <p:tgtEl>
                                                <p:sldTgt/>
                                              </p:tgtEl>
                                            </p:cond>
                                          </p:endCondLst>
                                        </p:cTn>
                                        <p:tgtEl>
                                          <p:sndTgt r:embed="rId4" name="pourquoi.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subTnLst>
                                    <p:audio>
                                      <p:cMediaNode>
                                        <p:cTn display="0" masterRel="sameClick">
                                          <p:stCondLst>
                                            <p:cond evt="begin" delay="0">
                                              <p:tn val="15"/>
                                            </p:cond>
                                          </p:stCondLst>
                                          <p:endCondLst>
                                            <p:cond evt="onStopAudio" delay="0">
                                              <p:tgtEl>
                                                <p:sldTgt/>
                                              </p:tgtEl>
                                            </p:cond>
                                          </p:endCondLst>
                                        </p:cTn>
                                        <p:tgtEl>
                                          <p:sndTgt r:embed="rId5" name="pq_pa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P spid="21508"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Miss%20Pigg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2775" y="981075"/>
            <a:ext cx="2447925" cy="243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7">
            <a:hlinkClick r:id="" action="ppaction://noaction">
              <a:snd r:embed="rId7" name="tugusta.wav"/>
            </a:hlinkClick>
          </p:cNvPr>
          <p:cNvSpPr txBox="1">
            <a:spLocks noChangeArrowheads="1"/>
          </p:cNvSpPr>
          <p:nvPr/>
        </p:nvSpPr>
        <p:spPr bwMode="auto">
          <a:xfrm>
            <a:off x="467544" y="188913"/>
            <a:ext cx="38885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3200" b="1" dirty="0" err="1" smtClean="0">
                <a:latin typeface="Calibri" panose="020F0502020204030204" pitchFamily="34" charset="0"/>
              </a:rPr>
              <a:t>Aimes-tu</a:t>
            </a:r>
            <a:r>
              <a:rPr lang="en-GB" altLang="en-US" sz="3200" b="1" dirty="0" smtClean="0">
                <a:latin typeface="Calibri" panose="020F0502020204030204" pitchFamily="34" charset="0"/>
              </a:rPr>
              <a:t>…?</a:t>
            </a:r>
            <a:endParaRPr lang="en-GB" altLang="en-US" sz="3200" b="1" dirty="0">
              <a:latin typeface="Calibri" panose="020F0502020204030204" pitchFamily="34" charset="0"/>
            </a:endParaRPr>
          </a:p>
        </p:txBody>
      </p:sp>
      <p:pic>
        <p:nvPicPr>
          <p:cNvPr id="26634" name="Picture 10" descr="gonz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92500" y="1773238"/>
            <a:ext cx="2263775"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5" name="Picture 11" descr="animal"/>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38925" y="3357563"/>
            <a:ext cx="268605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6" name="Rectangle 12"/>
          <p:cNvSpPr>
            <a:spLocks noChangeArrowheads="1"/>
          </p:cNvSpPr>
          <p:nvPr/>
        </p:nvSpPr>
        <p:spPr bwMode="auto">
          <a:xfrm>
            <a:off x="179388" y="1096963"/>
            <a:ext cx="576262" cy="574675"/>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b="1">
                <a:solidFill>
                  <a:schemeClr val="bg1"/>
                </a:solidFill>
                <a:latin typeface="Calibri" panose="020F0502020204030204" pitchFamily="34" charset="0"/>
              </a:rPr>
              <a:t>1</a:t>
            </a:r>
          </a:p>
        </p:txBody>
      </p:sp>
      <p:sp>
        <p:nvSpPr>
          <p:cNvPr id="26637" name="Rectangle 13"/>
          <p:cNvSpPr>
            <a:spLocks noChangeArrowheads="1"/>
          </p:cNvSpPr>
          <p:nvPr/>
        </p:nvSpPr>
        <p:spPr bwMode="auto">
          <a:xfrm>
            <a:off x="3635375" y="1989138"/>
            <a:ext cx="576263" cy="574675"/>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b="1">
                <a:solidFill>
                  <a:schemeClr val="bg1"/>
                </a:solidFill>
                <a:latin typeface="Calibri" panose="020F0502020204030204" pitchFamily="34" charset="0"/>
              </a:rPr>
              <a:t>2</a:t>
            </a:r>
          </a:p>
        </p:txBody>
      </p:sp>
      <p:sp>
        <p:nvSpPr>
          <p:cNvPr id="26638" name="Rectangle 14"/>
          <p:cNvSpPr>
            <a:spLocks noChangeArrowheads="1"/>
          </p:cNvSpPr>
          <p:nvPr/>
        </p:nvSpPr>
        <p:spPr bwMode="auto">
          <a:xfrm>
            <a:off x="6300788" y="3573463"/>
            <a:ext cx="576262" cy="574675"/>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b="1">
                <a:solidFill>
                  <a:schemeClr val="bg1"/>
                </a:solidFill>
                <a:latin typeface="Calibri" panose="020F0502020204030204" pitchFamily="34" charset="0"/>
              </a:rPr>
              <a:t>3</a:t>
            </a:r>
          </a:p>
        </p:txBody>
      </p:sp>
      <p:sp>
        <p:nvSpPr>
          <p:cNvPr id="26640" name="Text Box 16"/>
          <p:cNvSpPr txBox="1">
            <a:spLocks noChangeArrowheads="1"/>
          </p:cNvSpPr>
          <p:nvPr/>
        </p:nvSpPr>
        <p:spPr bwMode="auto">
          <a:xfrm rot="-816584">
            <a:off x="1258888" y="3171825"/>
            <a:ext cx="1798637" cy="617538"/>
          </a:xfrm>
          <a:prstGeom prst="rect">
            <a:avLst/>
          </a:prstGeom>
          <a:solidFill>
            <a:schemeClr val="bg1"/>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3200" b="1">
                <a:latin typeface="Fine Hand"/>
              </a:rPr>
              <a:t>Piggy</a:t>
            </a:r>
          </a:p>
        </p:txBody>
      </p:sp>
      <p:sp>
        <p:nvSpPr>
          <p:cNvPr id="26641" name="Text Box 17"/>
          <p:cNvSpPr txBox="1">
            <a:spLocks noChangeArrowheads="1"/>
          </p:cNvSpPr>
          <p:nvPr/>
        </p:nvSpPr>
        <p:spPr bwMode="auto">
          <a:xfrm>
            <a:off x="5940425" y="1989138"/>
            <a:ext cx="1727200" cy="584775"/>
          </a:xfrm>
          <a:prstGeom prst="rect">
            <a:avLst/>
          </a:prstGeom>
          <a:solidFill>
            <a:schemeClr val="bg1"/>
          </a:solidFill>
          <a:ln w="38100">
            <a:solidFill>
              <a:schemeClr val="tx1"/>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3200" b="1">
                <a:latin typeface="Hollywood Hills"/>
              </a:rPr>
              <a:t>Gonzo</a:t>
            </a:r>
          </a:p>
        </p:txBody>
      </p:sp>
      <p:sp>
        <p:nvSpPr>
          <p:cNvPr id="26643" name="Text Box 19"/>
          <p:cNvSpPr txBox="1">
            <a:spLocks noChangeArrowheads="1"/>
          </p:cNvSpPr>
          <p:nvPr/>
        </p:nvSpPr>
        <p:spPr bwMode="auto">
          <a:xfrm rot="-234104">
            <a:off x="5219700" y="5764213"/>
            <a:ext cx="1798638" cy="617537"/>
          </a:xfrm>
          <a:prstGeom prst="rect">
            <a:avLst/>
          </a:prstGeom>
          <a:solidFill>
            <a:schemeClr val="bg1"/>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3200" b="1">
                <a:latin typeface="Cracked Johnnie"/>
              </a:rPr>
              <a:t>Animal</a:t>
            </a:r>
          </a:p>
        </p:txBody>
      </p:sp>
      <p:sp>
        <p:nvSpPr>
          <p:cNvPr id="13" name="Text Box 9">
            <a:hlinkClick r:id="" action="ppaction://noaction">
              <a:snd r:embed="rId10" name="porque.wav"/>
            </a:hlinkClick>
          </p:cNvPr>
          <p:cNvSpPr txBox="1">
            <a:spLocks noChangeArrowheads="1"/>
          </p:cNvSpPr>
          <p:nvPr/>
        </p:nvSpPr>
        <p:spPr bwMode="auto">
          <a:xfrm>
            <a:off x="4787900" y="188913"/>
            <a:ext cx="2879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2800" b="1" dirty="0" err="1">
                <a:latin typeface="Calibri" panose="020F0502020204030204" pitchFamily="34" charset="0"/>
              </a:rPr>
              <a:t>Pourquoi</a:t>
            </a:r>
            <a:r>
              <a:rPr lang="en-GB" altLang="en-US" sz="2800" b="1" dirty="0">
                <a:latin typeface="Calibri" panose="020F0502020204030204" pitchFamily="34" charset="0"/>
              </a:rPr>
              <a:t> </a:t>
            </a:r>
            <a:r>
              <a:rPr lang="en-GB" altLang="en-US" sz="2800" b="1" dirty="0" smtClean="0">
                <a:latin typeface="Calibri" panose="020F0502020204030204" pitchFamily="34" charset="0"/>
              </a:rPr>
              <a:t>?</a:t>
            </a:r>
            <a:endParaRPr lang="en-GB" altLang="en-US" sz="2800" b="1" dirty="0">
              <a:latin typeface="Calibri" panose="020F0502020204030204" pitchFamily="34" charset="0"/>
            </a:endParaRPr>
          </a:p>
        </p:txBody>
      </p:sp>
      <p:sp>
        <p:nvSpPr>
          <p:cNvPr id="14" name="Text Box 9">
            <a:hlinkClick r:id="" action="ppaction://noaction">
              <a:snd r:embed="rId10" name="porque.wav"/>
            </a:hlinkClick>
          </p:cNvPr>
          <p:cNvSpPr txBox="1">
            <a:spLocks noChangeArrowheads="1"/>
          </p:cNvSpPr>
          <p:nvPr/>
        </p:nvSpPr>
        <p:spPr bwMode="auto">
          <a:xfrm>
            <a:off x="4787900" y="632877"/>
            <a:ext cx="2879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2800" b="1" dirty="0" err="1">
                <a:latin typeface="Calibri" panose="020F0502020204030204" pitchFamily="34" charset="0"/>
              </a:rPr>
              <a:t>Pourquoi</a:t>
            </a:r>
            <a:r>
              <a:rPr lang="en-GB" altLang="en-US" sz="2800" b="1" dirty="0">
                <a:latin typeface="Calibri" panose="020F0502020204030204" pitchFamily="34" charset="0"/>
              </a:rPr>
              <a:t> (pas)?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fade">
                                      <p:cBhvr>
                                        <p:cTn id="7" dur="500"/>
                                        <p:tgtEl>
                                          <p:spTgt spid="22531"/>
                                        </p:tgtEl>
                                      </p:cBhvr>
                                    </p:animEffect>
                                  </p:childTnLst>
                                  <p:subTnLst>
                                    <p:audio>
                                      <p:cMediaNode>
                                        <p:cTn display="0" masterRel="sameClick">
                                          <p:stCondLst>
                                            <p:cond evt="begin" delay="0">
                                              <p:tn val="5"/>
                                            </p:cond>
                                          </p:stCondLst>
                                          <p:endCondLst>
                                            <p:cond evt="onStopAudio" delay="0">
                                              <p:tgtEl>
                                                <p:sldTgt/>
                                              </p:tgtEl>
                                            </p:cond>
                                          </p:endCondLst>
                                        </p:cTn>
                                        <p:tgtEl>
                                          <p:sndTgt r:embed="rId3" name="aimes-tu.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subTnLst>
                                    <p:audio>
                                      <p:cMediaNode>
                                        <p:cTn display="0" masterRel="sameClick">
                                          <p:stCondLst>
                                            <p:cond evt="begin" delay="0">
                                              <p:tn val="10"/>
                                            </p:cond>
                                          </p:stCondLst>
                                          <p:endCondLst>
                                            <p:cond evt="onStopAudio" delay="0">
                                              <p:tgtEl>
                                                <p:sldTgt/>
                                              </p:tgtEl>
                                            </p:cond>
                                          </p:endCondLst>
                                        </p:cTn>
                                        <p:tgtEl>
                                          <p:sndTgt r:embed="rId4" name="pourquoi.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subTnLst>
                                    <p:audio>
                                      <p:cMediaNode>
                                        <p:cTn display="0" masterRel="sameClick">
                                          <p:stCondLst>
                                            <p:cond evt="begin" delay="0">
                                              <p:tn val="15"/>
                                            </p:cond>
                                          </p:stCondLst>
                                          <p:endCondLst>
                                            <p:cond evt="onStopAudio" delay="0">
                                              <p:tgtEl>
                                                <p:sldTgt/>
                                              </p:tgtEl>
                                            </p:cond>
                                          </p:endCondLst>
                                        </p:cTn>
                                        <p:tgtEl>
                                          <p:sndTgt r:embed="rId5" name="pq_pas.wav"/>
                                        </p:tgtEl>
                                      </p:cMediaNode>
                                    </p:audio>
                                  </p:sub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6636"/>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6626"/>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6640"/>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6637"/>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6634"/>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6641"/>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6638"/>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26635"/>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266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P spid="26636" grpId="0" animBg="1"/>
      <p:bldP spid="26637" grpId="0" animBg="1"/>
      <p:bldP spid="26638" grpId="0" animBg="1"/>
      <p:bldP spid="26640" grpId="0" animBg="1"/>
      <p:bldP spid="26641" grpId="0" animBg="1"/>
      <p:bldP spid="26643" grpId="0" animBg="1"/>
      <p:bldP spid="13"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5"/>
          <p:cNvSpPr txBox="1">
            <a:spLocks noChangeArrowheads="1"/>
          </p:cNvSpPr>
          <p:nvPr/>
        </p:nvSpPr>
        <p:spPr bwMode="auto">
          <a:xfrm>
            <a:off x="179388" y="476250"/>
            <a:ext cx="8642350"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AutoNum type="arabicPeriod"/>
            </a:pPr>
            <a:r>
              <a:rPr lang="en-GB" altLang="en-US" sz="2400" dirty="0">
                <a:latin typeface="Calibri" panose="020F0502020204030204" pitchFamily="34" charset="0"/>
              </a:rPr>
              <a:t>Je </a:t>
            </a:r>
            <a:r>
              <a:rPr lang="en-GB" altLang="en-US" sz="2400" dirty="0" err="1">
                <a:latin typeface="Calibri" panose="020F0502020204030204" pitchFamily="34" charset="0"/>
              </a:rPr>
              <a:t>n’aime</a:t>
            </a:r>
            <a:r>
              <a:rPr lang="en-GB" altLang="en-US" sz="2400" dirty="0">
                <a:latin typeface="Calibri" panose="020F0502020204030204" pitchFamily="34" charset="0"/>
              </a:rPr>
              <a:t> pas mon </a:t>
            </a:r>
            <a:r>
              <a:rPr lang="en-GB" altLang="en-US" sz="2400" dirty="0" err="1">
                <a:latin typeface="Calibri" panose="020F0502020204030204" pitchFamily="34" charset="0"/>
              </a:rPr>
              <a:t>collège</a:t>
            </a:r>
            <a:r>
              <a:rPr lang="en-GB" altLang="en-US" sz="2400" dirty="0">
                <a:latin typeface="Calibri" panose="020F0502020204030204" pitchFamily="34" charset="0"/>
              </a:rPr>
              <a:t> </a:t>
            </a:r>
            <a:r>
              <a:rPr lang="en-GB" altLang="en-US" sz="2400" dirty="0" err="1">
                <a:latin typeface="Calibri" panose="020F0502020204030204" pitchFamily="34" charset="0"/>
              </a:rPr>
              <a:t>parce</a:t>
            </a:r>
            <a:r>
              <a:rPr lang="en-GB" altLang="en-US" sz="2400" dirty="0">
                <a:latin typeface="Calibri" panose="020F0502020204030204" pitchFamily="34" charset="0"/>
              </a:rPr>
              <a:t> que </a:t>
            </a:r>
            <a:r>
              <a:rPr lang="en-GB" altLang="en-US" sz="2400" dirty="0" err="1">
                <a:latin typeface="Calibri" panose="020F0502020204030204" pitchFamily="34" charset="0"/>
              </a:rPr>
              <a:t>c’est</a:t>
            </a:r>
            <a:r>
              <a:rPr lang="en-GB" altLang="en-US" sz="2400" dirty="0">
                <a:latin typeface="Calibri" panose="020F0502020204030204" pitchFamily="34" charset="0"/>
              </a:rPr>
              <a:t>__________.</a:t>
            </a:r>
          </a:p>
          <a:p>
            <a:pPr eaLnBrk="1" hangingPunct="1">
              <a:spcBef>
                <a:spcPct val="50000"/>
              </a:spcBef>
              <a:buFontTx/>
              <a:buAutoNum type="arabicPeriod"/>
            </a:pPr>
            <a:r>
              <a:rPr lang="en-GB" altLang="en-US" sz="2400" dirty="0" err="1">
                <a:latin typeface="Calibri" panose="020F0502020204030204" pitchFamily="34" charset="0"/>
              </a:rPr>
              <a:t>J’adore</a:t>
            </a:r>
            <a:r>
              <a:rPr lang="en-GB" altLang="en-US" sz="2400" dirty="0">
                <a:latin typeface="Calibri" panose="020F0502020204030204" pitchFamily="34" charset="0"/>
              </a:rPr>
              <a:t> les fêtes </a:t>
            </a:r>
            <a:r>
              <a:rPr lang="en-GB" altLang="en-US" sz="2400" dirty="0" err="1">
                <a:latin typeface="Calibri" panose="020F0502020204030204" pitchFamily="34" charset="0"/>
              </a:rPr>
              <a:t>parce</a:t>
            </a:r>
            <a:r>
              <a:rPr lang="en-GB" altLang="en-US" sz="2400" dirty="0">
                <a:latin typeface="Calibri" panose="020F0502020204030204" pitchFamily="34" charset="0"/>
              </a:rPr>
              <a:t> </a:t>
            </a:r>
            <a:r>
              <a:rPr lang="en-GB" altLang="en-US" sz="2400" dirty="0" err="1">
                <a:latin typeface="Calibri" panose="020F0502020204030204" pitchFamily="34" charset="0"/>
              </a:rPr>
              <a:t>qu’elles</a:t>
            </a:r>
            <a:r>
              <a:rPr lang="en-GB" altLang="en-US" sz="2400" dirty="0">
                <a:latin typeface="Calibri" panose="020F0502020204030204" pitchFamily="34" charset="0"/>
              </a:rPr>
              <a:t> </a:t>
            </a:r>
            <a:r>
              <a:rPr lang="en-GB" altLang="en-US" sz="2400" dirty="0" err="1">
                <a:latin typeface="Calibri" panose="020F0502020204030204" pitchFamily="34" charset="0"/>
              </a:rPr>
              <a:t>sont</a:t>
            </a:r>
            <a:r>
              <a:rPr lang="en-GB" altLang="en-US" sz="2400" dirty="0">
                <a:latin typeface="Calibri" panose="020F0502020204030204" pitchFamily="34" charset="0"/>
              </a:rPr>
              <a:t> __________.</a:t>
            </a:r>
          </a:p>
          <a:p>
            <a:pPr eaLnBrk="1" hangingPunct="1">
              <a:spcBef>
                <a:spcPct val="50000"/>
              </a:spcBef>
              <a:buFontTx/>
              <a:buAutoNum type="arabicPeriod"/>
            </a:pPr>
            <a:r>
              <a:rPr lang="en-GB" altLang="en-US" sz="2400" dirty="0">
                <a:latin typeface="Calibri" panose="020F0502020204030204" pitchFamily="34" charset="0"/>
              </a:rPr>
              <a:t>Je </a:t>
            </a:r>
            <a:r>
              <a:rPr lang="en-GB" altLang="en-US" sz="2400" dirty="0" err="1">
                <a:latin typeface="Calibri" panose="020F0502020204030204" pitchFamily="34" charset="0"/>
              </a:rPr>
              <a:t>préfère</a:t>
            </a:r>
            <a:r>
              <a:rPr lang="en-GB" altLang="en-US" sz="2400" dirty="0">
                <a:latin typeface="Calibri" panose="020F0502020204030204" pitchFamily="34" charset="0"/>
              </a:rPr>
              <a:t> le football </a:t>
            </a:r>
            <a:r>
              <a:rPr lang="en-GB" altLang="en-US" sz="2400" dirty="0" err="1">
                <a:latin typeface="Calibri" panose="020F0502020204030204" pitchFamily="34" charset="0"/>
              </a:rPr>
              <a:t>parce</a:t>
            </a:r>
            <a:r>
              <a:rPr lang="en-GB" altLang="en-US" sz="2400" dirty="0">
                <a:latin typeface="Calibri" panose="020F0502020204030204" pitchFamily="34" charset="0"/>
              </a:rPr>
              <a:t> que </a:t>
            </a:r>
            <a:r>
              <a:rPr lang="en-GB" altLang="en-US" sz="2400" dirty="0" err="1">
                <a:latin typeface="Calibri" panose="020F0502020204030204" pitchFamily="34" charset="0"/>
              </a:rPr>
              <a:t>c’est</a:t>
            </a:r>
            <a:r>
              <a:rPr lang="en-GB" altLang="en-US" sz="2400" dirty="0">
                <a:latin typeface="Calibri" panose="020F0502020204030204" pitchFamily="34" charset="0"/>
              </a:rPr>
              <a:t>____________.</a:t>
            </a:r>
          </a:p>
          <a:p>
            <a:pPr eaLnBrk="1" hangingPunct="1">
              <a:spcBef>
                <a:spcPct val="50000"/>
              </a:spcBef>
              <a:buFontTx/>
              <a:buAutoNum type="arabicPeriod"/>
            </a:pPr>
            <a:r>
              <a:rPr lang="en-GB" altLang="en-US" sz="2400" dirty="0">
                <a:latin typeface="Calibri" panose="020F0502020204030204" pitchFamily="34" charset="0"/>
              </a:rPr>
              <a:t>Mon animal </a:t>
            </a:r>
            <a:r>
              <a:rPr lang="en-GB" altLang="en-US" sz="2400" dirty="0" err="1">
                <a:latin typeface="Calibri" panose="020F0502020204030204" pitchFamily="34" charset="0"/>
              </a:rPr>
              <a:t>favori</a:t>
            </a:r>
            <a:r>
              <a:rPr lang="en-GB" altLang="en-US" sz="2400" dirty="0">
                <a:latin typeface="Calibri" panose="020F0502020204030204" pitchFamily="34" charset="0"/>
              </a:rPr>
              <a:t> </a:t>
            </a:r>
            <a:r>
              <a:rPr lang="en-GB" altLang="en-US" sz="2400" dirty="0" err="1">
                <a:latin typeface="Calibri" panose="020F0502020204030204" pitchFamily="34" charset="0"/>
              </a:rPr>
              <a:t>est</a:t>
            </a:r>
            <a:r>
              <a:rPr lang="en-GB" altLang="en-US" sz="2400" dirty="0">
                <a:latin typeface="Calibri" panose="020F0502020204030204" pitchFamily="34" charset="0"/>
              </a:rPr>
              <a:t> un chat </a:t>
            </a:r>
            <a:r>
              <a:rPr lang="en-GB" altLang="en-US" sz="2400" dirty="0" err="1">
                <a:latin typeface="Calibri" panose="020F0502020204030204" pitchFamily="34" charset="0"/>
              </a:rPr>
              <a:t>parce</a:t>
            </a:r>
            <a:r>
              <a:rPr lang="en-GB" altLang="en-US" sz="2400" dirty="0">
                <a:latin typeface="Calibri" panose="020F0502020204030204" pitchFamily="34" charset="0"/>
              </a:rPr>
              <a:t> que les chats </a:t>
            </a:r>
            <a:r>
              <a:rPr lang="en-GB" altLang="en-US" sz="2400" dirty="0" err="1">
                <a:latin typeface="Calibri" panose="020F0502020204030204" pitchFamily="34" charset="0"/>
              </a:rPr>
              <a:t>sont</a:t>
            </a:r>
            <a:r>
              <a:rPr lang="en-GB" altLang="en-US" sz="2400" dirty="0">
                <a:latin typeface="Calibri" panose="020F0502020204030204" pitchFamily="34" charset="0"/>
              </a:rPr>
              <a:t> _______.</a:t>
            </a:r>
          </a:p>
          <a:p>
            <a:pPr eaLnBrk="1" hangingPunct="1">
              <a:spcBef>
                <a:spcPct val="50000"/>
              </a:spcBef>
              <a:buFontTx/>
              <a:buAutoNum type="arabicPeriod"/>
            </a:pPr>
            <a:r>
              <a:rPr lang="en-GB" altLang="en-US" sz="2400" dirty="0">
                <a:latin typeface="Calibri" panose="020F0502020204030204" pitchFamily="34" charset="0"/>
              </a:rPr>
              <a:t>La </a:t>
            </a:r>
            <a:r>
              <a:rPr lang="en-GB" altLang="en-US" sz="2400" dirty="0" err="1">
                <a:latin typeface="Calibri" panose="020F0502020204030204" pitchFamily="34" charset="0"/>
              </a:rPr>
              <a:t>fille</a:t>
            </a:r>
            <a:r>
              <a:rPr lang="en-GB" altLang="en-US" sz="2400" dirty="0">
                <a:latin typeface="Calibri" panose="020F0502020204030204" pitchFamily="34" charset="0"/>
              </a:rPr>
              <a:t> </a:t>
            </a:r>
            <a:r>
              <a:rPr lang="en-GB" altLang="en-US" sz="2400" dirty="0" err="1">
                <a:latin typeface="Calibri" panose="020F0502020204030204" pitchFamily="34" charset="0"/>
              </a:rPr>
              <a:t>n’est</a:t>
            </a:r>
            <a:r>
              <a:rPr lang="en-GB" altLang="en-US" sz="2400" dirty="0">
                <a:latin typeface="Calibri" panose="020F0502020204030204" pitchFamily="34" charset="0"/>
              </a:rPr>
              <a:t> pas </a:t>
            </a:r>
            <a:r>
              <a:rPr lang="en-GB" altLang="en-US" sz="2400" dirty="0" err="1">
                <a:latin typeface="Calibri" panose="020F0502020204030204" pitchFamily="34" charset="0"/>
              </a:rPr>
              <a:t>bruyante</a:t>
            </a:r>
            <a:r>
              <a:rPr lang="en-GB" altLang="en-US" sz="2400" dirty="0">
                <a:latin typeface="Calibri" panose="020F0502020204030204" pitchFamily="34" charset="0"/>
              </a:rPr>
              <a:t>, </a:t>
            </a:r>
            <a:r>
              <a:rPr lang="en-GB" altLang="en-US" sz="2400" dirty="0" err="1">
                <a:latin typeface="Calibri" panose="020F0502020204030204" pitchFamily="34" charset="0"/>
              </a:rPr>
              <a:t>elle</a:t>
            </a:r>
            <a:r>
              <a:rPr lang="en-GB" altLang="en-US" sz="2400" dirty="0">
                <a:latin typeface="Calibri" panose="020F0502020204030204" pitchFamily="34" charset="0"/>
              </a:rPr>
              <a:t> </a:t>
            </a:r>
            <a:r>
              <a:rPr lang="en-GB" altLang="en-US" sz="2400" dirty="0" err="1">
                <a:latin typeface="Calibri" panose="020F0502020204030204" pitchFamily="34" charset="0"/>
              </a:rPr>
              <a:t>est</a:t>
            </a:r>
            <a:r>
              <a:rPr lang="en-GB" altLang="en-US" sz="2400" dirty="0">
                <a:latin typeface="Calibri" panose="020F0502020204030204" pitchFamily="34" charset="0"/>
              </a:rPr>
              <a:t> __________.</a:t>
            </a:r>
          </a:p>
          <a:p>
            <a:pPr eaLnBrk="1" hangingPunct="1">
              <a:spcBef>
                <a:spcPct val="50000"/>
              </a:spcBef>
              <a:buFontTx/>
              <a:buAutoNum type="arabicPeriod"/>
            </a:pPr>
            <a:r>
              <a:rPr lang="en-GB" altLang="en-US" sz="2400" dirty="0">
                <a:latin typeface="Calibri" panose="020F0502020204030204" pitchFamily="34" charset="0"/>
              </a:rPr>
              <a:t>Mon </a:t>
            </a:r>
            <a:r>
              <a:rPr lang="en-GB" altLang="en-US" sz="2400" dirty="0" err="1">
                <a:latin typeface="Calibri" panose="020F0502020204030204" pitchFamily="34" charset="0"/>
              </a:rPr>
              <a:t>anniversaire</a:t>
            </a:r>
            <a:r>
              <a:rPr lang="en-GB" altLang="en-US" sz="2400" dirty="0">
                <a:latin typeface="Calibri" panose="020F0502020204030204" pitchFamily="34" charset="0"/>
              </a:rPr>
              <a:t> </a:t>
            </a:r>
            <a:r>
              <a:rPr lang="en-GB" altLang="en-US" sz="2400" dirty="0" err="1">
                <a:latin typeface="Calibri" panose="020F0502020204030204" pitchFamily="34" charset="0"/>
              </a:rPr>
              <a:t>est</a:t>
            </a:r>
            <a:r>
              <a:rPr lang="en-GB" altLang="en-US" sz="2400" dirty="0">
                <a:latin typeface="Calibri" panose="020F0502020204030204" pitchFamily="34" charset="0"/>
              </a:rPr>
              <a:t> </a:t>
            </a:r>
            <a:r>
              <a:rPr lang="en-GB" altLang="en-US" sz="2400" dirty="0" err="1">
                <a:latin typeface="Calibri" panose="020F0502020204030204" pitchFamily="34" charset="0"/>
              </a:rPr>
              <a:t>très</a:t>
            </a:r>
            <a:r>
              <a:rPr lang="en-GB" altLang="en-US" sz="2400" dirty="0">
                <a:latin typeface="Calibri" panose="020F0502020204030204" pitchFamily="34" charset="0"/>
              </a:rPr>
              <a:t> __________.</a:t>
            </a:r>
          </a:p>
          <a:p>
            <a:pPr eaLnBrk="1" hangingPunct="1">
              <a:spcBef>
                <a:spcPct val="50000"/>
              </a:spcBef>
              <a:buFontTx/>
              <a:buAutoNum type="arabicPeriod"/>
            </a:pPr>
            <a:r>
              <a:rPr lang="en-GB" altLang="en-US" sz="2400" dirty="0" err="1">
                <a:latin typeface="Calibri" panose="020F0502020204030204" pitchFamily="34" charset="0"/>
              </a:rPr>
              <a:t>J’adore</a:t>
            </a:r>
            <a:r>
              <a:rPr lang="en-GB" altLang="en-US" sz="2400" dirty="0">
                <a:latin typeface="Calibri" panose="020F0502020204030204" pitchFamily="34" charset="0"/>
              </a:rPr>
              <a:t> les  </a:t>
            </a:r>
            <a:r>
              <a:rPr lang="en-GB" altLang="en-US" sz="2400" dirty="0" err="1">
                <a:latin typeface="Calibri" panose="020F0502020204030204" pitchFamily="34" charset="0"/>
              </a:rPr>
              <a:t>papillons</a:t>
            </a:r>
            <a:r>
              <a:rPr lang="en-GB" altLang="en-US" sz="2400" dirty="0">
                <a:latin typeface="Calibri" panose="020F0502020204030204" pitchFamily="34" charset="0"/>
              </a:rPr>
              <a:t> </a:t>
            </a:r>
            <a:r>
              <a:rPr lang="en-GB" altLang="en-US" sz="2400" dirty="0" err="1">
                <a:latin typeface="Calibri" panose="020F0502020204030204" pitchFamily="34" charset="0"/>
              </a:rPr>
              <a:t>parce</a:t>
            </a:r>
            <a:r>
              <a:rPr lang="en-GB" altLang="en-US" sz="2400" dirty="0">
                <a:latin typeface="Calibri" panose="020F0502020204030204" pitchFamily="34" charset="0"/>
              </a:rPr>
              <a:t> </a:t>
            </a:r>
            <a:r>
              <a:rPr lang="en-GB" altLang="en-US" sz="2400" dirty="0" err="1">
                <a:latin typeface="Calibri" panose="020F0502020204030204" pitchFamily="34" charset="0"/>
              </a:rPr>
              <a:t>qu’ils</a:t>
            </a:r>
            <a:r>
              <a:rPr lang="en-GB" altLang="en-US" sz="2400" dirty="0">
                <a:latin typeface="Calibri" panose="020F0502020204030204" pitchFamily="34" charset="0"/>
              </a:rPr>
              <a:t> </a:t>
            </a:r>
            <a:r>
              <a:rPr lang="en-GB" altLang="en-US" sz="2400" dirty="0" err="1">
                <a:latin typeface="Calibri" panose="020F0502020204030204" pitchFamily="34" charset="0"/>
              </a:rPr>
              <a:t>sont</a:t>
            </a:r>
            <a:r>
              <a:rPr lang="en-GB" altLang="en-US" sz="2400" dirty="0">
                <a:latin typeface="Calibri" panose="020F0502020204030204" pitchFamily="34" charset="0"/>
              </a:rPr>
              <a:t> __________.</a:t>
            </a:r>
          </a:p>
          <a:p>
            <a:pPr eaLnBrk="1" hangingPunct="1">
              <a:spcBef>
                <a:spcPct val="50000"/>
              </a:spcBef>
              <a:buFontTx/>
              <a:buAutoNum type="arabicPeriod"/>
            </a:pPr>
            <a:r>
              <a:rPr lang="en-GB" altLang="en-US" sz="2400" dirty="0" err="1">
                <a:latin typeface="Calibri" panose="020F0502020204030204" pitchFamily="34" charset="0"/>
              </a:rPr>
              <a:t>Pocoyo</a:t>
            </a:r>
            <a:r>
              <a:rPr lang="en-GB" altLang="en-US" sz="2400" dirty="0">
                <a:latin typeface="Calibri" panose="020F0502020204030204" pitchFamily="34" charset="0"/>
              </a:rPr>
              <a:t> </a:t>
            </a:r>
            <a:r>
              <a:rPr lang="en-GB" altLang="en-US" sz="2400" dirty="0" err="1">
                <a:latin typeface="Calibri" panose="020F0502020204030204" pitchFamily="34" charset="0"/>
              </a:rPr>
              <a:t>est</a:t>
            </a:r>
            <a:r>
              <a:rPr lang="en-GB" altLang="en-US" sz="2400" dirty="0">
                <a:latin typeface="Calibri" panose="020F0502020204030204" pitchFamily="34" charset="0"/>
              </a:rPr>
              <a:t> </a:t>
            </a:r>
            <a:r>
              <a:rPr lang="en-GB" altLang="en-US" sz="2400" dirty="0" err="1">
                <a:latin typeface="Calibri" panose="020F0502020204030204" pitchFamily="34" charset="0"/>
              </a:rPr>
              <a:t>très</a:t>
            </a:r>
            <a:r>
              <a:rPr lang="en-GB" altLang="en-US" sz="2400" dirty="0">
                <a:latin typeface="Calibri" panose="020F0502020204030204" pitchFamily="34" charset="0"/>
              </a:rPr>
              <a:t> __________.</a:t>
            </a:r>
          </a:p>
          <a:p>
            <a:pPr eaLnBrk="1" hangingPunct="1">
              <a:spcBef>
                <a:spcPct val="50000"/>
              </a:spcBef>
              <a:buFontTx/>
              <a:buAutoNum type="arabicPeriod"/>
            </a:pPr>
            <a:r>
              <a:rPr lang="en-GB" altLang="en-US" sz="2400" dirty="0" err="1">
                <a:latin typeface="Calibri" panose="020F0502020204030204" pitchFamily="34" charset="0"/>
              </a:rPr>
              <a:t>J’adore</a:t>
            </a:r>
            <a:r>
              <a:rPr lang="en-GB" altLang="en-US" sz="2400" dirty="0">
                <a:latin typeface="Calibri" panose="020F0502020204030204" pitchFamily="34" charset="0"/>
              </a:rPr>
              <a:t> les </a:t>
            </a:r>
            <a:r>
              <a:rPr lang="en-GB" altLang="en-US" sz="2400" dirty="0" err="1">
                <a:latin typeface="Calibri" panose="020F0502020204030204" pitchFamily="34" charset="0"/>
              </a:rPr>
              <a:t>aventures</a:t>
            </a:r>
            <a:r>
              <a:rPr lang="en-GB" altLang="en-US" sz="2400" dirty="0">
                <a:latin typeface="Calibri" panose="020F0502020204030204" pitchFamily="34" charset="0"/>
              </a:rPr>
              <a:t> </a:t>
            </a:r>
            <a:r>
              <a:rPr lang="en-GB" altLang="en-US" sz="2400" dirty="0" err="1">
                <a:latin typeface="Calibri" panose="020F0502020204030204" pitchFamily="34" charset="0"/>
              </a:rPr>
              <a:t>parce</a:t>
            </a:r>
            <a:r>
              <a:rPr lang="en-GB" altLang="en-US" sz="2400" dirty="0">
                <a:latin typeface="Calibri" panose="020F0502020204030204" pitchFamily="34" charset="0"/>
              </a:rPr>
              <a:t> </a:t>
            </a:r>
            <a:r>
              <a:rPr lang="en-GB" altLang="en-US" sz="2400" dirty="0" err="1">
                <a:latin typeface="Calibri" panose="020F0502020204030204" pitchFamily="34" charset="0"/>
              </a:rPr>
              <a:t>qu’elles</a:t>
            </a:r>
            <a:r>
              <a:rPr lang="en-GB" altLang="en-US" sz="2400" dirty="0">
                <a:latin typeface="Calibri" panose="020F0502020204030204" pitchFamily="34" charset="0"/>
              </a:rPr>
              <a:t> </a:t>
            </a:r>
            <a:r>
              <a:rPr lang="en-GB" altLang="en-US" sz="2400" dirty="0" err="1">
                <a:latin typeface="Calibri" panose="020F0502020204030204" pitchFamily="34" charset="0"/>
              </a:rPr>
              <a:t>sont</a:t>
            </a:r>
            <a:r>
              <a:rPr lang="en-GB" altLang="en-US" sz="2400" dirty="0">
                <a:latin typeface="Calibri" panose="020F0502020204030204" pitchFamily="34" charset="0"/>
              </a:rPr>
              <a:t> ____________.</a:t>
            </a:r>
          </a:p>
          <a:p>
            <a:pPr eaLnBrk="1" hangingPunct="1">
              <a:spcBef>
                <a:spcPct val="50000"/>
              </a:spcBef>
              <a:buFontTx/>
              <a:buAutoNum type="arabicPeriod"/>
            </a:pPr>
            <a:r>
              <a:rPr lang="en-GB" altLang="en-US" sz="2400" dirty="0">
                <a:latin typeface="Calibri" panose="020F0502020204030204" pitchFamily="34" charset="0"/>
              </a:rPr>
              <a:t> </a:t>
            </a:r>
            <a:r>
              <a:rPr lang="en-GB" altLang="en-US" sz="2400" dirty="0" err="1">
                <a:latin typeface="Calibri" panose="020F0502020204030204" pitchFamily="34" charset="0"/>
              </a:rPr>
              <a:t>J’aime</a:t>
            </a:r>
            <a:r>
              <a:rPr lang="en-GB" altLang="en-US" sz="2400" dirty="0">
                <a:latin typeface="Calibri" panose="020F0502020204030204" pitchFamily="34" charset="0"/>
              </a:rPr>
              <a:t> la photo </a:t>
            </a:r>
            <a:r>
              <a:rPr lang="en-GB" altLang="en-US" sz="2400" dirty="0" err="1">
                <a:latin typeface="Calibri" panose="020F0502020204030204" pitchFamily="34" charset="0"/>
              </a:rPr>
              <a:t>parcque</a:t>
            </a:r>
            <a:r>
              <a:rPr lang="en-GB" altLang="en-US" sz="2400" dirty="0">
                <a:latin typeface="Calibri" panose="020F0502020204030204" pitchFamily="34" charset="0"/>
              </a:rPr>
              <a:t> </a:t>
            </a:r>
            <a:r>
              <a:rPr lang="en-GB" altLang="en-US" sz="2400" dirty="0" err="1">
                <a:latin typeface="Calibri" panose="020F0502020204030204" pitchFamily="34" charset="0"/>
              </a:rPr>
              <a:t>c’est</a:t>
            </a:r>
            <a:r>
              <a:rPr lang="en-GB" altLang="en-US" sz="2400" dirty="0">
                <a:latin typeface="Calibri" panose="020F0502020204030204" pitchFamily="34" charset="0"/>
              </a:rPr>
              <a:t>__________.</a:t>
            </a:r>
          </a:p>
        </p:txBody>
      </p:sp>
      <p:sp>
        <p:nvSpPr>
          <p:cNvPr id="23555" name="Text Box 7">
            <a:hlinkClick r:id="" action="ppaction://noaction">
              <a:snd r:embed="rId3" name="adjetivos.wav"/>
            </a:hlinkClick>
          </p:cNvPr>
          <p:cNvSpPr txBox="1">
            <a:spLocks noChangeArrowheads="1"/>
          </p:cNvSpPr>
          <p:nvPr/>
        </p:nvSpPr>
        <p:spPr bwMode="auto">
          <a:xfrm>
            <a:off x="107950" y="-26988"/>
            <a:ext cx="70564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800" b="1" dirty="0" smtClean="0">
                <a:latin typeface="Calibri" panose="020F0502020204030204" pitchFamily="34" charset="0"/>
              </a:rPr>
              <a:t>Met </a:t>
            </a:r>
            <a:r>
              <a:rPr lang="en-GB" altLang="en-US" sz="2800" b="1" dirty="0">
                <a:latin typeface="Calibri" panose="020F0502020204030204" pitchFamily="34" charset="0"/>
              </a:rPr>
              <a:t>un </a:t>
            </a:r>
            <a:r>
              <a:rPr lang="en-GB" altLang="en-US" sz="2800" b="1" dirty="0" err="1">
                <a:latin typeface="Calibri" panose="020F0502020204030204" pitchFamily="34" charset="0"/>
              </a:rPr>
              <a:t>adjectif</a:t>
            </a:r>
            <a:r>
              <a:rPr lang="en-GB" altLang="en-US" sz="2800" b="1" dirty="0">
                <a:latin typeface="Calibri" panose="020F0502020204030204" pitchFamily="34" charset="0"/>
              </a:rPr>
              <a:t> </a:t>
            </a:r>
            <a:r>
              <a:rPr lang="en-GB" altLang="en-US" sz="2800" b="1" dirty="0" err="1">
                <a:latin typeface="Calibri" panose="020F0502020204030204" pitchFamily="34" charset="0"/>
              </a:rPr>
              <a:t>approprié</a:t>
            </a:r>
            <a:r>
              <a:rPr lang="en-GB" altLang="en-US" sz="2800" b="1" dirty="0">
                <a:latin typeface="Calibri" panose="020F0502020204030204" pitchFamily="34" charset="0"/>
              </a:rPr>
              <a:t> </a:t>
            </a:r>
            <a:r>
              <a:rPr lang="en-GB" altLang="en-US" sz="2800" b="1" dirty="0" err="1">
                <a:latin typeface="Calibri" panose="020F0502020204030204" pitchFamily="34" charset="0"/>
              </a:rPr>
              <a:t>dans</a:t>
            </a:r>
            <a:r>
              <a:rPr lang="en-GB" altLang="en-US" sz="2800" b="1" dirty="0">
                <a:latin typeface="Calibri" panose="020F0502020204030204" pitchFamily="34" charset="0"/>
              </a:rPr>
              <a:t> le blanc !</a:t>
            </a:r>
          </a:p>
        </p:txBody>
      </p:sp>
      <p:sp>
        <p:nvSpPr>
          <p:cNvPr id="55304" name="Text Box 8"/>
          <p:cNvSpPr txBox="1">
            <a:spLocks noChangeArrowheads="1"/>
          </p:cNvSpPr>
          <p:nvPr/>
        </p:nvSpPr>
        <p:spPr bwMode="auto">
          <a:xfrm>
            <a:off x="7769225" y="6400800"/>
            <a:ext cx="1152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a:solidFill>
                  <a:srgbClr val="002060"/>
                </a:solidFill>
                <a:latin typeface="Calibri" panose="020F0502020204030204" pitchFamily="34" charset="0"/>
              </a:rPr>
              <a:t>jolis</a:t>
            </a:r>
          </a:p>
        </p:txBody>
      </p:sp>
      <p:sp>
        <p:nvSpPr>
          <p:cNvPr id="55305" name="Text Box 9"/>
          <p:cNvSpPr txBox="1">
            <a:spLocks noChangeArrowheads="1"/>
          </p:cNvSpPr>
          <p:nvPr/>
        </p:nvSpPr>
        <p:spPr bwMode="auto">
          <a:xfrm>
            <a:off x="250825" y="6400800"/>
            <a:ext cx="1368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000">
                <a:solidFill>
                  <a:schemeClr val="accent2"/>
                </a:solidFill>
                <a:latin typeface="Calibri" panose="020F0502020204030204" pitchFamily="34" charset="0"/>
              </a:rPr>
              <a:t>ennuyeux</a:t>
            </a:r>
          </a:p>
        </p:txBody>
      </p:sp>
      <p:sp>
        <p:nvSpPr>
          <p:cNvPr id="55306" name="Text Box 10"/>
          <p:cNvSpPr txBox="1">
            <a:spLocks noChangeArrowheads="1"/>
          </p:cNvSpPr>
          <p:nvPr/>
        </p:nvSpPr>
        <p:spPr bwMode="auto">
          <a:xfrm>
            <a:off x="7451725" y="5876925"/>
            <a:ext cx="18018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a:solidFill>
                  <a:srgbClr val="FF0000"/>
                </a:solidFill>
                <a:latin typeface="Calibri" panose="020F0502020204030204" pitchFamily="34" charset="0"/>
              </a:rPr>
              <a:t>amusantes</a:t>
            </a:r>
          </a:p>
        </p:txBody>
      </p:sp>
      <p:sp>
        <p:nvSpPr>
          <p:cNvPr id="55307" name="Text Box 11"/>
          <p:cNvSpPr txBox="1">
            <a:spLocks noChangeArrowheads="1"/>
          </p:cNvSpPr>
          <p:nvPr/>
        </p:nvSpPr>
        <p:spPr bwMode="auto">
          <a:xfrm>
            <a:off x="1692275" y="5876925"/>
            <a:ext cx="1944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a:solidFill>
                  <a:schemeClr val="accent2"/>
                </a:solidFill>
                <a:latin typeface="Calibri" panose="020F0502020204030204" pitchFamily="34" charset="0"/>
              </a:rPr>
              <a:t>émouvant</a:t>
            </a:r>
          </a:p>
        </p:txBody>
      </p:sp>
      <p:sp>
        <p:nvSpPr>
          <p:cNvPr id="55308" name="Text Box 12"/>
          <p:cNvSpPr txBox="1">
            <a:spLocks noChangeArrowheads="1"/>
          </p:cNvSpPr>
          <p:nvPr/>
        </p:nvSpPr>
        <p:spPr bwMode="auto">
          <a:xfrm>
            <a:off x="3722688" y="5872162"/>
            <a:ext cx="1441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a:solidFill>
                  <a:srgbClr val="FF0000"/>
                </a:solidFill>
                <a:latin typeface="Calibri" panose="020F0502020204030204" pitchFamily="34" charset="0"/>
              </a:rPr>
              <a:t>tranquille</a:t>
            </a:r>
          </a:p>
        </p:txBody>
      </p:sp>
      <p:sp>
        <p:nvSpPr>
          <p:cNvPr id="55309" name="Text Box 13"/>
          <p:cNvSpPr txBox="1">
            <a:spLocks noChangeArrowheads="1"/>
          </p:cNvSpPr>
          <p:nvPr/>
        </p:nvSpPr>
        <p:spPr bwMode="auto">
          <a:xfrm>
            <a:off x="3722688" y="6384925"/>
            <a:ext cx="1441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a:solidFill>
                  <a:srgbClr val="0070C0"/>
                </a:solidFill>
                <a:latin typeface="Calibri" panose="020F0502020204030204" pitchFamily="34" charset="0"/>
              </a:rPr>
              <a:t>bruyant</a:t>
            </a:r>
          </a:p>
        </p:txBody>
      </p:sp>
      <p:sp>
        <p:nvSpPr>
          <p:cNvPr id="55310" name="Text Box 14"/>
          <p:cNvSpPr txBox="1">
            <a:spLocks noChangeArrowheads="1"/>
          </p:cNvSpPr>
          <p:nvPr/>
        </p:nvSpPr>
        <p:spPr bwMode="auto">
          <a:xfrm>
            <a:off x="179388" y="5876925"/>
            <a:ext cx="14398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a:solidFill>
                  <a:schemeClr val="accent2"/>
                </a:solidFill>
                <a:latin typeface="Calibri" panose="020F0502020204030204" pitchFamily="34" charset="0"/>
              </a:rPr>
              <a:t>amusant</a:t>
            </a:r>
          </a:p>
        </p:txBody>
      </p:sp>
      <p:sp>
        <p:nvSpPr>
          <p:cNvPr id="55311" name="Text Box 15"/>
          <p:cNvSpPr txBox="1">
            <a:spLocks noChangeArrowheads="1"/>
          </p:cNvSpPr>
          <p:nvPr/>
        </p:nvSpPr>
        <p:spPr bwMode="auto">
          <a:xfrm>
            <a:off x="5508625" y="6400800"/>
            <a:ext cx="2016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a:solidFill>
                  <a:srgbClr val="FF0000"/>
                </a:solidFill>
                <a:latin typeface="Calibri" panose="020F0502020204030204" pitchFamily="34" charset="0"/>
              </a:rPr>
              <a:t>émouvantes</a:t>
            </a:r>
          </a:p>
        </p:txBody>
      </p:sp>
      <p:sp>
        <p:nvSpPr>
          <p:cNvPr id="55312" name="Text Box 16"/>
          <p:cNvSpPr txBox="1">
            <a:spLocks noChangeArrowheads="1"/>
          </p:cNvSpPr>
          <p:nvPr/>
        </p:nvSpPr>
        <p:spPr bwMode="auto">
          <a:xfrm>
            <a:off x="1762125" y="6400800"/>
            <a:ext cx="1081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a:solidFill>
                  <a:srgbClr val="FF0000"/>
                </a:solidFill>
                <a:latin typeface="Calibri" panose="020F0502020204030204" pitchFamily="34" charset="0"/>
              </a:rPr>
              <a:t>jolie</a:t>
            </a:r>
          </a:p>
        </p:txBody>
      </p:sp>
      <p:sp>
        <p:nvSpPr>
          <p:cNvPr id="55314" name="Text Box 18"/>
          <p:cNvSpPr txBox="1">
            <a:spLocks noChangeArrowheads="1"/>
          </p:cNvSpPr>
          <p:nvPr/>
        </p:nvSpPr>
        <p:spPr bwMode="auto">
          <a:xfrm>
            <a:off x="5508625" y="5876925"/>
            <a:ext cx="1225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a:solidFill>
                  <a:srgbClr val="002060"/>
                </a:solidFill>
                <a:latin typeface="Calibri" panose="020F0502020204030204" pitchFamily="34" charset="0"/>
              </a:rPr>
              <a:t>jolis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3.05556E-6 0 L 0.61041 -0.86157 " pathEditMode="relative" rAng="0" ptsTypes="AA">
                                      <p:cBhvr>
                                        <p:cTn id="6" dur="2000" fill="hold"/>
                                        <p:tgtEl>
                                          <p:spTgt spid="55305"/>
                                        </p:tgtEl>
                                        <p:attrNameLst>
                                          <p:attrName>ppt_x</p:attrName>
                                          <p:attrName>ppt_y</p:attrName>
                                        </p:attrNameLst>
                                      </p:cBhvr>
                                      <p:rCtr x="30521" y="-43079"/>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grpId="0" nodeType="clickEffect">
                                  <p:stCondLst>
                                    <p:cond delay="0"/>
                                  </p:stCondLst>
                                  <p:childTnLst>
                                    <p:animMotion origin="layout" path="M 0.03246 -0.00023 L -0.26389 -0.70556 " pathEditMode="relative" rAng="0" ptsTypes="AA">
                                      <p:cBhvr>
                                        <p:cTn id="10" dur="2000" fill="hold"/>
                                        <p:tgtEl>
                                          <p:spTgt spid="55306"/>
                                        </p:tgtEl>
                                        <p:attrNameLst>
                                          <p:attrName>ppt_x</p:attrName>
                                          <p:attrName>ppt_y</p:attrName>
                                        </p:attrNameLst>
                                      </p:cBhvr>
                                      <p:rCtr x="-14826" y="-35278"/>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0" presetClass="path" presetSubtype="0" accel="50000" decel="50000" fill="hold" grpId="0" nodeType="clickEffect">
                                  <p:stCondLst>
                                    <p:cond delay="0"/>
                                  </p:stCondLst>
                                  <p:childTnLst>
                                    <p:animMotion origin="layout" path="M 5.55556E-7 2.22222E-6 L 0.37413 -0.63172 " pathEditMode="relative" rAng="0" ptsTypes="AA">
                                      <p:cBhvr>
                                        <p:cTn id="14" dur="2000" fill="hold"/>
                                        <p:tgtEl>
                                          <p:spTgt spid="55307"/>
                                        </p:tgtEl>
                                        <p:attrNameLst>
                                          <p:attrName>ppt_x</p:attrName>
                                          <p:attrName>ppt_y</p:attrName>
                                        </p:attrNameLst>
                                      </p:cBhvr>
                                      <p:rCtr x="18698" y="-31597"/>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0" presetClass="path" presetSubtype="0" accel="50000" decel="50000" fill="hold" grpId="0" nodeType="clickEffect">
                                  <p:stCondLst>
                                    <p:cond delay="0"/>
                                  </p:stCondLst>
                                  <p:childTnLst>
                                    <p:animMotion origin="layout" path="M 5.55556E-7 1.85185E-6 L 0.19688 -0.54584 " pathEditMode="relative" ptsTypes="AA">
                                      <p:cBhvr>
                                        <p:cTn id="18" dur="2000" fill="hold"/>
                                        <p:tgtEl>
                                          <p:spTgt spid="55314"/>
                                        </p:tgtEl>
                                        <p:attrNameLst>
                                          <p:attrName>ppt_x</p:attrName>
                                          <p:attrName>ppt_y</p:attrName>
                                        </p:attrNameLst>
                                      </p:cBhvr>
                                    </p:animMotion>
                                  </p:childTnLst>
                                </p:cTn>
                              </p:par>
                            </p:childTnLst>
                          </p:cTn>
                        </p:par>
                      </p:childTnLst>
                    </p:cTn>
                  </p:par>
                  <p:par>
                    <p:cTn id="19" fill="hold" nodeType="clickPar">
                      <p:stCondLst>
                        <p:cond delay="indefinite"/>
                      </p:stCondLst>
                      <p:childTnLst>
                        <p:par>
                          <p:cTn id="20" fill="hold" nodeType="withGroup">
                            <p:stCondLst>
                              <p:cond delay="0"/>
                            </p:stCondLst>
                            <p:childTnLst>
                              <p:par>
                                <p:cTn id="21" presetID="0" presetClass="path" presetSubtype="0" accel="50000" decel="50000" fill="hold" grpId="0" nodeType="clickEffect">
                                  <p:stCondLst>
                                    <p:cond delay="0"/>
                                  </p:stCondLst>
                                  <p:childTnLst>
                                    <p:animMotion origin="layout" path="M 2.5E-6 -4.81481E-6 L 0.11805 -0.47453 " pathEditMode="relative" rAng="0" ptsTypes="AA">
                                      <p:cBhvr>
                                        <p:cTn id="22" dur="2000" fill="hold"/>
                                        <p:tgtEl>
                                          <p:spTgt spid="55308"/>
                                        </p:tgtEl>
                                        <p:attrNameLst>
                                          <p:attrName>ppt_x</p:attrName>
                                          <p:attrName>ppt_y</p:attrName>
                                        </p:attrNameLst>
                                      </p:cBhvr>
                                      <p:rCtr x="5903" y="-23727"/>
                                    </p:animMotion>
                                  </p:childTnLst>
                                </p:cTn>
                              </p:par>
                            </p:childTnLst>
                          </p:cTn>
                        </p:par>
                      </p:childTnLst>
                    </p:cTn>
                  </p:par>
                  <p:par>
                    <p:cTn id="23" fill="hold" nodeType="clickPar">
                      <p:stCondLst>
                        <p:cond delay="indefinite"/>
                      </p:stCondLst>
                      <p:childTnLst>
                        <p:par>
                          <p:cTn id="24" fill="hold" nodeType="withGroup">
                            <p:stCondLst>
                              <p:cond delay="0"/>
                            </p:stCondLst>
                            <p:childTnLst>
                              <p:par>
                                <p:cTn id="25" presetID="0" presetClass="path" presetSubtype="0" accel="50000" decel="50000" fill="hold" grpId="0" nodeType="clickEffect">
                                  <p:stCondLst>
                                    <p:cond delay="0"/>
                                  </p:stCondLst>
                                  <p:childTnLst>
                                    <p:animMotion origin="layout" path="M 2.5E-6 -1.85185E-6 L 0.02187 -0.46435 " pathEditMode="relative" rAng="0" ptsTypes="AA">
                                      <p:cBhvr>
                                        <p:cTn id="26" dur="2000" fill="hold"/>
                                        <p:tgtEl>
                                          <p:spTgt spid="55309"/>
                                        </p:tgtEl>
                                        <p:attrNameLst>
                                          <p:attrName>ppt_x</p:attrName>
                                          <p:attrName>ppt_y</p:attrName>
                                        </p:attrNameLst>
                                      </p:cBhvr>
                                      <p:rCtr x="1094" y="-23218"/>
                                    </p:animMotion>
                                  </p:childTnLst>
                                </p:cTn>
                              </p:par>
                            </p:childTnLst>
                          </p:cTn>
                        </p:par>
                      </p:childTnLst>
                    </p:cTn>
                  </p:par>
                  <p:par>
                    <p:cTn id="27" fill="hold" nodeType="clickPar">
                      <p:stCondLst>
                        <p:cond delay="indefinite"/>
                      </p:stCondLst>
                      <p:childTnLst>
                        <p:par>
                          <p:cTn id="28" fill="hold" nodeType="withGroup">
                            <p:stCondLst>
                              <p:cond delay="0"/>
                            </p:stCondLst>
                            <p:childTnLst>
                              <p:par>
                                <p:cTn id="29" presetID="0" presetClass="path" presetSubtype="0" accel="50000" decel="50000" fill="hold" grpId="0" nodeType="clickEffect">
                                  <p:stCondLst>
                                    <p:cond delay="0"/>
                                  </p:stCondLst>
                                  <p:childTnLst>
                                    <p:animMotion origin="layout" path="M 0.00469 -0.00463 L -0.25173 -0.38264 " pathEditMode="relative" rAng="0" ptsTypes="AA">
                                      <p:cBhvr>
                                        <p:cTn id="30" dur="2000" fill="hold"/>
                                        <p:tgtEl>
                                          <p:spTgt spid="55304"/>
                                        </p:tgtEl>
                                        <p:attrNameLst>
                                          <p:attrName>ppt_x</p:attrName>
                                          <p:attrName>ppt_y</p:attrName>
                                        </p:attrNameLst>
                                      </p:cBhvr>
                                      <p:rCtr x="-12830" y="-18912"/>
                                    </p:animMotion>
                                  </p:childTnLst>
                                </p:cTn>
                              </p:par>
                            </p:childTnLst>
                          </p:cTn>
                        </p:par>
                      </p:childTnLst>
                    </p:cTn>
                  </p:par>
                  <p:par>
                    <p:cTn id="31" fill="hold" nodeType="clickPar">
                      <p:stCondLst>
                        <p:cond delay="indefinite"/>
                      </p:stCondLst>
                      <p:childTnLst>
                        <p:par>
                          <p:cTn id="32" fill="hold" nodeType="withGroup">
                            <p:stCondLst>
                              <p:cond delay="0"/>
                            </p:stCondLst>
                            <p:childTnLst>
                              <p:par>
                                <p:cTn id="33" presetID="0" presetClass="path" presetSubtype="0" accel="50000" decel="50000" fill="hold" grpId="0" nodeType="clickEffect">
                                  <p:stCondLst>
                                    <p:cond delay="0"/>
                                  </p:stCondLst>
                                  <p:childTnLst>
                                    <p:animMotion origin="layout" path="M 6.38889E-6 1.85185E-6 L 0.26772 -0.23102 " pathEditMode="relative" ptsTypes="AA">
                                      <p:cBhvr>
                                        <p:cTn id="34" dur="2000" fill="hold"/>
                                        <p:tgtEl>
                                          <p:spTgt spid="55310"/>
                                        </p:tgtEl>
                                        <p:attrNameLst>
                                          <p:attrName>ppt_x</p:attrName>
                                          <p:attrName>ppt_y</p:attrName>
                                        </p:attrNameLst>
                                      </p:cBhvr>
                                    </p:animMotion>
                                  </p:childTnLst>
                                </p:cTn>
                              </p:par>
                            </p:childTnLst>
                          </p:cTn>
                        </p:par>
                      </p:childTnLst>
                    </p:cTn>
                  </p:par>
                  <p:par>
                    <p:cTn id="35" fill="hold" nodeType="clickPar">
                      <p:stCondLst>
                        <p:cond delay="indefinite"/>
                      </p:stCondLst>
                      <p:childTnLst>
                        <p:par>
                          <p:cTn id="36" fill="hold" nodeType="withGroup">
                            <p:stCondLst>
                              <p:cond delay="0"/>
                            </p:stCondLst>
                            <p:childTnLst>
                              <p:par>
                                <p:cTn id="37" presetID="0" presetClass="path" presetSubtype="0" accel="50000" decel="50000" fill="hold" grpId="0" nodeType="clickEffect">
                                  <p:stCondLst>
                                    <p:cond delay="0"/>
                                  </p:stCondLst>
                                  <p:childTnLst>
                                    <p:animMotion origin="layout" path="M -3.61111E-6 3.33333E-6 L 0.00782 -0.22523 " pathEditMode="relative" rAng="0" ptsTypes="AA">
                                      <p:cBhvr>
                                        <p:cTn id="38" dur="2000" fill="hold"/>
                                        <p:tgtEl>
                                          <p:spTgt spid="55311"/>
                                        </p:tgtEl>
                                        <p:attrNameLst>
                                          <p:attrName>ppt_x</p:attrName>
                                          <p:attrName>ppt_y</p:attrName>
                                        </p:attrNameLst>
                                      </p:cBhvr>
                                      <p:rCtr x="382" y="-11273"/>
                                    </p:animMotion>
                                  </p:childTnLst>
                                </p:cTn>
                              </p:par>
                            </p:childTnLst>
                          </p:cTn>
                        </p:par>
                      </p:childTnLst>
                    </p:cTn>
                  </p:par>
                  <p:par>
                    <p:cTn id="39" fill="hold" nodeType="clickPar">
                      <p:stCondLst>
                        <p:cond delay="indefinite"/>
                      </p:stCondLst>
                      <p:childTnLst>
                        <p:par>
                          <p:cTn id="40" fill="hold" nodeType="withGroup">
                            <p:stCondLst>
                              <p:cond delay="0"/>
                            </p:stCondLst>
                            <p:childTnLst>
                              <p:par>
                                <p:cTn id="41" presetID="0" presetClass="path" presetSubtype="0" accel="50000" decel="50000" fill="hold" grpId="0" nodeType="clickEffect">
                                  <p:stCondLst>
                                    <p:cond delay="0"/>
                                  </p:stCondLst>
                                  <p:childTnLst>
                                    <p:animMotion origin="layout" path="M 3.88889E-6 3.33333E-6 L 0.30937 -0.14121 " pathEditMode="relative" rAng="0" ptsTypes="AA">
                                      <p:cBhvr>
                                        <p:cTn id="42" dur="2000" fill="hold"/>
                                        <p:tgtEl>
                                          <p:spTgt spid="55312"/>
                                        </p:tgtEl>
                                        <p:attrNameLst>
                                          <p:attrName>ppt_x</p:attrName>
                                          <p:attrName>ppt_y</p:attrName>
                                        </p:attrNameLst>
                                      </p:cBhvr>
                                      <p:rCtr x="15469" y="-706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4" grpId="0"/>
      <p:bldP spid="55305" grpId="0"/>
      <p:bldP spid="55306" grpId="0"/>
      <p:bldP spid="55307" grpId="0"/>
      <p:bldP spid="55308" grpId="0"/>
      <p:bldP spid="55309" grpId="0"/>
      <p:bldP spid="55310" grpId="0"/>
      <p:bldP spid="55311" grpId="0"/>
      <p:bldP spid="55312" grpId="0"/>
      <p:bldP spid="553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5"/>
          <p:cNvSpPr txBox="1">
            <a:spLocks noChangeArrowheads="1"/>
          </p:cNvSpPr>
          <p:nvPr/>
        </p:nvSpPr>
        <p:spPr bwMode="auto">
          <a:xfrm>
            <a:off x="179388" y="476250"/>
            <a:ext cx="8642350"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AutoNum type="arabicPeriod"/>
            </a:pPr>
            <a:r>
              <a:rPr lang="en-GB" altLang="en-US" sz="2400">
                <a:latin typeface="Calibri" panose="020F0502020204030204" pitchFamily="34" charset="0"/>
              </a:rPr>
              <a:t>Je n’aime pas mon collège parce que c’est__________.</a:t>
            </a:r>
          </a:p>
          <a:p>
            <a:pPr eaLnBrk="1" hangingPunct="1">
              <a:spcBef>
                <a:spcPct val="50000"/>
              </a:spcBef>
              <a:buFontTx/>
              <a:buAutoNum type="arabicPeriod"/>
            </a:pPr>
            <a:r>
              <a:rPr lang="en-GB" altLang="en-US" sz="2400">
                <a:latin typeface="Calibri" panose="020F0502020204030204" pitchFamily="34" charset="0"/>
              </a:rPr>
              <a:t>J’adore les fêtes parce qu’elles sont __________.</a:t>
            </a:r>
          </a:p>
          <a:p>
            <a:pPr eaLnBrk="1" hangingPunct="1">
              <a:spcBef>
                <a:spcPct val="50000"/>
              </a:spcBef>
              <a:buFontTx/>
              <a:buAutoNum type="arabicPeriod"/>
            </a:pPr>
            <a:r>
              <a:rPr lang="en-GB" altLang="en-US" sz="2400">
                <a:latin typeface="Calibri" panose="020F0502020204030204" pitchFamily="34" charset="0"/>
              </a:rPr>
              <a:t>Je préfère le football parce que c’est____________.</a:t>
            </a:r>
          </a:p>
          <a:p>
            <a:pPr eaLnBrk="1" hangingPunct="1">
              <a:spcBef>
                <a:spcPct val="50000"/>
              </a:spcBef>
              <a:buFontTx/>
              <a:buAutoNum type="arabicPeriod"/>
            </a:pPr>
            <a:r>
              <a:rPr lang="en-GB" altLang="en-US" sz="2400">
                <a:latin typeface="Calibri" panose="020F0502020204030204" pitchFamily="34" charset="0"/>
              </a:rPr>
              <a:t>Mon animal favori est un chat parce que les chats sont _______.</a:t>
            </a:r>
          </a:p>
          <a:p>
            <a:pPr eaLnBrk="1" hangingPunct="1">
              <a:spcBef>
                <a:spcPct val="50000"/>
              </a:spcBef>
              <a:buFontTx/>
              <a:buAutoNum type="arabicPeriod"/>
            </a:pPr>
            <a:r>
              <a:rPr lang="en-GB" altLang="en-US" sz="2400">
                <a:latin typeface="Calibri" panose="020F0502020204030204" pitchFamily="34" charset="0"/>
              </a:rPr>
              <a:t>La fille n’est pas bruyante, elle est __________.</a:t>
            </a:r>
          </a:p>
          <a:p>
            <a:pPr eaLnBrk="1" hangingPunct="1">
              <a:spcBef>
                <a:spcPct val="50000"/>
              </a:spcBef>
              <a:buFontTx/>
              <a:buAutoNum type="arabicPeriod"/>
            </a:pPr>
            <a:r>
              <a:rPr lang="en-GB" altLang="en-US" sz="2400">
                <a:latin typeface="Calibri" panose="020F0502020204030204" pitchFamily="34" charset="0"/>
              </a:rPr>
              <a:t>Mon anniversaire est très __________.</a:t>
            </a:r>
          </a:p>
          <a:p>
            <a:pPr eaLnBrk="1" hangingPunct="1">
              <a:spcBef>
                <a:spcPct val="50000"/>
              </a:spcBef>
              <a:buFontTx/>
              <a:buAutoNum type="arabicPeriod"/>
            </a:pPr>
            <a:r>
              <a:rPr lang="en-GB" altLang="en-US" sz="2400">
                <a:latin typeface="Calibri" panose="020F0502020204030204" pitchFamily="34" charset="0"/>
              </a:rPr>
              <a:t>J’adore les  papillons parce qu’ils sont __________.</a:t>
            </a:r>
          </a:p>
          <a:p>
            <a:pPr eaLnBrk="1" hangingPunct="1">
              <a:spcBef>
                <a:spcPct val="50000"/>
              </a:spcBef>
              <a:buFontTx/>
              <a:buAutoNum type="arabicPeriod"/>
            </a:pPr>
            <a:r>
              <a:rPr lang="en-GB" altLang="en-US" sz="2400">
                <a:latin typeface="Calibri" panose="020F0502020204030204" pitchFamily="34" charset="0"/>
              </a:rPr>
              <a:t>Pocoyo est très __________.</a:t>
            </a:r>
          </a:p>
          <a:p>
            <a:pPr eaLnBrk="1" hangingPunct="1">
              <a:spcBef>
                <a:spcPct val="50000"/>
              </a:spcBef>
              <a:buFontTx/>
              <a:buAutoNum type="arabicPeriod"/>
            </a:pPr>
            <a:r>
              <a:rPr lang="en-GB" altLang="en-US" sz="2400">
                <a:latin typeface="Calibri" panose="020F0502020204030204" pitchFamily="34" charset="0"/>
              </a:rPr>
              <a:t>J’adore les aventures parce qu’elles sont ____________.</a:t>
            </a:r>
          </a:p>
          <a:p>
            <a:pPr eaLnBrk="1" hangingPunct="1">
              <a:spcBef>
                <a:spcPct val="50000"/>
              </a:spcBef>
              <a:buFontTx/>
              <a:buAutoNum type="arabicPeriod"/>
            </a:pPr>
            <a:r>
              <a:rPr lang="en-GB" altLang="en-US" sz="2400">
                <a:latin typeface="Calibri" panose="020F0502020204030204" pitchFamily="34" charset="0"/>
              </a:rPr>
              <a:t> J’aime la photo parcque c’est__________.</a:t>
            </a:r>
          </a:p>
        </p:txBody>
      </p:sp>
      <p:sp>
        <p:nvSpPr>
          <p:cNvPr id="24579" name="Text Box 7">
            <a:hlinkClick r:id="" action="ppaction://noaction">
              <a:snd r:embed="rId3" name="adjetivos.wav"/>
            </a:hlinkClick>
          </p:cNvPr>
          <p:cNvSpPr txBox="1">
            <a:spLocks noChangeArrowheads="1"/>
          </p:cNvSpPr>
          <p:nvPr/>
        </p:nvSpPr>
        <p:spPr bwMode="auto">
          <a:xfrm>
            <a:off x="107950" y="-26988"/>
            <a:ext cx="70564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800" b="1" dirty="0" smtClean="0">
                <a:latin typeface="Calibri" panose="020F0502020204030204" pitchFamily="34" charset="0"/>
              </a:rPr>
              <a:t>Met </a:t>
            </a:r>
            <a:r>
              <a:rPr lang="en-GB" altLang="en-US" sz="2800" b="1" dirty="0">
                <a:latin typeface="Calibri" panose="020F0502020204030204" pitchFamily="34" charset="0"/>
              </a:rPr>
              <a:t>un </a:t>
            </a:r>
            <a:r>
              <a:rPr lang="en-GB" altLang="en-US" sz="2800" b="1" dirty="0" err="1">
                <a:latin typeface="Calibri" panose="020F0502020204030204" pitchFamily="34" charset="0"/>
              </a:rPr>
              <a:t>adjectif</a:t>
            </a:r>
            <a:r>
              <a:rPr lang="en-GB" altLang="en-US" sz="2800" b="1" dirty="0">
                <a:latin typeface="Calibri" panose="020F0502020204030204" pitchFamily="34" charset="0"/>
              </a:rPr>
              <a:t> </a:t>
            </a:r>
            <a:r>
              <a:rPr lang="en-GB" altLang="en-US" sz="2800" b="1" dirty="0" err="1">
                <a:latin typeface="Calibri" panose="020F0502020204030204" pitchFamily="34" charset="0"/>
              </a:rPr>
              <a:t>approprié</a:t>
            </a:r>
            <a:r>
              <a:rPr lang="en-GB" altLang="en-US" sz="2800" b="1" dirty="0">
                <a:latin typeface="Calibri" panose="020F0502020204030204" pitchFamily="34" charset="0"/>
              </a:rPr>
              <a:t> </a:t>
            </a:r>
            <a:r>
              <a:rPr lang="en-GB" altLang="en-US" sz="2800" b="1" dirty="0" err="1">
                <a:latin typeface="Calibri" panose="020F0502020204030204" pitchFamily="34" charset="0"/>
              </a:rPr>
              <a:t>dans</a:t>
            </a:r>
            <a:r>
              <a:rPr lang="en-GB" altLang="en-US" sz="2800" b="1" dirty="0">
                <a:latin typeface="Calibri" panose="020F0502020204030204" pitchFamily="34" charset="0"/>
              </a:rPr>
              <a:t> le blanc !</a:t>
            </a:r>
          </a:p>
        </p:txBody>
      </p:sp>
      <p:sp>
        <p:nvSpPr>
          <p:cNvPr id="55304" name="Text Box 8"/>
          <p:cNvSpPr txBox="1">
            <a:spLocks noChangeArrowheads="1"/>
          </p:cNvSpPr>
          <p:nvPr/>
        </p:nvSpPr>
        <p:spPr bwMode="auto">
          <a:xfrm>
            <a:off x="7769225" y="6400800"/>
            <a:ext cx="1152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a:latin typeface="Calibri" panose="020F0502020204030204" pitchFamily="34" charset="0"/>
              </a:rPr>
              <a:t>joli</a:t>
            </a:r>
          </a:p>
        </p:txBody>
      </p:sp>
      <p:sp>
        <p:nvSpPr>
          <p:cNvPr id="55305" name="Text Box 9"/>
          <p:cNvSpPr txBox="1">
            <a:spLocks noChangeArrowheads="1"/>
          </p:cNvSpPr>
          <p:nvPr/>
        </p:nvSpPr>
        <p:spPr bwMode="auto">
          <a:xfrm>
            <a:off x="250825" y="6400800"/>
            <a:ext cx="1368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000">
                <a:latin typeface="Calibri" panose="020F0502020204030204" pitchFamily="34" charset="0"/>
              </a:rPr>
              <a:t>ennuyeux</a:t>
            </a:r>
          </a:p>
        </p:txBody>
      </p:sp>
      <p:sp>
        <p:nvSpPr>
          <p:cNvPr id="55306" name="Text Box 10"/>
          <p:cNvSpPr txBox="1">
            <a:spLocks noChangeArrowheads="1"/>
          </p:cNvSpPr>
          <p:nvPr/>
        </p:nvSpPr>
        <p:spPr bwMode="auto">
          <a:xfrm>
            <a:off x="7451725" y="5876925"/>
            <a:ext cx="18018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a:latin typeface="Calibri" panose="020F0502020204030204" pitchFamily="34" charset="0"/>
              </a:rPr>
              <a:t>amusant</a:t>
            </a:r>
            <a:endParaRPr lang="en-GB" altLang="en-US" sz="2400">
              <a:solidFill>
                <a:srgbClr val="00CC00"/>
              </a:solidFill>
              <a:latin typeface="Calibri" panose="020F0502020204030204" pitchFamily="34" charset="0"/>
            </a:endParaRPr>
          </a:p>
        </p:txBody>
      </p:sp>
      <p:sp>
        <p:nvSpPr>
          <p:cNvPr id="55307" name="Text Box 11"/>
          <p:cNvSpPr txBox="1">
            <a:spLocks noChangeArrowheads="1"/>
          </p:cNvSpPr>
          <p:nvPr/>
        </p:nvSpPr>
        <p:spPr bwMode="auto">
          <a:xfrm>
            <a:off x="1692275" y="5876925"/>
            <a:ext cx="1944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a:latin typeface="Calibri" panose="020F0502020204030204" pitchFamily="34" charset="0"/>
              </a:rPr>
              <a:t>émouvant</a:t>
            </a:r>
          </a:p>
        </p:txBody>
      </p:sp>
      <p:sp>
        <p:nvSpPr>
          <p:cNvPr id="55308" name="Text Box 12"/>
          <p:cNvSpPr txBox="1">
            <a:spLocks noChangeArrowheads="1"/>
          </p:cNvSpPr>
          <p:nvPr/>
        </p:nvSpPr>
        <p:spPr bwMode="auto">
          <a:xfrm>
            <a:off x="3708400" y="5876925"/>
            <a:ext cx="1441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a:latin typeface="Calibri" panose="020F0502020204030204" pitchFamily="34" charset="0"/>
              </a:rPr>
              <a:t>tranquille</a:t>
            </a:r>
          </a:p>
        </p:txBody>
      </p:sp>
      <p:sp>
        <p:nvSpPr>
          <p:cNvPr id="55309" name="Text Box 13"/>
          <p:cNvSpPr txBox="1">
            <a:spLocks noChangeArrowheads="1"/>
          </p:cNvSpPr>
          <p:nvPr/>
        </p:nvSpPr>
        <p:spPr bwMode="auto">
          <a:xfrm>
            <a:off x="3722688" y="6384925"/>
            <a:ext cx="1441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a:latin typeface="Calibri" panose="020F0502020204030204" pitchFamily="34" charset="0"/>
              </a:rPr>
              <a:t>bruyant</a:t>
            </a:r>
            <a:endParaRPr lang="en-GB" altLang="en-US" sz="2400">
              <a:solidFill>
                <a:srgbClr val="FF0000"/>
              </a:solidFill>
              <a:latin typeface="Calibri" panose="020F0502020204030204" pitchFamily="34" charset="0"/>
            </a:endParaRPr>
          </a:p>
        </p:txBody>
      </p:sp>
      <p:sp>
        <p:nvSpPr>
          <p:cNvPr id="55310" name="Text Box 14"/>
          <p:cNvSpPr txBox="1">
            <a:spLocks noChangeArrowheads="1"/>
          </p:cNvSpPr>
          <p:nvPr/>
        </p:nvSpPr>
        <p:spPr bwMode="auto">
          <a:xfrm>
            <a:off x="179388" y="5876925"/>
            <a:ext cx="14398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a:latin typeface="Calibri" panose="020F0502020204030204" pitchFamily="34" charset="0"/>
              </a:rPr>
              <a:t>amusant</a:t>
            </a:r>
          </a:p>
        </p:txBody>
      </p:sp>
      <p:sp>
        <p:nvSpPr>
          <p:cNvPr id="55311" name="Text Box 15"/>
          <p:cNvSpPr txBox="1">
            <a:spLocks noChangeArrowheads="1"/>
          </p:cNvSpPr>
          <p:nvPr/>
        </p:nvSpPr>
        <p:spPr bwMode="auto">
          <a:xfrm>
            <a:off x="5508625" y="6400800"/>
            <a:ext cx="2016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a:latin typeface="Calibri" panose="020F0502020204030204" pitchFamily="34" charset="0"/>
              </a:rPr>
              <a:t>émouvant</a:t>
            </a:r>
          </a:p>
        </p:txBody>
      </p:sp>
      <p:sp>
        <p:nvSpPr>
          <p:cNvPr id="55312" name="Text Box 16"/>
          <p:cNvSpPr txBox="1">
            <a:spLocks noChangeArrowheads="1"/>
          </p:cNvSpPr>
          <p:nvPr/>
        </p:nvSpPr>
        <p:spPr bwMode="auto">
          <a:xfrm>
            <a:off x="1762125" y="6400800"/>
            <a:ext cx="1081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a:latin typeface="Calibri" panose="020F0502020204030204" pitchFamily="34" charset="0"/>
              </a:rPr>
              <a:t>joli</a:t>
            </a:r>
          </a:p>
        </p:txBody>
      </p:sp>
      <p:sp>
        <p:nvSpPr>
          <p:cNvPr id="55314" name="Text Box 18"/>
          <p:cNvSpPr txBox="1">
            <a:spLocks noChangeArrowheads="1"/>
          </p:cNvSpPr>
          <p:nvPr/>
        </p:nvSpPr>
        <p:spPr bwMode="auto">
          <a:xfrm>
            <a:off x="5508625" y="5876925"/>
            <a:ext cx="1225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a:latin typeface="Calibri" panose="020F0502020204030204" pitchFamily="34" charset="0"/>
              </a:rPr>
              <a:t>joli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5.55556E-7 -3.7037E-7 L 0.51962 -0.86111 " pathEditMode="relative" ptsTypes="AA">
                                      <p:cBhvr>
                                        <p:cTn id="6" dur="2000" fill="hold"/>
                                        <p:tgtEl>
                                          <p:spTgt spid="55305"/>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grpId="0" nodeType="clickEffect">
                                  <p:stCondLst>
                                    <p:cond delay="0"/>
                                  </p:stCondLst>
                                  <p:childTnLst>
                                    <p:animMotion origin="layout" path="M 3.33333E-6 2.22222E-6 L -0.31893 -0.71574 " pathEditMode="relative" rAng="0" ptsTypes="AA">
                                      <p:cBhvr>
                                        <p:cTn id="10" dur="2000" fill="hold"/>
                                        <p:tgtEl>
                                          <p:spTgt spid="55306"/>
                                        </p:tgtEl>
                                        <p:attrNameLst>
                                          <p:attrName>ppt_x</p:attrName>
                                          <p:attrName>ppt_y</p:attrName>
                                        </p:attrNameLst>
                                      </p:cBhvr>
                                      <p:rCtr x="-1595500" y="-3578700"/>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0" presetClass="path" presetSubtype="0" accel="50000" decel="50000" fill="hold" grpId="0" nodeType="clickEffect">
                                  <p:stCondLst>
                                    <p:cond delay="0"/>
                                  </p:stCondLst>
                                  <p:childTnLst>
                                    <p:animMotion origin="layout" path="M 5.55556E-7 2.22222E-6 L 0.2559 -0.63172 " pathEditMode="relative" rAng="0" ptsTypes="AA">
                                      <p:cBhvr>
                                        <p:cTn id="14" dur="2000" fill="hold"/>
                                        <p:tgtEl>
                                          <p:spTgt spid="55307"/>
                                        </p:tgtEl>
                                        <p:attrNameLst>
                                          <p:attrName>ppt_x</p:attrName>
                                          <p:attrName>ppt_y</p:attrName>
                                        </p:attrNameLst>
                                      </p:cBhvr>
                                      <p:rCtr x="1279500" y="-3159700"/>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0" presetClass="path" presetSubtype="0" accel="50000" decel="50000" fill="hold" grpId="0" nodeType="clickEffect">
                                  <p:stCondLst>
                                    <p:cond delay="0"/>
                                  </p:stCondLst>
                                  <p:childTnLst>
                                    <p:animMotion origin="layout" path="M 5.55556E-7 1.85185E-6 L 0.19688 -0.54584 " pathEditMode="relative" ptsTypes="AA">
                                      <p:cBhvr>
                                        <p:cTn id="18" dur="2000" fill="hold"/>
                                        <p:tgtEl>
                                          <p:spTgt spid="55314"/>
                                        </p:tgtEl>
                                        <p:attrNameLst>
                                          <p:attrName>ppt_x</p:attrName>
                                          <p:attrName>ppt_y</p:attrName>
                                        </p:attrNameLst>
                                      </p:cBhvr>
                                    </p:animMotion>
                                  </p:childTnLst>
                                </p:cTn>
                              </p:par>
                            </p:childTnLst>
                          </p:cTn>
                        </p:par>
                      </p:childTnLst>
                    </p:cTn>
                  </p:par>
                  <p:par>
                    <p:cTn id="19" fill="hold" nodeType="clickPar">
                      <p:stCondLst>
                        <p:cond delay="indefinite"/>
                      </p:stCondLst>
                      <p:childTnLst>
                        <p:par>
                          <p:cTn id="20" fill="hold" nodeType="withGroup">
                            <p:stCondLst>
                              <p:cond delay="0"/>
                            </p:stCondLst>
                            <p:childTnLst>
                              <p:par>
                                <p:cTn id="21" presetID="0" presetClass="path" presetSubtype="0" accel="50000" decel="50000" fill="hold" grpId="0" nodeType="clickEffect">
                                  <p:stCondLst>
                                    <p:cond delay="0"/>
                                  </p:stCondLst>
                                  <p:childTnLst>
                                    <p:animMotion origin="layout" path="M 3.61111E-6 1.85185E-6 L 0.00799 -0.47246 " pathEditMode="relative" ptsTypes="AA">
                                      <p:cBhvr>
                                        <p:cTn id="22" dur="2000" fill="hold"/>
                                        <p:tgtEl>
                                          <p:spTgt spid="55308"/>
                                        </p:tgtEl>
                                        <p:attrNameLst>
                                          <p:attrName>ppt_x</p:attrName>
                                          <p:attrName>ppt_y</p:attrName>
                                        </p:attrNameLst>
                                      </p:cBhvr>
                                    </p:animMotion>
                                  </p:childTnLst>
                                </p:cTn>
                              </p:par>
                            </p:childTnLst>
                          </p:cTn>
                        </p:par>
                      </p:childTnLst>
                    </p:cTn>
                  </p:par>
                  <p:par>
                    <p:cTn id="23" fill="hold" nodeType="clickPar">
                      <p:stCondLst>
                        <p:cond delay="indefinite"/>
                      </p:stCondLst>
                      <p:childTnLst>
                        <p:par>
                          <p:cTn id="24" fill="hold" nodeType="withGroup">
                            <p:stCondLst>
                              <p:cond delay="0"/>
                            </p:stCondLst>
                            <p:childTnLst>
                              <p:par>
                                <p:cTn id="25" presetID="0" presetClass="path" presetSubtype="0" accel="50000" decel="50000" fill="hold" grpId="0" nodeType="clickEffect">
                                  <p:stCondLst>
                                    <p:cond delay="0"/>
                                  </p:stCondLst>
                                  <p:childTnLst>
                                    <p:animMotion origin="layout" path="M 8.67362E-19 4.81481E-6 L 0.11024 -0.46204 " pathEditMode="relative" ptsTypes="AA">
                                      <p:cBhvr>
                                        <p:cTn id="26" dur="2000" fill="hold"/>
                                        <p:tgtEl>
                                          <p:spTgt spid="55309"/>
                                        </p:tgtEl>
                                        <p:attrNameLst>
                                          <p:attrName>ppt_x</p:attrName>
                                          <p:attrName>ppt_y</p:attrName>
                                        </p:attrNameLst>
                                      </p:cBhvr>
                                    </p:animMotion>
                                  </p:childTnLst>
                                </p:cTn>
                              </p:par>
                            </p:childTnLst>
                          </p:cTn>
                        </p:par>
                      </p:childTnLst>
                    </p:cTn>
                  </p:par>
                  <p:par>
                    <p:cTn id="27" fill="hold" nodeType="clickPar">
                      <p:stCondLst>
                        <p:cond delay="indefinite"/>
                      </p:stCondLst>
                      <p:childTnLst>
                        <p:par>
                          <p:cTn id="28" fill="hold" nodeType="withGroup">
                            <p:stCondLst>
                              <p:cond delay="0"/>
                            </p:stCondLst>
                            <p:childTnLst>
                              <p:par>
                                <p:cTn id="29" presetID="0" presetClass="path" presetSubtype="0" accel="50000" decel="50000" fill="hold" grpId="0" nodeType="clickEffect">
                                  <p:stCondLst>
                                    <p:cond delay="0"/>
                                  </p:stCondLst>
                                  <p:childTnLst>
                                    <p:animMotion origin="layout" path="M 0.00469 -0.00463 L -0.22361 -0.38264 " pathEditMode="relative" rAng="0" ptsTypes="AA">
                                      <p:cBhvr>
                                        <p:cTn id="30" dur="2000" fill="hold"/>
                                        <p:tgtEl>
                                          <p:spTgt spid="55304"/>
                                        </p:tgtEl>
                                        <p:attrNameLst>
                                          <p:attrName>ppt_x</p:attrName>
                                          <p:attrName>ppt_y</p:attrName>
                                        </p:attrNameLst>
                                      </p:cBhvr>
                                      <p:rCtr x="-1142400" y="-1891200"/>
                                    </p:animMotion>
                                  </p:childTnLst>
                                </p:cTn>
                              </p:par>
                            </p:childTnLst>
                          </p:cTn>
                        </p:par>
                      </p:childTnLst>
                    </p:cTn>
                  </p:par>
                  <p:par>
                    <p:cTn id="31" fill="hold" nodeType="clickPar">
                      <p:stCondLst>
                        <p:cond delay="indefinite"/>
                      </p:stCondLst>
                      <p:childTnLst>
                        <p:par>
                          <p:cTn id="32" fill="hold" nodeType="withGroup">
                            <p:stCondLst>
                              <p:cond delay="0"/>
                            </p:stCondLst>
                            <p:childTnLst>
                              <p:par>
                                <p:cTn id="33" presetID="0" presetClass="path" presetSubtype="0" accel="50000" decel="50000" fill="hold" grpId="0" nodeType="clickEffect">
                                  <p:stCondLst>
                                    <p:cond delay="0"/>
                                  </p:stCondLst>
                                  <p:childTnLst>
                                    <p:animMotion origin="layout" path="M 6.38889E-6 1.85185E-6 L 0.26772 -0.23102 " pathEditMode="relative" ptsTypes="AA">
                                      <p:cBhvr>
                                        <p:cTn id="34" dur="2000" fill="hold"/>
                                        <p:tgtEl>
                                          <p:spTgt spid="55310"/>
                                        </p:tgtEl>
                                        <p:attrNameLst>
                                          <p:attrName>ppt_x</p:attrName>
                                          <p:attrName>ppt_y</p:attrName>
                                        </p:attrNameLst>
                                      </p:cBhvr>
                                    </p:animMotion>
                                  </p:childTnLst>
                                </p:cTn>
                              </p:par>
                            </p:childTnLst>
                          </p:cTn>
                        </p:par>
                      </p:childTnLst>
                    </p:cTn>
                  </p:par>
                  <p:par>
                    <p:cTn id="35" fill="hold" nodeType="clickPar">
                      <p:stCondLst>
                        <p:cond delay="indefinite"/>
                      </p:stCondLst>
                      <p:childTnLst>
                        <p:par>
                          <p:cTn id="36" fill="hold" nodeType="withGroup">
                            <p:stCondLst>
                              <p:cond delay="0"/>
                            </p:stCondLst>
                            <p:childTnLst>
                              <p:par>
                                <p:cTn id="37" presetID="0" presetClass="path" presetSubtype="0" accel="50000" decel="50000" fill="hold" grpId="0" nodeType="clickEffect">
                                  <p:stCondLst>
                                    <p:cond delay="0"/>
                                  </p:stCondLst>
                                  <p:childTnLst>
                                    <p:animMotion origin="layout" path="M -3.61111E-6 3.33333E-6 L -0.00798 -0.23565 " pathEditMode="relative" rAng="0" ptsTypes="AA">
                                      <p:cBhvr>
                                        <p:cTn id="38" dur="2000" fill="hold"/>
                                        <p:tgtEl>
                                          <p:spTgt spid="55311"/>
                                        </p:tgtEl>
                                        <p:attrNameLst>
                                          <p:attrName>ppt_x</p:attrName>
                                          <p:attrName>ppt_y</p:attrName>
                                        </p:attrNameLst>
                                      </p:cBhvr>
                                      <p:rCtr x="-39900" y="-1178200"/>
                                    </p:animMotion>
                                  </p:childTnLst>
                                </p:cTn>
                              </p:par>
                            </p:childTnLst>
                          </p:cTn>
                        </p:par>
                      </p:childTnLst>
                    </p:cTn>
                  </p:par>
                  <p:par>
                    <p:cTn id="39" fill="hold" nodeType="clickPar">
                      <p:stCondLst>
                        <p:cond delay="indefinite"/>
                      </p:stCondLst>
                      <p:childTnLst>
                        <p:par>
                          <p:cTn id="40" fill="hold" nodeType="withGroup">
                            <p:stCondLst>
                              <p:cond delay="0"/>
                            </p:stCondLst>
                            <p:childTnLst>
                              <p:par>
                                <p:cTn id="41" presetID="0" presetClass="path" presetSubtype="0" accel="50000" decel="50000" fill="hold" grpId="0" nodeType="clickEffect">
                                  <p:stCondLst>
                                    <p:cond delay="0"/>
                                  </p:stCondLst>
                                  <p:childTnLst>
                                    <p:animMotion origin="layout" path="M -6.66667E-6 -3.7037E-7 L 0.29131 -0.14699 " pathEditMode="relative" ptsTypes="AA">
                                      <p:cBhvr>
                                        <p:cTn id="42" dur="2000" fill="hold"/>
                                        <p:tgtEl>
                                          <p:spTgt spid="5531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4" grpId="0"/>
      <p:bldP spid="55305" grpId="0"/>
      <p:bldP spid="55306" grpId="0"/>
      <p:bldP spid="55307" grpId="0"/>
      <p:bldP spid="55308" grpId="0"/>
      <p:bldP spid="55309" grpId="0"/>
      <p:bldP spid="55310" grpId="0"/>
      <p:bldP spid="55311" grpId="0"/>
      <p:bldP spid="55312" grpId="0"/>
      <p:bldP spid="553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611188" y="836613"/>
          <a:ext cx="7993062" cy="5719762"/>
        </p:xfrm>
        <a:graphic>
          <a:graphicData uri="http://schemas.openxmlformats.org/drawingml/2006/table">
            <a:tbl>
              <a:tblPr firstRow="1" bandRow="1">
                <a:tableStyleId>{5940675A-B579-460E-94D1-54222C63F5DA}</a:tableStyleId>
              </a:tblPr>
              <a:tblGrid>
                <a:gridCol w="1141866"/>
                <a:gridCol w="1141866"/>
                <a:gridCol w="1141866"/>
                <a:gridCol w="1141866"/>
                <a:gridCol w="1141866"/>
                <a:gridCol w="1141866"/>
                <a:gridCol w="1141866"/>
              </a:tblGrid>
              <a:tr h="812695">
                <a:tc>
                  <a:txBody>
                    <a:bodyPr/>
                    <a:lstStyle/>
                    <a:p>
                      <a:endParaRPr lang="en-GB" sz="1800" dirty="0"/>
                    </a:p>
                  </a:txBody>
                  <a:tcPr marL="91442" marR="91442" marT="45722" marB="4572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800"/>
                    </a:p>
                  </a:txBody>
                  <a:tcPr marL="91442" marR="91442" marT="45722" marB="4572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800"/>
                    </a:p>
                  </a:txBody>
                  <a:tcPr marL="91442" marR="91442" marT="45722" marB="4572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800"/>
                    </a:p>
                  </a:txBody>
                  <a:tcPr marL="91442" marR="91442" marT="45722" marB="4572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800"/>
                    </a:p>
                  </a:txBody>
                  <a:tcPr marL="91442" marR="91442" marT="45722" marB="4572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800"/>
                    </a:p>
                  </a:txBody>
                  <a:tcPr marL="91442" marR="91442" marT="45722" marB="4572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800"/>
                    </a:p>
                  </a:txBody>
                  <a:tcPr marL="91442" marR="91442" marT="45722" marB="4572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r>
              <a:tr h="822994">
                <a:tc>
                  <a:txBody>
                    <a:bodyPr/>
                    <a:lstStyle/>
                    <a:p>
                      <a:pPr algn="ctr"/>
                      <a:r>
                        <a:rPr lang="en-GB" sz="2400" dirty="0" smtClean="0">
                          <a:latin typeface="Arial Black" panose="020B0A04020102020204" pitchFamily="34" charset="0"/>
                        </a:rPr>
                        <a:t>Je </a:t>
                      </a:r>
                      <a:r>
                        <a:rPr lang="en-GB" sz="2400" dirty="0" err="1" smtClean="0">
                          <a:latin typeface="Arial Black" panose="020B0A04020102020204" pitchFamily="34" charset="0"/>
                        </a:rPr>
                        <a:t>joue</a:t>
                      </a:r>
                      <a:endParaRPr lang="en-GB" sz="2400" dirty="0">
                        <a:latin typeface="Arial Black" panose="020B0A04020102020204" pitchFamily="34" charset="0"/>
                      </a:endParaRPr>
                    </a:p>
                  </a:txBody>
                  <a:tcPr marL="91442" marR="91442" marT="45722" marB="4572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800"/>
                    </a:p>
                  </a:txBody>
                  <a:tcPr marL="91442" marR="91442" marT="45722" marB="4572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800"/>
                    </a:p>
                  </a:txBody>
                  <a:tcPr marL="91442" marR="91442" marT="45722" marB="4572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L="91442" marR="91442" marT="45722" marB="4572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800"/>
                    </a:p>
                  </a:txBody>
                  <a:tcPr marL="91442" marR="91442" marT="45722" marB="4572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800"/>
                    </a:p>
                  </a:txBody>
                  <a:tcPr marL="91442" marR="91442" marT="45722" marB="4572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800"/>
                    </a:p>
                  </a:txBody>
                  <a:tcPr marL="91442" marR="91442" marT="45722" marB="4572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r>
              <a:tr h="822994">
                <a:tc>
                  <a:txBody>
                    <a:bodyPr/>
                    <a:lstStyle/>
                    <a:p>
                      <a:pPr algn="ctr"/>
                      <a:r>
                        <a:rPr lang="en-GB" sz="2400" dirty="0" err="1" smtClean="0">
                          <a:latin typeface="Arial Black" panose="020B0A04020102020204" pitchFamily="34" charset="0"/>
                        </a:rPr>
                        <a:t>Tu</a:t>
                      </a:r>
                      <a:r>
                        <a:rPr lang="en-GB" sz="2400" dirty="0" smtClean="0">
                          <a:latin typeface="Arial Black" panose="020B0A04020102020204" pitchFamily="34" charset="0"/>
                        </a:rPr>
                        <a:t> </a:t>
                      </a:r>
                      <a:r>
                        <a:rPr lang="en-GB" sz="2400" dirty="0" err="1" smtClean="0">
                          <a:latin typeface="Arial Black" panose="020B0A04020102020204" pitchFamily="34" charset="0"/>
                        </a:rPr>
                        <a:t>joues</a:t>
                      </a:r>
                      <a:endParaRPr lang="en-GB" sz="2400" dirty="0">
                        <a:latin typeface="Arial Black" panose="020B0A04020102020204" pitchFamily="34" charset="0"/>
                      </a:endParaRPr>
                    </a:p>
                  </a:txBody>
                  <a:tcPr marL="91442" marR="91442" marT="45722" marB="4572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800"/>
                    </a:p>
                  </a:txBody>
                  <a:tcPr marL="91442" marR="91442" marT="45722" marB="4572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800"/>
                    </a:p>
                  </a:txBody>
                  <a:tcPr marL="91442" marR="91442" marT="45722" marB="4572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800"/>
                    </a:p>
                  </a:txBody>
                  <a:tcPr marL="91442" marR="91442" marT="45722" marB="4572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L="91442" marR="91442" marT="45722" marB="4572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800"/>
                    </a:p>
                  </a:txBody>
                  <a:tcPr marL="91442" marR="91442" marT="45722" marB="4572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800"/>
                    </a:p>
                  </a:txBody>
                  <a:tcPr marL="91442" marR="91442" marT="45722" marB="4572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r>
              <a:tr h="822994">
                <a:tc>
                  <a:txBody>
                    <a:bodyPr/>
                    <a:lstStyle/>
                    <a:p>
                      <a:pPr algn="ctr"/>
                      <a:r>
                        <a:rPr lang="en-GB" sz="2400" dirty="0" smtClean="0">
                          <a:latin typeface="Arial Black" panose="020B0A04020102020204" pitchFamily="34" charset="0"/>
                        </a:rPr>
                        <a:t>Il </a:t>
                      </a:r>
                      <a:r>
                        <a:rPr lang="en-GB" sz="2400" dirty="0" err="1" smtClean="0">
                          <a:latin typeface="Arial Black" panose="020B0A04020102020204" pitchFamily="34" charset="0"/>
                        </a:rPr>
                        <a:t>joue</a:t>
                      </a:r>
                      <a:endParaRPr lang="en-GB" sz="2400" dirty="0">
                        <a:latin typeface="Arial Black" panose="020B0A04020102020204" pitchFamily="34" charset="0"/>
                      </a:endParaRPr>
                    </a:p>
                  </a:txBody>
                  <a:tcPr marL="91442" marR="91442" marT="45722" marB="4572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800"/>
                    </a:p>
                  </a:txBody>
                  <a:tcPr marL="91442" marR="91442" marT="45722" marB="4572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800"/>
                    </a:p>
                  </a:txBody>
                  <a:tcPr marL="91442" marR="91442" marT="45722" marB="4572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800"/>
                    </a:p>
                  </a:txBody>
                  <a:tcPr marL="91442" marR="91442" marT="45722" marB="4572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800"/>
                    </a:p>
                  </a:txBody>
                  <a:tcPr marL="91442" marR="91442" marT="45722" marB="4572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800"/>
                    </a:p>
                  </a:txBody>
                  <a:tcPr marL="91442" marR="91442" marT="45722" marB="4572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800"/>
                    </a:p>
                  </a:txBody>
                  <a:tcPr marL="91442" marR="91442" marT="45722" marB="4572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r>
              <a:tr h="812695">
                <a:tc>
                  <a:txBody>
                    <a:bodyPr/>
                    <a:lstStyle/>
                    <a:p>
                      <a:pPr algn="ctr"/>
                      <a:r>
                        <a:rPr lang="en-GB" sz="1600" dirty="0" smtClean="0">
                          <a:latin typeface="Arial Black" panose="020B0A04020102020204" pitchFamily="34" charset="0"/>
                        </a:rPr>
                        <a:t>Nous </a:t>
                      </a:r>
                      <a:r>
                        <a:rPr lang="en-GB" sz="1600" dirty="0" err="1" smtClean="0">
                          <a:latin typeface="Arial Black" panose="020B0A04020102020204" pitchFamily="34" charset="0"/>
                        </a:rPr>
                        <a:t>jouons</a:t>
                      </a:r>
                      <a:endParaRPr lang="en-GB" sz="1600" dirty="0">
                        <a:latin typeface="Arial Black" panose="020B0A04020102020204" pitchFamily="34" charset="0"/>
                      </a:endParaRPr>
                    </a:p>
                  </a:txBody>
                  <a:tcPr marL="91442" marR="91442" marT="45722" marB="4572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L="91442" marR="91442" marT="45722" marB="4572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800"/>
                    </a:p>
                  </a:txBody>
                  <a:tcPr marL="91442" marR="91442" marT="45722" marB="4572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800"/>
                    </a:p>
                  </a:txBody>
                  <a:tcPr marL="91442" marR="91442" marT="45722" marB="4572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800"/>
                    </a:p>
                  </a:txBody>
                  <a:tcPr marL="91442" marR="91442" marT="45722" marB="4572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800"/>
                    </a:p>
                  </a:txBody>
                  <a:tcPr marL="91442" marR="91442" marT="45722" marB="4572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800"/>
                    </a:p>
                  </a:txBody>
                  <a:tcPr marL="91442" marR="91442" marT="45722" marB="4572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r>
              <a:tr h="812695">
                <a:tc>
                  <a:txBody>
                    <a:bodyPr/>
                    <a:lstStyle/>
                    <a:p>
                      <a:pPr algn="ctr"/>
                      <a:r>
                        <a:rPr lang="en-GB" sz="2000" dirty="0" err="1" smtClean="0">
                          <a:latin typeface="Arial Black" panose="020B0A04020102020204" pitchFamily="34" charset="0"/>
                        </a:rPr>
                        <a:t>Vous</a:t>
                      </a:r>
                      <a:r>
                        <a:rPr lang="en-GB" sz="2000" dirty="0" smtClean="0">
                          <a:latin typeface="Arial Black" panose="020B0A04020102020204" pitchFamily="34" charset="0"/>
                        </a:rPr>
                        <a:t> </a:t>
                      </a:r>
                      <a:r>
                        <a:rPr lang="en-GB" sz="2000" dirty="0" err="1" smtClean="0">
                          <a:latin typeface="Arial Black" panose="020B0A04020102020204" pitchFamily="34" charset="0"/>
                        </a:rPr>
                        <a:t>jouez</a:t>
                      </a:r>
                      <a:endParaRPr lang="en-GB" sz="2000" dirty="0">
                        <a:latin typeface="Arial Black" panose="020B0A04020102020204" pitchFamily="34" charset="0"/>
                      </a:endParaRPr>
                    </a:p>
                  </a:txBody>
                  <a:tcPr marL="91442" marR="91442" marT="45722" marB="4572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800"/>
                    </a:p>
                  </a:txBody>
                  <a:tcPr marL="91442" marR="91442" marT="45722" marB="4572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800"/>
                    </a:p>
                  </a:txBody>
                  <a:tcPr marL="91442" marR="91442" marT="45722" marB="4572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L="91442" marR="91442" marT="45722" marB="4572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800"/>
                    </a:p>
                  </a:txBody>
                  <a:tcPr marL="91442" marR="91442" marT="45722" marB="4572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800"/>
                    </a:p>
                  </a:txBody>
                  <a:tcPr marL="91442" marR="91442" marT="45722" marB="4572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800"/>
                    </a:p>
                  </a:txBody>
                  <a:tcPr marL="91442" marR="91442" marT="45722" marB="4572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r>
              <a:tr h="812695">
                <a:tc>
                  <a:txBody>
                    <a:bodyPr/>
                    <a:lstStyle/>
                    <a:p>
                      <a:pPr algn="ctr"/>
                      <a:r>
                        <a:rPr lang="en-GB" sz="2000" dirty="0" err="1" smtClean="0">
                          <a:latin typeface="Arial Black" panose="020B0A04020102020204" pitchFamily="34" charset="0"/>
                        </a:rPr>
                        <a:t>Ils</a:t>
                      </a:r>
                      <a:r>
                        <a:rPr lang="en-GB" sz="2000" dirty="0" smtClean="0">
                          <a:latin typeface="Arial Black" panose="020B0A04020102020204" pitchFamily="34" charset="0"/>
                        </a:rPr>
                        <a:t> </a:t>
                      </a:r>
                      <a:r>
                        <a:rPr lang="en-GB" sz="2000" dirty="0" err="1" smtClean="0">
                          <a:latin typeface="Arial Black" panose="020B0A04020102020204" pitchFamily="34" charset="0"/>
                        </a:rPr>
                        <a:t>jouent</a:t>
                      </a:r>
                      <a:endParaRPr lang="en-GB" sz="2000" dirty="0">
                        <a:latin typeface="Arial Black" panose="020B0A04020102020204" pitchFamily="34" charset="0"/>
                      </a:endParaRPr>
                    </a:p>
                  </a:txBody>
                  <a:tcPr marL="91442" marR="91442" marT="45722" marB="4572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800"/>
                    </a:p>
                  </a:txBody>
                  <a:tcPr marL="91442" marR="91442" marT="45722" marB="4572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L="91442" marR="91442" marT="45722" marB="4572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800"/>
                    </a:p>
                  </a:txBody>
                  <a:tcPr marL="91442" marR="91442" marT="45722" marB="4572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800"/>
                    </a:p>
                  </a:txBody>
                  <a:tcPr marL="91442" marR="91442" marT="45722" marB="4572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800"/>
                    </a:p>
                  </a:txBody>
                  <a:tcPr marL="91442" marR="91442" marT="45722" marB="4572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L="91442" marR="91442" marT="45722" marB="4572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r>
            </a:tbl>
          </a:graphicData>
        </a:graphic>
      </p:graphicFrame>
      <p:pic>
        <p:nvPicPr>
          <p:cNvPr id="25668"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163" y="927100"/>
            <a:ext cx="6762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69" name="Pictur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25925" y="838200"/>
            <a:ext cx="76517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70" name="Picture 6"/>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4400730">
            <a:off x="1879600" y="749300"/>
            <a:ext cx="944563"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71" name="Picture 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830392">
            <a:off x="3040063" y="758825"/>
            <a:ext cx="9239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72" name="Picture 8"/>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56513" y="895350"/>
            <a:ext cx="7366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73" name="Picture 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413500" y="709613"/>
            <a:ext cx="102235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74" name="TextBox 10"/>
          <p:cNvSpPr txBox="1">
            <a:spLocks noChangeArrowheads="1"/>
          </p:cNvSpPr>
          <p:nvPr/>
        </p:nvSpPr>
        <p:spPr bwMode="auto">
          <a:xfrm>
            <a:off x="611188" y="188913"/>
            <a:ext cx="4752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3200" b="1"/>
              <a:t>Bataille navale</a:t>
            </a:r>
          </a:p>
        </p:txBody>
      </p:sp>
      <p:sp>
        <p:nvSpPr>
          <p:cNvPr id="25675" name="TextBox 11"/>
          <p:cNvSpPr txBox="1">
            <a:spLocks noChangeArrowheads="1"/>
          </p:cNvSpPr>
          <p:nvPr/>
        </p:nvSpPr>
        <p:spPr bwMode="auto">
          <a:xfrm>
            <a:off x="6768306" y="77531"/>
            <a:ext cx="4751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3200" b="1" dirty="0"/>
              <a:t>X </a:t>
            </a:r>
            <a:r>
              <a:rPr lang="en-GB" altLang="en-US" sz="3200" b="1" dirty="0" smtClean="0"/>
              <a:t>Manqué!</a:t>
            </a:r>
            <a:endParaRPr lang="en-GB" altLang="en-US" sz="3200" b="1" dirty="0"/>
          </a:p>
        </p:txBody>
      </p:sp>
      <p:sp>
        <p:nvSpPr>
          <p:cNvPr id="25676" name="TextBox 12"/>
          <p:cNvSpPr txBox="1">
            <a:spLocks noChangeArrowheads="1"/>
          </p:cNvSpPr>
          <p:nvPr/>
        </p:nvSpPr>
        <p:spPr bwMode="auto">
          <a:xfrm>
            <a:off x="3853184" y="-77660"/>
            <a:ext cx="2716213" cy="76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GB" altLang="en-US" sz="4400" b="1" dirty="0" err="1" smtClean="0">
                <a:latin typeface="Bookshelf Symbol 7" panose="05010101010101010101" pitchFamily="2" charset="2"/>
              </a:rPr>
              <a:t>p</a:t>
            </a:r>
            <a:r>
              <a:rPr lang="en-GB" altLang="en-US" sz="3200" b="1" dirty="0" err="1" smtClean="0"/>
              <a:t>Touché</a:t>
            </a:r>
            <a:r>
              <a:rPr lang="en-GB" altLang="en-US" sz="3200" b="1" dirty="0" smtClean="0"/>
              <a:t>!</a:t>
            </a:r>
            <a:endParaRPr lang="en-GB" altLang="en-US" sz="32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9958" name="Group 86"/>
          <p:cNvGraphicFramePr>
            <a:graphicFrameLocks noGrp="1"/>
          </p:cNvGraphicFramePr>
          <p:nvPr>
            <p:extLst>
              <p:ext uri="{D42A27DB-BD31-4B8C-83A1-F6EECF244321}">
                <p14:modId xmlns:p14="http://schemas.microsoft.com/office/powerpoint/2010/main" val="4263528189"/>
              </p:ext>
            </p:extLst>
          </p:nvPr>
        </p:nvGraphicFramePr>
        <p:xfrm>
          <a:off x="323850" y="1052513"/>
          <a:ext cx="8351838" cy="4359278"/>
        </p:xfrm>
        <a:graphic>
          <a:graphicData uri="http://schemas.openxmlformats.org/drawingml/2006/table">
            <a:tbl>
              <a:tblPr/>
              <a:tblGrid>
                <a:gridCol w="2087563"/>
                <a:gridCol w="2089150"/>
                <a:gridCol w="2087562"/>
                <a:gridCol w="2087563"/>
              </a:tblGrid>
              <a:tr h="39629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err="1" smtClean="0">
                          <a:ln>
                            <a:noFill/>
                          </a:ln>
                          <a:solidFill>
                            <a:schemeClr val="tx1"/>
                          </a:solidFill>
                          <a:effectLst/>
                          <a:latin typeface="Arial" charset="0"/>
                        </a:rPr>
                        <a:t>anglais</a:t>
                      </a:r>
                      <a:endParaRPr kumimoji="0" lang="en-GB" sz="2000" b="1" i="0" u="none" strike="noStrike" cap="none" normalizeH="0" baseline="0" dirty="0" smtClean="0">
                        <a:ln>
                          <a:noFill/>
                        </a:ln>
                        <a:solidFill>
                          <a:schemeClr val="tx1"/>
                        </a:solidFill>
                        <a:effectLst/>
                        <a:latin typeface="Arial" charset="0"/>
                        <a:cs typeface="Arial" charset="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err="1" smtClean="0">
                          <a:ln>
                            <a:noFill/>
                          </a:ln>
                          <a:solidFill>
                            <a:schemeClr val="tx1"/>
                          </a:solidFill>
                          <a:effectLst/>
                          <a:latin typeface="Arial" charset="0"/>
                        </a:rPr>
                        <a:t>français</a:t>
                      </a:r>
                      <a:endParaRPr kumimoji="0" lang="en-GB" sz="2000" b="1" i="0" u="none" strike="noStrike" cap="none" normalizeH="0" baseline="0" dirty="0" smtClean="0">
                        <a:ln>
                          <a:noFill/>
                        </a:ln>
                        <a:solidFill>
                          <a:schemeClr val="tx1"/>
                        </a:solidFill>
                        <a:effectLst/>
                        <a:latin typeface="Arial" charset="0"/>
                        <a:cs typeface="Arial"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err="1" smtClean="0">
                          <a:ln>
                            <a:noFill/>
                          </a:ln>
                          <a:solidFill>
                            <a:schemeClr val="tx1"/>
                          </a:solidFill>
                          <a:effectLst/>
                          <a:latin typeface="Arial" charset="0"/>
                        </a:rPr>
                        <a:t>anglais</a:t>
                      </a:r>
                      <a:endParaRPr kumimoji="0" lang="en-GB" sz="2000" b="1" i="0" u="none" strike="noStrike" cap="none" normalizeH="0" baseline="0" dirty="0" smtClean="0">
                        <a:ln>
                          <a:noFill/>
                        </a:ln>
                        <a:solidFill>
                          <a:schemeClr val="tx1"/>
                        </a:solidFill>
                        <a:effectLst/>
                        <a:latin typeface="Arial" charset="0"/>
                        <a:cs typeface="Arial"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err="1" smtClean="0">
                          <a:ln>
                            <a:noFill/>
                          </a:ln>
                          <a:solidFill>
                            <a:schemeClr val="tx1"/>
                          </a:solidFill>
                          <a:effectLst/>
                          <a:latin typeface="Arial" charset="0"/>
                        </a:rPr>
                        <a:t>français</a:t>
                      </a:r>
                      <a:endParaRPr kumimoji="0" lang="en-GB" sz="2000" b="1" i="0" u="none" strike="noStrike" cap="none" normalizeH="0" baseline="0" dirty="0" smtClean="0">
                        <a:ln>
                          <a:noFill/>
                        </a:ln>
                        <a:solidFill>
                          <a:schemeClr val="tx1"/>
                        </a:solidFill>
                        <a:effectLst/>
                        <a:latin typeface="Arial" charset="0"/>
                        <a:cs typeface="Arial"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9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1" u="none" strike="noStrike" cap="none" normalizeH="0" baseline="0" dirty="0" smtClean="0">
                          <a:ln>
                            <a:noFill/>
                          </a:ln>
                          <a:solidFill>
                            <a:schemeClr val="tx1"/>
                          </a:solidFill>
                          <a:effectLst/>
                          <a:latin typeface="Arial" charset="0"/>
                        </a:rPr>
                        <a:t>serious</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err="1" smtClean="0">
                          <a:ln>
                            <a:noFill/>
                          </a:ln>
                          <a:solidFill>
                            <a:schemeClr val="tx1"/>
                          </a:solidFill>
                          <a:effectLst/>
                          <a:latin typeface="Arial" charset="0"/>
                        </a:rPr>
                        <a:t>amusant</a:t>
                      </a:r>
                      <a:endParaRPr kumimoji="0" lang="en-GB" sz="2000" b="0" i="0" u="none" strike="noStrike" cap="none" normalizeH="0" baseline="0" dirty="0" smtClean="0">
                        <a:ln>
                          <a:noFill/>
                        </a:ln>
                        <a:solidFill>
                          <a:schemeClr val="tx1"/>
                        </a:solidFill>
                        <a:effectLst/>
                        <a:latin typeface="Arial"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9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1" u="none" strike="noStrike" cap="none" normalizeH="0" baseline="0" dirty="0" smtClean="0">
                          <a:ln>
                            <a:noFill/>
                          </a:ln>
                          <a:solidFill>
                            <a:schemeClr val="tx1"/>
                          </a:solidFill>
                          <a:effectLst/>
                          <a:latin typeface="Arial" charset="0"/>
                        </a:rPr>
                        <a:t>modern</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1" u="none" strike="noStrike" cap="none" normalizeH="0" baseline="0" dirty="0" smtClean="0">
                          <a:ln>
                            <a:noFill/>
                          </a:ln>
                          <a:solidFill>
                            <a:schemeClr val="tx1"/>
                          </a:solidFill>
                          <a:effectLst/>
                          <a:latin typeface="Arial" charset="0"/>
                        </a:rPr>
                        <a:t>traditional</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9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1" u="none" strike="noStrike" cap="none" normalizeH="0" baseline="0" dirty="0" smtClean="0">
                          <a:ln>
                            <a:noFill/>
                          </a:ln>
                          <a:solidFill>
                            <a:schemeClr val="tx1"/>
                          </a:solidFill>
                          <a:effectLst/>
                          <a:latin typeface="Arial" charset="0"/>
                        </a:rPr>
                        <a:t>pretty</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1" u="none" strike="noStrike" cap="none" normalizeH="0" baseline="0" dirty="0" smtClean="0">
                        <a:ln>
                          <a:noFill/>
                        </a:ln>
                        <a:solidFill>
                          <a:schemeClr val="tx1"/>
                        </a:solidFill>
                        <a:effectLst/>
                        <a:latin typeface="Arial"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laid</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9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1" u="none" strike="noStrike" cap="none" normalizeH="0" baseline="0" dirty="0" smtClean="0">
                          <a:ln>
                            <a:noFill/>
                          </a:ln>
                          <a:solidFill>
                            <a:schemeClr val="tx1"/>
                          </a:solidFill>
                          <a:effectLst/>
                          <a:latin typeface="Arial" charset="0"/>
                        </a:rPr>
                        <a:t>quiet</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1" u="none" strike="noStrike" cap="none" normalizeH="0" baseline="0" dirty="0" smtClean="0">
                        <a:ln>
                          <a:noFill/>
                        </a:ln>
                        <a:solidFill>
                          <a:schemeClr val="tx1"/>
                        </a:solidFill>
                        <a:effectLst/>
                        <a:latin typeface="Arial"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err="1" smtClean="0">
                          <a:ln>
                            <a:noFill/>
                          </a:ln>
                          <a:solidFill>
                            <a:schemeClr val="tx1"/>
                          </a:solidFill>
                          <a:effectLst/>
                          <a:latin typeface="Arial" charset="0"/>
                        </a:rPr>
                        <a:t>bruyant</a:t>
                      </a:r>
                      <a:endParaRPr kumimoji="0" lang="en-GB" sz="2000" b="0" i="0" u="none" strike="noStrike" cap="none" normalizeH="0" baseline="0" dirty="0" smtClean="0">
                        <a:ln>
                          <a:noFill/>
                        </a:ln>
                        <a:solidFill>
                          <a:schemeClr val="tx1"/>
                        </a:solidFill>
                        <a:effectLst/>
                        <a:latin typeface="Arial"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9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1" u="none" strike="noStrike" cap="none" normalizeH="0" baseline="0" dirty="0" smtClean="0">
                          <a:ln>
                            <a:noFill/>
                          </a:ln>
                          <a:solidFill>
                            <a:schemeClr val="tx1"/>
                          </a:solidFill>
                          <a:effectLst/>
                          <a:latin typeface="Arial" charset="0"/>
                        </a:rPr>
                        <a:t>boring</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1" u="none" strike="noStrike" cap="none" normalizeH="0" baseline="0" dirty="0" smtClean="0">
                          <a:ln>
                            <a:noFill/>
                          </a:ln>
                          <a:solidFill>
                            <a:schemeClr val="tx1"/>
                          </a:solidFill>
                          <a:effectLst/>
                          <a:latin typeface="Arial" charset="0"/>
                        </a:rPr>
                        <a:t>exciting</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err="1" smtClean="0">
                          <a:ln>
                            <a:noFill/>
                          </a:ln>
                          <a:solidFill>
                            <a:schemeClr val="tx1"/>
                          </a:solidFill>
                          <a:effectLst/>
                          <a:latin typeface="Arial" charset="0"/>
                        </a:rPr>
                        <a:t>émouvant</a:t>
                      </a:r>
                      <a:endParaRPr kumimoji="0" lang="en-GB" sz="2000" b="0" i="0" u="none" strike="noStrike" cap="none" normalizeH="0" baseline="0" dirty="0" smtClean="0">
                        <a:ln>
                          <a:noFill/>
                        </a:ln>
                        <a:solidFill>
                          <a:schemeClr val="tx1"/>
                        </a:solidFill>
                        <a:effectLst/>
                        <a:latin typeface="Arial"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98">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1" u="none" strike="noStrike" cap="none" normalizeH="0" baseline="0" dirty="0" smtClean="0">
                        <a:ln>
                          <a:noFill/>
                        </a:ln>
                        <a:solidFill>
                          <a:schemeClr val="tx1"/>
                        </a:solidFill>
                        <a:effectLst/>
                        <a:latin typeface="Arial" charset="0"/>
                      </a:endParaRP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39629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1" u="none" strike="noStrike" cap="none" normalizeH="0" baseline="0" dirty="0" smtClean="0">
                          <a:ln>
                            <a:noFill/>
                          </a:ln>
                          <a:solidFill>
                            <a:schemeClr val="tx1"/>
                          </a:solidFill>
                          <a:effectLst/>
                          <a:latin typeface="Arial" charset="0"/>
                        </a:rPr>
                        <a:t>international</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these 4 words don’t have opposites listed, but they are like the English words. See if you can find them all.</a:t>
                      </a:r>
                    </a:p>
                  </a:txBody>
                  <a:tcPr marT="45727" marB="4572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4" hMerge="1">
                  <a:txBody>
                    <a:bodyPr/>
                    <a:lstStyle/>
                    <a:p>
                      <a:endParaRPr lang="en-US"/>
                    </a:p>
                  </a:txBody>
                  <a:tcPr/>
                </a:tc>
              </a:tr>
              <a:tr h="39629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1" u="none" strike="noStrike" cap="none" normalizeH="0" baseline="0" dirty="0" smtClean="0">
                          <a:ln>
                            <a:noFill/>
                          </a:ln>
                          <a:solidFill>
                            <a:schemeClr val="tx1"/>
                          </a:solidFill>
                          <a:effectLst/>
                          <a:latin typeface="Arial" charset="0"/>
                        </a:rPr>
                        <a:t>touristy</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vMerge="1">
                  <a:txBody>
                    <a:bodyPr/>
                    <a:lstStyle/>
                    <a:p>
                      <a:endParaRPr lang="en-US"/>
                    </a:p>
                  </a:txBody>
                  <a:tcPr/>
                </a:tc>
                <a:tc hMerge="1" vMerge="1">
                  <a:txBody>
                    <a:bodyPr/>
                    <a:lstStyle/>
                    <a:p>
                      <a:endParaRPr lang="en-US"/>
                    </a:p>
                  </a:txBody>
                  <a:tcPr/>
                </a:tc>
              </a:tr>
              <a:tr h="39629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1" u="none" strike="noStrike" cap="none" normalizeH="0" baseline="0" dirty="0" smtClean="0">
                          <a:ln>
                            <a:noFill/>
                          </a:ln>
                          <a:solidFill>
                            <a:schemeClr val="tx1"/>
                          </a:solidFill>
                          <a:effectLst/>
                          <a:latin typeface="Arial" charset="0"/>
                        </a:rPr>
                        <a:t>famous</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vMerge="1">
                  <a:txBody>
                    <a:bodyPr/>
                    <a:lstStyle/>
                    <a:p>
                      <a:endParaRPr lang="en-US"/>
                    </a:p>
                  </a:txBody>
                  <a:tcPr/>
                </a:tc>
                <a:tc hMerge="1" vMerge="1">
                  <a:txBody>
                    <a:bodyPr/>
                    <a:lstStyle/>
                    <a:p>
                      <a:endParaRPr lang="en-US"/>
                    </a:p>
                  </a:txBody>
                  <a:tcPr/>
                </a:tc>
              </a:tr>
              <a:tr h="39629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1" u="none" strike="noStrike" cap="none" normalizeH="0" baseline="0" dirty="0" smtClean="0">
                          <a:ln>
                            <a:noFill/>
                          </a:ln>
                          <a:solidFill>
                            <a:schemeClr val="tx1"/>
                          </a:solidFill>
                          <a:effectLst/>
                          <a:latin typeface="Arial" charset="0"/>
                        </a:rPr>
                        <a:t>amazing</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vMerge="1">
                  <a:txBody>
                    <a:bodyPr/>
                    <a:lstStyle/>
                    <a:p>
                      <a:endParaRPr lang="en-US"/>
                    </a:p>
                  </a:txBody>
                  <a:tcPr/>
                </a:tc>
                <a:tc hMerge="1" vMerge="1">
                  <a:txBody>
                    <a:bodyPr/>
                    <a:lstStyle/>
                    <a:p>
                      <a:endParaRPr lang="en-US"/>
                    </a:p>
                  </a:txBody>
                  <a:tcPr/>
                </a:tc>
              </a:tr>
            </a:tbl>
          </a:graphicData>
        </a:graphic>
      </p:graphicFrame>
      <p:sp>
        <p:nvSpPr>
          <p:cNvPr id="4152" name="Text Box 64"/>
          <p:cNvSpPr txBox="1">
            <a:spLocks noChangeArrowheads="1"/>
          </p:cNvSpPr>
          <p:nvPr/>
        </p:nvSpPr>
        <p:spPr bwMode="auto">
          <a:xfrm>
            <a:off x="323850" y="260350"/>
            <a:ext cx="83518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a:t>Here are some useful words for giving reasons.  Use your detective skills and work out the missing French and English word meanings.</a:t>
            </a:r>
          </a:p>
        </p:txBody>
      </p:sp>
      <p:graphicFrame>
        <p:nvGraphicFramePr>
          <p:cNvPr id="80009" name="Group 137"/>
          <p:cNvGraphicFramePr>
            <a:graphicFrameLocks noGrp="1"/>
          </p:cNvGraphicFramePr>
          <p:nvPr/>
        </p:nvGraphicFramePr>
        <p:xfrm>
          <a:off x="250825" y="5516563"/>
          <a:ext cx="8642350" cy="952500"/>
        </p:xfrm>
        <a:graphic>
          <a:graphicData uri="http://schemas.openxmlformats.org/drawingml/2006/table">
            <a:tbl>
              <a:tblPr/>
              <a:tblGrid>
                <a:gridCol w="1235075"/>
                <a:gridCol w="1233488"/>
                <a:gridCol w="1236662"/>
                <a:gridCol w="903288"/>
                <a:gridCol w="1152525"/>
                <a:gridCol w="1223962"/>
                <a:gridCol w="1657350"/>
              </a:tblGrid>
              <a:tr h="4762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dirty="0" smtClean="0">
                          <a:ln>
                            <a:noFill/>
                          </a:ln>
                          <a:solidFill>
                            <a:schemeClr val="tx1"/>
                          </a:solidFill>
                          <a:effectLst/>
                          <a:latin typeface="Arial" charset="0"/>
                        </a:rPr>
                        <a:t>international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dirty="0" err="1" smtClean="0">
                          <a:ln>
                            <a:noFill/>
                          </a:ln>
                          <a:solidFill>
                            <a:schemeClr val="tx1"/>
                          </a:solidFill>
                          <a:effectLst/>
                          <a:latin typeface="Arial" charset="0"/>
                        </a:rPr>
                        <a:t>joli</a:t>
                      </a:r>
                      <a:endParaRPr kumimoji="0" lang="en-GB" sz="18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dirty="0" err="1" smtClean="0">
                          <a:ln>
                            <a:noFill/>
                          </a:ln>
                          <a:solidFill>
                            <a:schemeClr val="tx1"/>
                          </a:solidFill>
                          <a:effectLst/>
                          <a:latin typeface="Arial" charset="0"/>
                        </a:rPr>
                        <a:t>moderne</a:t>
                      </a:r>
                      <a:endParaRPr kumimoji="0" lang="en-GB" sz="18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1" u="none" strike="noStrike" cap="none" normalizeH="0" baseline="0" smtClean="0">
                          <a:ln>
                            <a:noFill/>
                          </a:ln>
                          <a:solidFill>
                            <a:schemeClr val="tx1"/>
                          </a:solidFill>
                          <a:effectLst/>
                          <a:latin typeface="Arial" charset="0"/>
                        </a:rPr>
                        <a:t>fun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dirty="0" err="1" smtClean="0">
                          <a:ln>
                            <a:noFill/>
                          </a:ln>
                          <a:solidFill>
                            <a:schemeClr val="tx1"/>
                          </a:solidFill>
                          <a:effectLst/>
                          <a:latin typeface="Arial" charset="0"/>
                        </a:rPr>
                        <a:t>joli</a:t>
                      </a:r>
                      <a:endParaRPr kumimoji="0" lang="en-GB" sz="18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dirty="0" err="1" smtClean="0">
                          <a:ln>
                            <a:noFill/>
                          </a:ln>
                          <a:solidFill>
                            <a:schemeClr val="tx1"/>
                          </a:solidFill>
                          <a:effectLst/>
                          <a:latin typeface="Arial" charset="0"/>
                        </a:rPr>
                        <a:t>tranquille</a:t>
                      </a:r>
                      <a:endParaRPr kumimoji="0" lang="en-GB" sz="18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err="1" smtClean="0">
                          <a:ln>
                            <a:noFill/>
                          </a:ln>
                          <a:solidFill>
                            <a:schemeClr val="tx1"/>
                          </a:solidFill>
                          <a:effectLst/>
                          <a:latin typeface="Arial" charset="0"/>
                        </a:rPr>
                        <a:t>impressionnant</a:t>
                      </a:r>
                      <a:endParaRPr kumimoji="0" lang="en-GB" sz="14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62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1" u="none" strike="noStrike" cap="none" normalizeH="0" baseline="0" smtClean="0">
                          <a:ln>
                            <a:noFill/>
                          </a:ln>
                          <a:solidFill>
                            <a:schemeClr val="tx1"/>
                          </a:solidFill>
                          <a:effectLst/>
                          <a:latin typeface="Arial" charset="0"/>
                        </a:rPr>
                        <a:t>ugly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dirty="0" smtClean="0">
                          <a:ln>
                            <a:noFill/>
                          </a:ln>
                          <a:solidFill>
                            <a:schemeClr val="tx1"/>
                          </a:solidFill>
                          <a:effectLst/>
                          <a:latin typeface="Calibri" pitchFamily="34" charset="0"/>
                          <a:cs typeface="Calibri" pitchFamily="34" charset="0"/>
                        </a:rPr>
                        <a:t>célèbre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err="1" smtClean="0">
                          <a:ln>
                            <a:noFill/>
                          </a:ln>
                          <a:solidFill>
                            <a:schemeClr val="tx1"/>
                          </a:solidFill>
                          <a:effectLst/>
                          <a:latin typeface="Arial" charset="0"/>
                        </a:rPr>
                        <a:t>ennuyeux</a:t>
                      </a:r>
                      <a:endParaRPr kumimoji="0" lang="en-GB" sz="16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err="1" smtClean="0">
                          <a:ln>
                            <a:noFill/>
                          </a:ln>
                          <a:solidFill>
                            <a:schemeClr val="tx1"/>
                          </a:solidFill>
                          <a:effectLst/>
                          <a:latin typeface="Arial" charset="0"/>
                        </a:rPr>
                        <a:t>sérieux</a:t>
                      </a:r>
                      <a:endParaRPr kumimoji="0" lang="en-GB" sz="16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err="1" smtClean="0">
                          <a:ln>
                            <a:noFill/>
                          </a:ln>
                          <a:solidFill>
                            <a:schemeClr val="tx1"/>
                          </a:solidFill>
                          <a:effectLst/>
                          <a:latin typeface="Arial" charset="0"/>
                        </a:rPr>
                        <a:t>touristique</a:t>
                      </a:r>
                      <a:endParaRPr kumimoji="0" lang="en-GB" sz="1400" b="1"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1" u="none" strike="noStrike" cap="none" normalizeH="0" baseline="0" smtClean="0">
                          <a:ln>
                            <a:noFill/>
                          </a:ln>
                          <a:solidFill>
                            <a:schemeClr val="tx1"/>
                          </a:solidFill>
                          <a:effectLst/>
                          <a:latin typeface="Arial" charset="0"/>
                        </a:rPr>
                        <a:t>noisy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dirty="0" err="1" smtClean="0">
                          <a:ln>
                            <a:noFill/>
                          </a:ln>
                          <a:solidFill>
                            <a:schemeClr val="tx1"/>
                          </a:solidFill>
                          <a:effectLst/>
                          <a:latin typeface="Arial" charset="0"/>
                        </a:rPr>
                        <a:t>traditionel</a:t>
                      </a:r>
                      <a:endParaRPr kumimoji="0" lang="en-GB" sz="18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898" name="Group 2"/>
          <p:cNvGraphicFramePr>
            <a:graphicFrameLocks noGrp="1"/>
          </p:cNvGraphicFramePr>
          <p:nvPr>
            <p:extLst>
              <p:ext uri="{D42A27DB-BD31-4B8C-83A1-F6EECF244321}">
                <p14:modId xmlns:p14="http://schemas.microsoft.com/office/powerpoint/2010/main" val="1830227224"/>
              </p:ext>
            </p:extLst>
          </p:nvPr>
        </p:nvGraphicFramePr>
        <p:xfrm>
          <a:off x="323850" y="1052513"/>
          <a:ext cx="8351838" cy="4359278"/>
        </p:xfrm>
        <a:graphic>
          <a:graphicData uri="http://schemas.openxmlformats.org/drawingml/2006/table">
            <a:tbl>
              <a:tblPr/>
              <a:tblGrid>
                <a:gridCol w="2087563"/>
                <a:gridCol w="2089150"/>
                <a:gridCol w="2087562"/>
                <a:gridCol w="2087563"/>
              </a:tblGrid>
              <a:tr h="39629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err="1" smtClean="0">
                          <a:ln>
                            <a:noFill/>
                          </a:ln>
                          <a:solidFill>
                            <a:schemeClr val="tx1"/>
                          </a:solidFill>
                          <a:effectLst/>
                          <a:latin typeface="Arial" charset="0"/>
                          <a:cs typeface="+mn-cs"/>
                        </a:rPr>
                        <a:t>anglais</a:t>
                      </a:r>
                      <a:endParaRPr kumimoji="0" lang="en-GB" sz="2000" b="1" i="0" u="none" strike="noStrike" cap="none" normalizeH="0" baseline="0" dirty="0" smtClean="0">
                        <a:ln>
                          <a:noFill/>
                        </a:ln>
                        <a:solidFill>
                          <a:schemeClr val="tx1"/>
                        </a:solidFill>
                        <a:effectLst/>
                        <a:latin typeface="Arial" charset="0"/>
                        <a:cs typeface="Arial" charset="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err="1" smtClean="0">
                          <a:ln>
                            <a:noFill/>
                          </a:ln>
                          <a:solidFill>
                            <a:schemeClr val="tx1"/>
                          </a:solidFill>
                          <a:effectLst/>
                          <a:latin typeface="Arial" charset="0"/>
                        </a:rPr>
                        <a:t>français</a:t>
                      </a:r>
                      <a:endParaRPr kumimoji="0" lang="en-GB" sz="2000" b="1" i="0" u="none" strike="noStrike" cap="none" normalizeH="0" baseline="0" dirty="0" smtClean="0">
                        <a:ln>
                          <a:noFill/>
                        </a:ln>
                        <a:solidFill>
                          <a:schemeClr val="tx1"/>
                        </a:solidFill>
                        <a:effectLst/>
                        <a:latin typeface="Arial" charset="0"/>
                        <a:cs typeface="Arial"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err="1" smtClean="0">
                          <a:ln>
                            <a:noFill/>
                          </a:ln>
                          <a:solidFill>
                            <a:schemeClr val="tx1"/>
                          </a:solidFill>
                          <a:effectLst/>
                          <a:latin typeface="Arial" charset="0"/>
                          <a:cs typeface="+mn-cs"/>
                        </a:rPr>
                        <a:t>anglais</a:t>
                      </a:r>
                      <a:endParaRPr kumimoji="0" lang="en-GB" sz="2000" b="1" i="0" u="none" strike="noStrike" cap="none" normalizeH="0" baseline="0" dirty="0" smtClean="0">
                        <a:ln>
                          <a:noFill/>
                        </a:ln>
                        <a:solidFill>
                          <a:schemeClr val="tx1"/>
                        </a:solidFill>
                        <a:effectLst/>
                        <a:latin typeface="Arial" charset="0"/>
                        <a:cs typeface="Arial"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err="1" smtClean="0">
                          <a:ln>
                            <a:noFill/>
                          </a:ln>
                          <a:solidFill>
                            <a:schemeClr val="tx1"/>
                          </a:solidFill>
                          <a:effectLst/>
                          <a:latin typeface="Arial" charset="0"/>
                        </a:rPr>
                        <a:t>français</a:t>
                      </a:r>
                      <a:endParaRPr kumimoji="0" lang="en-GB" sz="2000" b="1" i="0" u="none" strike="noStrike" cap="none" normalizeH="0" baseline="0" dirty="0" smtClean="0">
                        <a:ln>
                          <a:noFill/>
                        </a:ln>
                        <a:solidFill>
                          <a:schemeClr val="tx1"/>
                        </a:solidFill>
                        <a:effectLst/>
                        <a:latin typeface="Arial" charset="0"/>
                        <a:cs typeface="Arial"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9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1" u="none" strike="noStrike" cap="none" normalizeH="0" baseline="0" smtClean="0">
                          <a:ln>
                            <a:noFill/>
                          </a:ln>
                          <a:solidFill>
                            <a:schemeClr val="tx1"/>
                          </a:solidFill>
                          <a:effectLst/>
                          <a:latin typeface="Arial" charset="0"/>
                        </a:rPr>
                        <a:t>serious</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err="1" smtClean="0">
                          <a:ln>
                            <a:noFill/>
                          </a:ln>
                          <a:solidFill>
                            <a:schemeClr val="tx1"/>
                          </a:solidFill>
                          <a:effectLst/>
                          <a:latin typeface="Arial" charset="0"/>
                        </a:rPr>
                        <a:t>sérieux</a:t>
                      </a:r>
                      <a:endParaRPr kumimoji="0" lang="en-GB" sz="2000" b="1" i="0" u="none" strike="noStrike" cap="none" normalizeH="0" baseline="0" dirty="0" smtClean="0">
                        <a:ln>
                          <a:noFill/>
                        </a:ln>
                        <a:solidFill>
                          <a:schemeClr val="tx1"/>
                        </a:solidFill>
                        <a:effectLst/>
                        <a:latin typeface="Arial"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fun</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err="1" smtClean="0">
                          <a:ln>
                            <a:noFill/>
                          </a:ln>
                          <a:solidFill>
                            <a:schemeClr val="tx1"/>
                          </a:solidFill>
                          <a:effectLst/>
                          <a:latin typeface="Arial" charset="0"/>
                        </a:rPr>
                        <a:t>amusant</a:t>
                      </a:r>
                      <a:endParaRPr kumimoji="0" lang="en-GB" sz="2000" b="1" i="0" u="none" strike="noStrike" cap="none" normalizeH="0" baseline="0" dirty="0" smtClean="0">
                        <a:ln>
                          <a:noFill/>
                        </a:ln>
                        <a:solidFill>
                          <a:schemeClr val="tx1"/>
                        </a:solidFill>
                        <a:effectLst/>
                        <a:latin typeface="Arial"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9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1" u="none" strike="noStrike" cap="none" normalizeH="0" baseline="0" smtClean="0">
                          <a:ln>
                            <a:noFill/>
                          </a:ln>
                          <a:solidFill>
                            <a:schemeClr val="tx1"/>
                          </a:solidFill>
                          <a:effectLst/>
                          <a:latin typeface="Arial" charset="0"/>
                        </a:rPr>
                        <a:t>modern</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err="1" smtClean="0">
                          <a:ln>
                            <a:noFill/>
                          </a:ln>
                          <a:solidFill>
                            <a:schemeClr val="tx1"/>
                          </a:solidFill>
                          <a:effectLst/>
                          <a:latin typeface="Arial" charset="0"/>
                        </a:rPr>
                        <a:t>moderne</a:t>
                      </a:r>
                      <a:endParaRPr kumimoji="0" lang="en-GB" sz="2000" b="1" i="0" u="none" strike="noStrike" cap="none" normalizeH="0" baseline="0" dirty="0" smtClean="0">
                        <a:ln>
                          <a:noFill/>
                        </a:ln>
                        <a:solidFill>
                          <a:schemeClr val="tx1"/>
                        </a:solidFill>
                        <a:effectLst/>
                        <a:latin typeface="Arial"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1" u="none" strike="noStrike" cap="none" normalizeH="0" baseline="0" dirty="0" smtClean="0">
                          <a:ln>
                            <a:noFill/>
                          </a:ln>
                          <a:solidFill>
                            <a:schemeClr val="tx1"/>
                          </a:solidFill>
                          <a:effectLst/>
                          <a:latin typeface="Arial" charset="0"/>
                        </a:rPr>
                        <a:t>traditional</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err="1" smtClean="0">
                          <a:ln>
                            <a:noFill/>
                          </a:ln>
                          <a:solidFill>
                            <a:schemeClr val="tx1"/>
                          </a:solidFill>
                          <a:effectLst/>
                          <a:latin typeface="Arial" charset="0"/>
                        </a:rPr>
                        <a:t>traditionnel</a:t>
                      </a:r>
                      <a:endParaRPr kumimoji="0" lang="en-GB" sz="2000" b="1" i="0" u="none" strike="noStrike" cap="none" normalizeH="0" baseline="0" dirty="0" smtClean="0">
                        <a:ln>
                          <a:noFill/>
                        </a:ln>
                        <a:solidFill>
                          <a:schemeClr val="tx1"/>
                        </a:solidFill>
                        <a:effectLst/>
                        <a:latin typeface="Arial"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9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1" u="none" strike="noStrike" cap="none" normalizeH="0" baseline="0" smtClean="0">
                          <a:ln>
                            <a:noFill/>
                          </a:ln>
                          <a:solidFill>
                            <a:schemeClr val="tx1"/>
                          </a:solidFill>
                          <a:effectLst/>
                          <a:latin typeface="Arial" charset="0"/>
                        </a:rPr>
                        <a:t>pretty</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err="1" smtClean="0">
                          <a:ln>
                            <a:noFill/>
                          </a:ln>
                          <a:solidFill>
                            <a:schemeClr val="tx1"/>
                          </a:solidFill>
                          <a:effectLst/>
                          <a:latin typeface="Arial" charset="0"/>
                        </a:rPr>
                        <a:t>joli</a:t>
                      </a:r>
                      <a:endParaRPr kumimoji="0" lang="en-GB" sz="2000" b="1" i="0" u="none" strike="noStrike" cap="none" normalizeH="0" baseline="0" dirty="0" smtClean="0">
                        <a:ln>
                          <a:noFill/>
                        </a:ln>
                        <a:solidFill>
                          <a:schemeClr val="tx1"/>
                        </a:solidFill>
                        <a:effectLst/>
                        <a:latin typeface="Arial"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1" u="none" strike="noStrike" cap="none" normalizeH="0" baseline="0" smtClean="0">
                          <a:ln>
                            <a:noFill/>
                          </a:ln>
                          <a:solidFill>
                            <a:schemeClr val="tx1"/>
                          </a:solidFill>
                          <a:effectLst/>
                          <a:latin typeface="Arial" charset="0"/>
                        </a:rPr>
                        <a:t>ugly</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rPr>
                        <a:t>laid</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9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1" u="none" strike="noStrike" cap="none" normalizeH="0" baseline="0" smtClean="0">
                          <a:ln>
                            <a:noFill/>
                          </a:ln>
                          <a:solidFill>
                            <a:schemeClr val="tx1"/>
                          </a:solidFill>
                          <a:effectLst/>
                          <a:latin typeface="Arial" charset="0"/>
                        </a:rPr>
                        <a:t>quiet</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err="1" smtClean="0">
                          <a:ln>
                            <a:noFill/>
                          </a:ln>
                          <a:solidFill>
                            <a:schemeClr val="tx1"/>
                          </a:solidFill>
                          <a:effectLst/>
                          <a:latin typeface="Arial" charset="0"/>
                        </a:rPr>
                        <a:t>tranquille</a:t>
                      </a:r>
                      <a:endParaRPr kumimoji="0" lang="en-GB" sz="2000" b="1" i="0" u="none" strike="noStrike" cap="none" normalizeH="0" baseline="0" dirty="0" smtClean="0">
                        <a:ln>
                          <a:noFill/>
                        </a:ln>
                        <a:solidFill>
                          <a:schemeClr val="tx1"/>
                        </a:solidFill>
                        <a:effectLst/>
                        <a:latin typeface="Arial"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1" u="none" strike="noStrike" cap="none" normalizeH="0" baseline="0" smtClean="0">
                          <a:ln>
                            <a:noFill/>
                          </a:ln>
                          <a:solidFill>
                            <a:schemeClr val="tx1"/>
                          </a:solidFill>
                          <a:effectLst/>
                          <a:latin typeface="Arial" charset="0"/>
                        </a:rPr>
                        <a:t>noisy</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err="1" smtClean="0">
                          <a:ln>
                            <a:noFill/>
                          </a:ln>
                          <a:solidFill>
                            <a:schemeClr val="tx1"/>
                          </a:solidFill>
                          <a:effectLst/>
                          <a:latin typeface="Arial" charset="0"/>
                        </a:rPr>
                        <a:t>bruyant</a:t>
                      </a:r>
                      <a:endParaRPr kumimoji="0" lang="en-GB" sz="2000" b="1" i="0" u="none" strike="noStrike" cap="none" normalizeH="0" baseline="0" dirty="0" smtClean="0">
                        <a:ln>
                          <a:noFill/>
                        </a:ln>
                        <a:solidFill>
                          <a:schemeClr val="tx1"/>
                        </a:solidFill>
                        <a:effectLst/>
                        <a:latin typeface="Arial"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9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1" u="none" strike="noStrike" cap="none" normalizeH="0" baseline="0" smtClean="0">
                          <a:ln>
                            <a:noFill/>
                          </a:ln>
                          <a:solidFill>
                            <a:schemeClr val="tx1"/>
                          </a:solidFill>
                          <a:effectLst/>
                          <a:latin typeface="Arial" charset="0"/>
                        </a:rPr>
                        <a:t>boring</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err="1" smtClean="0">
                          <a:ln>
                            <a:noFill/>
                          </a:ln>
                          <a:solidFill>
                            <a:schemeClr val="tx1"/>
                          </a:solidFill>
                          <a:effectLst/>
                          <a:latin typeface="Arial" charset="0"/>
                        </a:rPr>
                        <a:t>ennuyeux</a:t>
                      </a:r>
                      <a:endParaRPr kumimoji="0" lang="en-GB" sz="2000" b="1" i="0" u="none" strike="noStrike" cap="none" normalizeH="0" baseline="0" dirty="0" smtClean="0">
                        <a:ln>
                          <a:noFill/>
                        </a:ln>
                        <a:solidFill>
                          <a:schemeClr val="tx1"/>
                        </a:solidFill>
                        <a:effectLst/>
                        <a:latin typeface="Arial"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1" u="none" strike="noStrike" cap="none" normalizeH="0" baseline="0" smtClean="0">
                          <a:ln>
                            <a:noFill/>
                          </a:ln>
                          <a:solidFill>
                            <a:schemeClr val="tx1"/>
                          </a:solidFill>
                          <a:effectLst/>
                          <a:latin typeface="Arial" charset="0"/>
                        </a:rPr>
                        <a:t>exciting</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err="1" smtClean="0">
                          <a:ln>
                            <a:noFill/>
                          </a:ln>
                          <a:solidFill>
                            <a:schemeClr val="tx1"/>
                          </a:solidFill>
                          <a:effectLst/>
                          <a:latin typeface="Arial" charset="0"/>
                        </a:rPr>
                        <a:t>émouvant</a:t>
                      </a:r>
                      <a:endParaRPr kumimoji="0" lang="en-GB" sz="2000" b="1" i="0" u="none" strike="noStrike" cap="none" normalizeH="0" baseline="0" dirty="0" smtClean="0">
                        <a:ln>
                          <a:noFill/>
                        </a:ln>
                        <a:solidFill>
                          <a:schemeClr val="tx1"/>
                        </a:solidFill>
                        <a:effectLst/>
                        <a:latin typeface="Arial"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98">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1" u="none" strike="noStrike" cap="none" normalizeH="0" baseline="0" smtClean="0">
                        <a:ln>
                          <a:noFill/>
                        </a:ln>
                        <a:solidFill>
                          <a:schemeClr val="tx1"/>
                        </a:solidFill>
                        <a:effectLst/>
                        <a:latin typeface="Arial" charset="0"/>
                      </a:endParaRP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39629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1" u="none" strike="noStrike" cap="none" normalizeH="0" baseline="0" smtClean="0">
                          <a:ln>
                            <a:noFill/>
                          </a:ln>
                          <a:solidFill>
                            <a:schemeClr val="tx1"/>
                          </a:solidFill>
                          <a:effectLst/>
                          <a:latin typeface="Arial" charset="0"/>
                        </a:rPr>
                        <a:t>international</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rPr>
                        <a:t>International</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These 4 words don’t have opposites listed, but they are like the English words.  See if you can find them all.</a:t>
                      </a:r>
                    </a:p>
                  </a:txBody>
                  <a:tcPr marT="45727" marB="4572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4" hMerge="1">
                  <a:txBody>
                    <a:bodyPr/>
                    <a:lstStyle/>
                    <a:p>
                      <a:endParaRPr lang="en-US"/>
                    </a:p>
                  </a:txBody>
                  <a:tcPr/>
                </a:tc>
              </a:tr>
              <a:tr h="39629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1" u="none" strike="noStrike" cap="none" normalizeH="0" baseline="0" smtClean="0">
                          <a:ln>
                            <a:noFill/>
                          </a:ln>
                          <a:solidFill>
                            <a:schemeClr val="tx1"/>
                          </a:solidFill>
                          <a:effectLst/>
                          <a:latin typeface="Arial" charset="0"/>
                        </a:rPr>
                        <a:t>touristy</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err="1" smtClean="0">
                          <a:ln>
                            <a:noFill/>
                          </a:ln>
                          <a:solidFill>
                            <a:schemeClr val="tx1"/>
                          </a:solidFill>
                          <a:effectLst/>
                          <a:latin typeface="Arial" charset="0"/>
                        </a:rPr>
                        <a:t>touristique</a:t>
                      </a:r>
                      <a:endParaRPr kumimoji="0" lang="en-GB" sz="2000" b="1" i="0" u="none" strike="noStrike" cap="none" normalizeH="0" baseline="0" dirty="0" smtClean="0">
                        <a:ln>
                          <a:noFill/>
                        </a:ln>
                        <a:solidFill>
                          <a:schemeClr val="tx1"/>
                        </a:solidFill>
                        <a:effectLst/>
                        <a:latin typeface="Arial" charset="0"/>
                        <a:cs typeface="Arial"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vMerge="1">
                  <a:txBody>
                    <a:bodyPr/>
                    <a:lstStyle/>
                    <a:p>
                      <a:endParaRPr lang="en-US"/>
                    </a:p>
                  </a:txBody>
                  <a:tcPr/>
                </a:tc>
                <a:tc hMerge="1" vMerge="1">
                  <a:txBody>
                    <a:bodyPr/>
                    <a:lstStyle/>
                    <a:p>
                      <a:endParaRPr lang="en-US"/>
                    </a:p>
                  </a:txBody>
                  <a:tcPr/>
                </a:tc>
              </a:tr>
              <a:tr h="39629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1" u="none" strike="noStrike" cap="none" normalizeH="0" baseline="0" smtClean="0">
                          <a:ln>
                            <a:noFill/>
                          </a:ln>
                          <a:solidFill>
                            <a:schemeClr val="tx1"/>
                          </a:solidFill>
                          <a:effectLst/>
                          <a:latin typeface="Arial" charset="0"/>
                        </a:rPr>
                        <a:t>famous</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rPr>
                        <a:t>célèbre</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vMerge="1">
                  <a:txBody>
                    <a:bodyPr/>
                    <a:lstStyle/>
                    <a:p>
                      <a:endParaRPr lang="en-US"/>
                    </a:p>
                  </a:txBody>
                  <a:tcPr/>
                </a:tc>
                <a:tc hMerge="1" vMerge="1">
                  <a:txBody>
                    <a:bodyPr/>
                    <a:lstStyle/>
                    <a:p>
                      <a:endParaRPr lang="en-US"/>
                    </a:p>
                  </a:txBody>
                  <a:tcPr/>
                </a:tc>
              </a:tr>
              <a:tr h="39629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1" u="none" strike="noStrike" cap="none" normalizeH="0" baseline="0" smtClean="0">
                          <a:ln>
                            <a:noFill/>
                          </a:ln>
                          <a:solidFill>
                            <a:schemeClr val="tx1"/>
                          </a:solidFill>
                          <a:effectLst/>
                          <a:latin typeface="Arial" charset="0"/>
                        </a:rPr>
                        <a:t>amazing</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err="1" smtClean="0">
                          <a:ln>
                            <a:noFill/>
                          </a:ln>
                          <a:solidFill>
                            <a:schemeClr val="tx1"/>
                          </a:solidFill>
                          <a:effectLst/>
                          <a:latin typeface="Arial" charset="0"/>
                        </a:rPr>
                        <a:t>impressionnant</a:t>
                      </a:r>
                      <a:endParaRPr kumimoji="0" lang="en-GB" sz="2000" b="1" i="0" u="none" strike="noStrike" cap="none" normalizeH="0" baseline="0" dirty="0" smtClean="0">
                        <a:ln>
                          <a:noFill/>
                        </a:ln>
                        <a:solidFill>
                          <a:schemeClr val="tx1"/>
                        </a:solidFill>
                        <a:effectLst/>
                        <a:latin typeface="Arial"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vMerge="1">
                  <a:txBody>
                    <a:bodyPr/>
                    <a:lstStyle/>
                    <a:p>
                      <a:endParaRPr lang="en-US"/>
                    </a:p>
                  </a:txBody>
                  <a:tcPr/>
                </a:tc>
                <a:tc hMerge="1" vMerge="1">
                  <a:txBody>
                    <a:bodyPr/>
                    <a:lstStyle/>
                    <a:p>
                      <a:endParaRPr lang="en-US"/>
                    </a:p>
                  </a:txBody>
                  <a:tcPr/>
                </a:tc>
              </a:tr>
            </a:tbl>
          </a:graphicData>
        </a:graphic>
      </p:graphicFrame>
      <p:graphicFrame>
        <p:nvGraphicFramePr>
          <p:cNvPr id="80953" name="Group 57"/>
          <p:cNvGraphicFramePr>
            <a:graphicFrameLocks noGrp="1"/>
          </p:cNvGraphicFramePr>
          <p:nvPr/>
        </p:nvGraphicFramePr>
        <p:xfrm>
          <a:off x="250825" y="5516563"/>
          <a:ext cx="8642350" cy="952500"/>
        </p:xfrm>
        <a:graphic>
          <a:graphicData uri="http://schemas.openxmlformats.org/drawingml/2006/table">
            <a:tbl>
              <a:tblPr/>
              <a:tblGrid>
                <a:gridCol w="1235075"/>
                <a:gridCol w="1233488"/>
                <a:gridCol w="1236662"/>
                <a:gridCol w="903288"/>
                <a:gridCol w="1152525"/>
                <a:gridCol w="1223962"/>
                <a:gridCol w="1657350"/>
              </a:tblGrid>
              <a:tr h="4762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dirty="0" smtClean="0">
                          <a:ln>
                            <a:noFill/>
                          </a:ln>
                          <a:solidFill>
                            <a:schemeClr val="tx1"/>
                          </a:solidFill>
                          <a:effectLst/>
                          <a:latin typeface="Arial" charset="0"/>
                        </a:rPr>
                        <a:t>international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dirty="0" err="1" smtClean="0">
                          <a:ln>
                            <a:noFill/>
                          </a:ln>
                          <a:solidFill>
                            <a:schemeClr val="tx1"/>
                          </a:solidFill>
                          <a:effectLst/>
                          <a:latin typeface="Arial" charset="0"/>
                        </a:rPr>
                        <a:t>joli</a:t>
                      </a:r>
                      <a:endParaRPr kumimoji="0" lang="en-GB" sz="18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dirty="0" err="1" smtClean="0">
                          <a:ln>
                            <a:noFill/>
                          </a:ln>
                          <a:solidFill>
                            <a:schemeClr val="tx1"/>
                          </a:solidFill>
                          <a:effectLst/>
                          <a:latin typeface="Arial" charset="0"/>
                        </a:rPr>
                        <a:t>moderne</a:t>
                      </a:r>
                      <a:endParaRPr kumimoji="0" lang="en-GB" sz="18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1" u="none" strike="noStrike" cap="none" normalizeH="0" baseline="0" smtClean="0">
                          <a:ln>
                            <a:noFill/>
                          </a:ln>
                          <a:solidFill>
                            <a:schemeClr val="tx1"/>
                          </a:solidFill>
                          <a:effectLst/>
                          <a:latin typeface="Arial" charset="0"/>
                        </a:rPr>
                        <a:t>fun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dirty="0" err="1" smtClean="0">
                          <a:ln>
                            <a:noFill/>
                          </a:ln>
                          <a:solidFill>
                            <a:schemeClr val="tx1"/>
                          </a:solidFill>
                          <a:effectLst/>
                          <a:latin typeface="Arial" charset="0"/>
                        </a:rPr>
                        <a:t>joli</a:t>
                      </a:r>
                      <a:endParaRPr kumimoji="0" lang="en-GB" sz="18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dirty="0" err="1" smtClean="0">
                          <a:ln>
                            <a:noFill/>
                          </a:ln>
                          <a:solidFill>
                            <a:schemeClr val="tx1"/>
                          </a:solidFill>
                          <a:effectLst/>
                          <a:latin typeface="Arial" charset="0"/>
                        </a:rPr>
                        <a:t>tranquille</a:t>
                      </a:r>
                      <a:endParaRPr kumimoji="0" lang="en-GB" sz="18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err="1" smtClean="0">
                          <a:ln>
                            <a:noFill/>
                          </a:ln>
                          <a:solidFill>
                            <a:schemeClr val="tx1"/>
                          </a:solidFill>
                          <a:effectLst/>
                          <a:latin typeface="Arial" charset="0"/>
                        </a:rPr>
                        <a:t>impressionnant</a:t>
                      </a:r>
                      <a:endParaRPr kumimoji="0" lang="en-GB" sz="14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62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1" u="none" strike="noStrike" cap="none" normalizeH="0" baseline="0" smtClean="0">
                          <a:ln>
                            <a:noFill/>
                          </a:ln>
                          <a:solidFill>
                            <a:schemeClr val="tx1"/>
                          </a:solidFill>
                          <a:effectLst/>
                          <a:latin typeface="Arial" charset="0"/>
                        </a:rPr>
                        <a:t>ugly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dirty="0" smtClean="0">
                          <a:ln>
                            <a:noFill/>
                          </a:ln>
                          <a:solidFill>
                            <a:schemeClr val="tx1"/>
                          </a:solidFill>
                          <a:effectLst/>
                          <a:latin typeface="Arial" charset="0"/>
                        </a:rPr>
                        <a:t>célèbre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err="1" smtClean="0">
                          <a:ln>
                            <a:noFill/>
                          </a:ln>
                          <a:solidFill>
                            <a:schemeClr val="tx1"/>
                          </a:solidFill>
                          <a:effectLst/>
                          <a:latin typeface="Arial" charset="0"/>
                        </a:rPr>
                        <a:t>ennuyeux</a:t>
                      </a:r>
                      <a:endParaRPr kumimoji="0" lang="en-GB" sz="14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err="1" smtClean="0">
                          <a:ln>
                            <a:noFill/>
                          </a:ln>
                          <a:solidFill>
                            <a:schemeClr val="tx1"/>
                          </a:solidFill>
                          <a:effectLst/>
                          <a:latin typeface="Arial" charset="0"/>
                        </a:rPr>
                        <a:t>sérieux</a:t>
                      </a:r>
                      <a:endParaRPr kumimoji="0" lang="en-GB" sz="16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err="1" smtClean="0">
                          <a:ln>
                            <a:noFill/>
                          </a:ln>
                          <a:solidFill>
                            <a:schemeClr val="tx1"/>
                          </a:solidFill>
                          <a:effectLst/>
                          <a:latin typeface="Arial" charset="0"/>
                        </a:rPr>
                        <a:t>touristique</a:t>
                      </a:r>
                      <a:endParaRPr kumimoji="0" lang="en-GB" sz="1400" b="1"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1" u="none" strike="noStrike" cap="none" normalizeH="0" baseline="0" smtClean="0">
                          <a:ln>
                            <a:noFill/>
                          </a:ln>
                          <a:solidFill>
                            <a:schemeClr val="tx1"/>
                          </a:solidFill>
                          <a:effectLst/>
                          <a:latin typeface="Arial" charset="0"/>
                        </a:rPr>
                        <a:t>noisy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dirty="0" err="1" smtClean="0">
                          <a:ln>
                            <a:noFill/>
                          </a:ln>
                          <a:solidFill>
                            <a:schemeClr val="tx1"/>
                          </a:solidFill>
                          <a:effectLst/>
                          <a:latin typeface="Arial" charset="0"/>
                        </a:rPr>
                        <a:t>émouvant</a:t>
                      </a:r>
                      <a:endParaRPr kumimoji="0" lang="en-GB" sz="18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202" name="Text Box 64"/>
          <p:cNvSpPr txBox="1">
            <a:spLocks noChangeArrowheads="1"/>
          </p:cNvSpPr>
          <p:nvPr/>
        </p:nvSpPr>
        <p:spPr bwMode="auto">
          <a:xfrm>
            <a:off x="323850" y="260350"/>
            <a:ext cx="83518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a:t>Here are some useful words for giving reasons.  Use your detective skills and work out the missing French and English word meanings.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3" name="Picture 11" descr="p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01829" y="1491691"/>
            <a:ext cx="4608512" cy="241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13" descr="shh"/>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59632" y="877888"/>
            <a:ext cx="2141537"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6" name="Rectangle 14">
            <a:hlinkClick r:id="" action="ppaction://noaction">
              <a:snd r:embed="rId9" name="tranquilo.wav"/>
            </a:hlinkClick>
          </p:cNvPr>
          <p:cNvSpPr>
            <a:spLocks noChangeArrowheads="1"/>
          </p:cNvSpPr>
          <p:nvPr/>
        </p:nvSpPr>
        <p:spPr bwMode="auto">
          <a:xfrm>
            <a:off x="489780" y="4614605"/>
            <a:ext cx="1561940" cy="790575"/>
          </a:xfrm>
          <a:prstGeom prst="rect">
            <a:avLst/>
          </a:prstGeom>
          <a:solidFill>
            <a:srgbClr val="0066FF"/>
          </a:solidFill>
          <a:ln w="381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b="1">
                <a:solidFill>
                  <a:schemeClr val="bg1"/>
                </a:solidFill>
              </a:rPr>
              <a:t>tranquille</a:t>
            </a:r>
          </a:p>
        </p:txBody>
      </p:sp>
      <p:sp>
        <p:nvSpPr>
          <p:cNvPr id="3088" name="Rectangle 16">
            <a:hlinkClick r:id="" action="ppaction://noaction">
              <a:snd r:embed="rId10" name="ruidoso.wav"/>
            </a:hlinkClick>
          </p:cNvPr>
          <p:cNvSpPr>
            <a:spLocks noChangeArrowheads="1"/>
          </p:cNvSpPr>
          <p:nvPr/>
        </p:nvSpPr>
        <p:spPr bwMode="auto">
          <a:xfrm>
            <a:off x="5742609" y="4617115"/>
            <a:ext cx="1726952" cy="790575"/>
          </a:xfrm>
          <a:prstGeom prst="rect">
            <a:avLst/>
          </a:prstGeom>
          <a:solidFill>
            <a:srgbClr val="0066FF"/>
          </a:solidFill>
          <a:ln w="381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b="1">
                <a:solidFill>
                  <a:schemeClr val="bg1"/>
                </a:solidFill>
              </a:rPr>
              <a:t>bruyant</a:t>
            </a:r>
          </a:p>
        </p:txBody>
      </p:sp>
      <p:sp>
        <p:nvSpPr>
          <p:cNvPr id="3089" name="Rectangle 17">
            <a:hlinkClick r:id="" action="ppaction://noaction">
              <a:snd r:embed="rId11" name="tranquila.wav"/>
            </a:hlinkClick>
          </p:cNvPr>
          <p:cNvSpPr>
            <a:spLocks noChangeArrowheads="1"/>
          </p:cNvSpPr>
          <p:nvPr/>
        </p:nvSpPr>
        <p:spPr bwMode="auto">
          <a:xfrm>
            <a:off x="2130569" y="4614604"/>
            <a:ext cx="1584176" cy="790575"/>
          </a:xfrm>
          <a:prstGeom prst="rect">
            <a:avLst/>
          </a:prstGeom>
          <a:solidFill>
            <a:srgbClr val="FF0000"/>
          </a:solidFill>
          <a:ln w="381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b="1">
                <a:solidFill>
                  <a:schemeClr val="bg1"/>
                </a:solidFill>
              </a:rPr>
              <a:t>tranquille</a:t>
            </a:r>
          </a:p>
        </p:txBody>
      </p:sp>
      <p:sp>
        <p:nvSpPr>
          <p:cNvPr id="3090" name="Rectangle 18">
            <a:hlinkClick r:id="" action="ppaction://noaction">
              <a:snd r:embed="rId12" name="ruidosa.wav"/>
            </a:hlinkClick>
          </p:cNvPr>
          <p:cNvSpPr>
            <a:spLocks noChangeArrowheads="1"/>
          </p:cNvSpPr>
          <p:nvPr/>
        </p:nvSpPr>
        <p:spPr bwMode="auto">
          <a:xfrm>
            <a:off x="5742609" y="5482302"/>
            <a:ext cx="1726952" cy="790575"/>
          </a:xfrm>
          <a:prstGeom prst="rect">
            <a:avLst/>
          </a:prstGeom>
          <a:solidFill>
            <a:srgbClr val="FF0000"/>
          </a:solidFill>
          <a:ln w="381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b="1">
                <a:solidFill>
                  <a:schemeClr val="bg1"/>
                </a:solidFill>
              </a:rPr>
              <a:t>bruyante</a:t>
            </a:r>
          </a:p>
        </p:txBody>
      </p:sp>
      <p:sp>
        <p:nvSpPr>
          <p:cNvPr id="3091" name="Text Box 19">
            <a:hlinkClick r:id="" action="ppaction://noaction">
              <a:snd r:embed="rId13" name="eningles.wav"/>
            </a:hlinkClick>
          </p:cNvPr>
          <p:cNvSpPr txBox="1">
            <a:spLocks noChangeArrowheads="1"/>
          </p:cNvSpPr>
          <p:nvPr/>
        </p:nvSpPr>
        <p:spPr bwMode="auto">
          <a:xfrm>
            <a:off x="1569280" y="101891"/>
            <a:ext cx="590490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3600" dirty="0">
                <a:latin typeface="Calibri" panose="020F0502020204030204" pitchFamily="34" charset="0"/>
              </a:rPr>
              <a:t>Comment </a:t>
            </a:r>
            <a:r>
              <a:rPr lang="en-GB" altLang="en-US" sz="3600" dirty="0" err="1">
                <a:latin typeface="Calibri" panose="020F0502020204030204" pitchFamily="34" charset="0"/>
              </a:rPr>
              <a:t>dit</a:t>
            </a:r>
            <a:r>
              <a:rPr lang="en-GB" altLang="en-US" sz="3600" dirty="0">
                <a:latin typeface="Calibri" panose="020F0502020204030204" pitchFamily="34" charset="0"/>
              </a:rPr>
              <a:t>-on </a:t>
            </a:r>
            <a:r>
              <a:rPr lang="en-GB" altLang="en-US" sz="3600" dirty="0" err="1">
                <a:latin typeface="Calibri" panose="020F0502020204030204" pitchFamily="34" charset="0"/>
              </a:rPr>
              <a:t>en</a:t>
            </a:r>
            <a:r>
              <a:rPr lang="en-GB" altLang="en-US" sz="3600" dirty="0">
                <a:latin typeface="Calibri" panose="020F0502020204030204" pitchFamily="34" charset="0"/>
              </a:rPr>
              <a:t> </a:t>
            </a:r>
            <a:r>
              <a:rPr lang="en-GB" altLang="en-US" sz="3600" dirty="0" err="1" smtClean="0">
                <a:latin typeface="Calibri" panose="020F0502020204030204" pitchFamily="34" charset="0"/>
              </a:rPr>
              <a:t>anglais</a:t>
            </a:r>
            <a:r>
              <a:rPr lang="en-GB" altLang="en-US" sz="3600" dirty="0" smtClean="0">
                <a:latin typeface="Calibri" panose="020F0502020204030204" pitchFamily="34" charset="0"/>
              </a:rPr>
              <a:t> </a:t>
            </a:r>
            <a:r>
              <a:rPr lang="en-GB" altLang="en-US" sz="3600" dirty="0">
                <a:latin typeface="Calibri" panose="020F050202020403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86"/>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tranquille.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89"/>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tranquille.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8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88"/>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bruyant.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90"/>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5" name="bruyante.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91"/>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6" name="Comment dit-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6" grpId="0" animBg="1"/>
      <p:bldP spid="3088" grpId="0" animBg="1"/>
      <p:bldP spid="3089" grpId="0" animBg="1"/>
      <p:bldP spid="3090" grpId="0" animBg="1"/>
      <p:bldP spid="309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descr="img-thi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13" y="512763"/>
            <a:ext cx="4716463" cy="471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11" descr="boring_new_year_party_clipart_haha.gif image by pauljorg3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21250" y="1052513"/>
            <a:ext cx="3684588"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6" name="Rectangle 12">
            <a:hlinkClick r:id="" action="ppaction://noaction">
              <a:snd r:embed="rId10" name="emocionante.wav"/>
            </a:hlinkClick>
          </p:cNvPr>
          <p:cNvSpPr>
            <a:spLocks noChangeArrowheads="1"/>
          </p:cNvSpPr>
          <p:nvPr/>
        </p:nvSpPr>
        <p:spPr bwMode="auto">
          <a:xfrm>
            <a:off x="971550" y="4941888"/>
            <a:ext cx="2160588" cy="790575"/>
          </a:xfrm>
          <a:prstGeom prst="rect">
            <a:avLst/>
          </a:prstGeom>
          <a:solidFill>
            <a:srgbClr val="0066FF"/>
          </a:solidFill>
          <a:ln w="381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b="1">
                <a:solidFill>
                  <a:schemeClr val="bg1"/>
                </a:solidFill>
              </a:rPr>
              <a:t>émouvant</a:t>
            </a:r>
          </a:p>
        </p:txBody>
      </p:sp>
      <p:sp>
        <p:nvSpPr>
          <p:cNvPr id="6157" name="Rectangle 13">
            <a:hlinkClick r:id="" action="ppaction://noaction">
              <a:snd r:embed="rId11" name="aburrido.wav"/>
            </a:hlinkClick>
          </p:cNvPr>
          <p:cNvSpPr>
            <a:spLocks noChangeArrowheads="1"/>
          </p:cNvSpPr>
          <p:nvPr/>
        </p:nvSpPr>
        <p:spPr bwMode="auto">
          <a:xfrm>
            <a:off x="6011863" y="4941888"/>
            <a:ext cx="2160587" cy="790575"/>
          </a:xfrm>
          <a:prstGeom prst="rect">
            <a:avLst/>
          </a:prstGeom>
          <a:solidFill>
            <a:srgbClr val="0066FF"/>
          </a:solidFill>
          <a:ln w="381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b="1">
                <a:solidFill>
                  <a:schemeClr val="bg1"/>
                </a:solidFill>
              </a:rPr>
              <a:t>ennuyeux</a:t>
            </a:r>
          </a:p>
        </p:txBody>
      </p:sp>
      <p:sp>
        <p:nvSpPr>
          <p:cNvPr id="6158" name="Rectangle 14">
            <a:hlinkClick r:id="" action="ppaction://noaction">
              <a:snd r:embed="rId10" name="emocionante.wav"/>
            </a:hlinkClick>
          </p:cNvPr>
          <p:cNvSpPr>
            <a:spLocks noChangeArrowheads="1"/>
          </p:cNvSpPr>
          <p:nvPr/>
        </p:nvSpPr>
        <p:spPr bwMode="auto">
          <a:xfrm>
            <a:off x="973138" y="5878513"/>
            <a:ext cx="2159000" cy="790575"/>
          </a:xfrm>
          <a:prstGeom prst="rect">
            <a:avLst/>
          </a:prstGeom>
          <a:solidFill>
            <a:srgbClr val="FF0000"/>
          </a:solidFill>
          <a:ln w="381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b="1" dirty="0" err="1">
                <a:solidFill>
                  <a:schemeClr val="bg1"/>
                </a:solidFill>
              </a:rPr>
              <a:t>émouvante</a:t>
            </a:r>
            <a:endParaRPr lang="en-GB" altLang="en-US" sz="2400" b="1" dirty="0">
              <a:solidFill>
                <a:schemeClr val="bg1"/>
              </a:solidFill>
            </a:endParaRPr>
          </a:p>
        </p:txBody>
      </p:sp>
      <p:sp>
        <p:nvSpPr>
          <p:cNvPr id="6159" name="Rectangle 15">
            <a:hlinkClick r:id="" action="ppaction://noaction">
              <a:snd r:embed="rId12" name="aburrida.wav"/>
            </a:hlinkClick>
          </p:cNvPr>
          <p:cNvSpPr>
            <a:spLocks noChangeArrowheads="1"/>
          </p:cNvSpPr>
          <p:nvPr/>
        </p:nvSpPr>
        <p:spPr bwMode="auto">
          <a:xfrm>
            <a:off x="6011863" y="5878513"/>
            <a:ext cx="2160587" cy="790575"/>
          </a:xfrm>
          <a:prstGeom prst="rect">
            <a:avLst/>
          </a:prstGeom>
          <a:solidFill>
            <a:srgbClr val="FF0000"/>
          </a:solidFill>
          <a:ln w="381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b="1">
                <a:solidFill>
                  <a:schemeClr val="bg1"/>
                </a:solidFill>
              </a:rPr>
              <a:t>ennuyeuse</a:t>
            </a:r>
          </a:p>
        </p:txBody>
      </p:sp>
      <p:sp>
        <p:nvSpPr>
          <p:cNvPr id="10" name="Text Box 19">
            <a:hlinkClick r:id="" action="ppaction://noaction">
              <a:snd r:embed="rId13" name="eningles.wav"/>
            </a:hlinkClick>
          </p:cNvPr>
          <p:cNvSpPr txBox="1">
            <a:spLocks noChangeArrowheads="1"/>
          </p:cNvSpPr>
          <p:nvPr/>
        </p:nvSpPr>
        <p:spPr bwMode="auto">
          <a:xfrm>
            <a:off x="1569280" y="101891"/>
            <a:ext cx="590490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3600" dirty="0">
                <a:latin typeface="Calibri" panose="020F0502020204030204" pitchFamily="34" charset="0"/>
              </a:rPr>
              <a:t>Comment </a:t>
            </a:r>
            <a:r>
              <a:rPr lang="en-GB" altLang="en-US" sz="3600" dirty="0" err="1">
                <a:latin typeface="Calibri" panose="020F0502020204030204" pitchFamily="34" charset="0"/>
              </a:rPr>
              <a:t>dit</a:t>
            </a:r>
            <a:r>
              <a:rPr lang="en-GB" altLang="en-US" sz="3600" dirty="0">
                <a:latin typeface="Calibri" panose="020F0502020204030204" pitchFamily="34" charset="0"/>
              </a:rPr>
              <a:t>-on </a:t>
            </a:r>
            <a:r>
              <a:rPr lang="en-GB" altLang="en-US" sz="3600" dirty="0" err="1">
                <a:latin typeface="Calibri" panose="020F0502020204030204" pitchFamily="34" charset="0"/>
              </a:rPr>
              <a:t>en</a:t>
            </a:r>
            <a:r>
              <a:rPr lang="en-GB" altLang="en-US" sz="3600" dirty="0">
                <a:latin typeface="Calibri" panose="020F0502020204030204" pitchFamily="34" charset="0"/>
              </a:rPr>
              <a:t> </a:t>
            </a:r>
            <a:r>
              <a:rPr lang="en-GB" altLang="en-US" sz="3600" dirty="0" err="1" smtClean="0">
                <a:latin typeface="Calibri" panose="020F0502020204030204" pitchFamily="34" charset="0"/>
              </a:rPr>
              <a:t>anglais</a:t>
            </a:r>
            <a:r>
              <a:rPr lang="en-GB" altLang="en-US" sz="3600" dirty="0" smtClean="0">
                <a:latin typeface="Calibri" panose="020F0502020204030204" pitchFamily="34" charset="0"/>
              </a:rPr>
              <a:t> </a:t>
            </a:r>
            <a:r>
              <a:rPr lang="en-GB" altLang="en-US" sz="3600" dirty="0">
                <a:latin typeface="Calibri" panose="020F050202020403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56"/>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emouvant.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58"/>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emouvante.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15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5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5" name="ennuyeux.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59"/>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6" name="ennuyeuse.wav"/>
                                        </p:tgtEl>
                                      </p:cMediaNode>
                                    </p:audio>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7" name="Comment dit-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6" grpId="0" animBg="1"/>
      <p:bldP spid="6157" grpId="0" animBg="1"/>
      <p:bldP spid="6158" grpId="0" animBg="1"/>
      <p:bldP spid="6159"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9" name="Picture 7" descr="elkbuntu_FBI_Dude_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51500" y="1557338"/>
            <a:ext cx="2747963" cy="310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11" descr="KFC%20Clipar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7950" y="1917700"/>
            <a:ext cx="4464050" cy="263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4" name="Rectangle 12">
            <a:hlinkClick r:id="" action="ppaction://noaction">
              <a:snd r:embed="rId10" name="divertido.wav"/>
            </a:hlinkClick>
          </p:cNvPr>
          <p:cNvSpPr>
            <a:spLocks noChangeArrowheads="1"/>
          </p:cNvSpPr>
          <p:nvPr/>
        </p:nvSpPr>
        <p:spPr bwMode="auto">
          <a:xfrm>
            <a:off x="971550" y="4724400"/>
            <a:ext cx="2160588" cy="790575"/>
          </a:xfrm>
          <a:prstGeom prst="rect">
            <a:avLst/>
          </a:prstGeom>
          <a:solidFill>
            <a:srgbClr val="0066FF"/>
          </a:solidFill>
          <a:ln w="381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b="1">
                <a:solidFill>
                  <a:schemeClr val="bg1"/>
                </a:solidFill>
              </a:rPr>
              <a:t>amusant</a:t>
            </a:r>
          </a:p>
        </p:txBody>
      </p:sp>
      <p:sp>
        <p:nvSpPr>
          <p:cNvPr id="8205" name="Rectangle 13">
            <a:hlinkClick r:id="" action="ppaction://noaction">
              <a:snd r:embed="rId11" name="serio.wav"/>
            </a:hlinkClick>
          </p:cNvPr>
          <p:cNvSpPr>
            <a:spLocks noChangeArrowheads="1"/>
          </p:cNvSpPr>
          <p:nvPr/>
        </p:nvSpPr>
        <p:spPr bwMode="auto">
          <a:xfrm>
            <a:off x="6011863" y="4724400"/>
            <a:ext cx="2160587" cy="790575"/>
          </a:xfrm>
          <a:prstGeom prst="rect">
            <a:avLst/>
          </a:prstGeom>
          <a:solidFill>
            <a:srgbClr val="0066FF"/>
          </a:solidFill>
          <a:ln w="381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b="1">
                <a:solidFill>
                  <a:schemeClr val="bg1"/>
                </a:solidFill>
              </a:rPr>
              <a:t>sérieux</a:t>
            </a:r>
          </a:p>
        </p:txBody>
      </p:sp>
      <p:sp>
        <p:nvSpPr>
          <p:cNvPr id="8206" name="Rectangle 14">
            <a:hlinkClick r:id="" action="ppaction://noaction">
              <a:snd r:embed="rId12" name="divertida.wav"/>
            </a:hlinkClick>
          </p:cNvPr>
          <p:cNvSpPr>
            <a:spLocks noChangeArrowheads="1"/>
          </p:cNvSpPr>
          <p:nvPr/>
        </p:nvSpPr>
        <p:spPr bwMode="auto">
          <a:xfrm>
            <a:off x="971550" y="5662613"/>
            <a:ext cx="2160588" cy="790575"/>
          </a:xfrm>
          <a:prstGeom prst="rect">
            <a:avLst/>
          </a:prstGeom>
          <a:solidFill>
            <a:srgbClr val="FF0000"/>
          </a:solidFill>
          <a:ln w="381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b="1">
                <a:solidFill>
                  <a:schemeClr val="bg1"/>
                </a:solidFill>
              </a:rPr>
              <a:t>amusante</a:t>
            </a:r>
          </a:p>
        </p:txBody>
      </p:sp>
      <p:sp>
        <p:nvSpPr>
          <p:cNvPr id="8207" name="Rectangle 15">
            <a:hlinkClick r:id="" action="ppaction://noaction">
              <a:snd r:embed="rId13" name="seria.wav"/>
            </a:hlinkClick>
          </p:cNvPr>
          <p:cNvSpPr>
            <a:spLocks noChangeArrowheads="1"/>
          </p:cNvSpPr>
          <p:nvPr/>
        </p:nvSpPr>
        <p:spPr bwMode="auto">
          <a:xfrm>
            <a:off x="6011863" y="5662613"/>
            <a:ext cx="2160587" cy="790575"/>
          </a:xfrm>
          <a:prstGeom prst="rect">
            <a:avLst/>
          </a:prstGeom>
          <a:solidFill>
            <a:srgbClr val="FF0000"/>
          </a:solidFill>
          <a:ln w="381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b="1">
                <a:solidFill>
                  <a:schemeClr val="bg1"/>
                </a:solidFill>
              </a:rPr>
              <a:t>sérieuse</a:t>
            </a:r>
          </a:p>
        </p:txBody>
      </p:sp>
      <p:sp>
        <p:nvSpPr>
          <p:cNvPr id="10" name="Text Box 19">
            <a:hlinkClick r:id="" action="ppaction://noaction">
              <a:snd r:embed="rId14" name="eningles.wav"/>
            </a:hlinkClick>
          </p:cNvPr>
          <p:cNvSpPr txBox="1">
            <a:spLocks noChangeArrowheads="1"/>
          </p:cNvSpPr>
          <p:nvPr/>
        </p:nvSpPr>
        <p:spPr bwMode="auto">
          <a:xfrm>
            <a:off x="1569280" y="101891"/>
            <a:ext cx="590490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3600" dirty="0">
                <a:latin typeface="Calibri" panose="020F0502020204030204" pitchFamily="34" charset="0"/>
              </a:rPr>
              <a:t>Comment </a:t>
            </a:r>
            <a:r>
              <a:rPr lang="en-GB" altLang="en-US" sz="3600" dirty="0" err="1">
                <a:latin typeface="Calibri" panose="020F0502020204030204" pitchFamily="34" charset="0"/>
              </a:rPr>
              <a:t>dit</a:t>
            </a:r>
            <a:r>
              <a:rPr lang="en-GB" altLang="en-US" sz="3600" dirty="0">
                <a:latin typeface="Calibri" panose="020F0502020204030204" pitchFamily="34" charset="0"/>
              </a:rPr>
              <a:t>-on </a:t>
            </a:r>
            <a:r>
              <a:rPr lang="en-GB" altLang="en-US" sz="3600" dirty="0" err="1">
                <a:latin typeface="Calibri" panose="020F0502020204030204" pitchFamily="34" charset="0"/>
              </a:rPr>
              <a:t>en</a:t>
            </a:r>
            <a:r>
              <a:rPr lang="en-GB" altLang="en-US" sz="3600" dirty="0">
                <a:latin typeface="Calibri" panose="020F0502020204030204" pitchFamily="34" charset="0"/>
              </a:rPr>
              <a:t> </a:t>
            </a:r>
            <a:r>
              <a:rPr lang="en-GB" altLang="en-US" sz="3600" dirty="0" err="1" smtClean="0">
                <a:latin typeface="Calibri" panose="020F0502020204030204" pitchFamily="34" charset="0"/>
              </a:rPr>
              <a:t>anglais</a:t>
            </a:r>
            <a:r>
              <a:rPr lang="en-GB" altLang="en-US" sz="3600" dirty="0" smtClean="0">
                <a:latin typeface="Calibri" panose="020F0502020204030204" pitchFamily="34" charset="0"/>
              </a:rPr>
              <a:t> </a:t>
            </a:r>
            <a:r>
              <a:rPr lang="en-GB" altLang="en-US" sz="3600" dirty="0">
                <a:latin typeface="Calibri" panose="020F050202020403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04"/>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amusant.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06"/>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amusante.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19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205"/>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5" name="sérieux.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207"/>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6" name="sérieuse.wav"/>
                                        </p:tgtEl>
                                      </p:cMediaNode>
                                    </p:audio>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7" name="Comment dit-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4" grpId="0" animBg="1"/>
      <p:bldP spid="8205" grpId="0" animBg="1"/>
      <p:bldP spid="8206" grpId="0" animBg="1"/>
      <p:bldP spid="8207"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Beauty-and-the-Beast-Wallpaper-beauty-and-the-beast-6260118-1024-768"/>
          <p:cNvPicPr>
            <a:picLocks noChangeAspect="1" noChangeArrowheads="1"/>
          </p:cNvPicPr>
          <p:nvPr/>
        </p:nvPicPr>
        <p:blipFill>
          <a:blip r:embed="rId7">
            <a:extLst>
              <a:ext uri="{28A0092B-C50C-407E-A947-70E740481C1C}">
                <a14:useLocalDpi xmlns:a14="http://schemas.microsoft.com/office/drawing/2010/main" val="0"/>
              </a:ext>
            </a:extLst>
          </a:blip>
          <a:srcRect l="26913" b="1025"/>
          <a:stretch>
            <a:fillRect/>
          </a:stretch>
        </p:blipFill>
        <p:spPr bwMode="auto">
          <a:xfrm>
            <a:off x="323850" y="981075"/>
            <a:ext cx="3570288" cy="362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48263" y="955675"/>
            <a:ext cx="3816350" cy="36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Rectangle 7">
            <a:hlinkClick r:id="" action="ppaction://noaction">
              <a:snd r:embed="rId9" name="bonito.wav"/>
            </a:hlinkClick>
          </p:cNvPr>
          <p:cNvSpPr>
            <a:spLocks noChangeArrowheads="1"/>
          </p:cNvSpPr>
          <p:nvPr/>
        </p:nvSpPr>
        <p:spPr bwMode="auto">
          <a:xfrm>
            <a:off x="1321204" y="4724399"/>
            <a:ext cx="1274528" cy="790575"/>
          </a:xfrm>
          <a:prstGeom prst="rect">
            <a:avLst/>
          </a:prstGeom>
          <a:solidFill>
            <a:srgbClr val="0066FF"/>
          </a:solidFill>
          <a:ln w="381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b="1">
                <a:solidFill>
                  <a:schemeClr val="bg1"/>
                </a:solidFill>
              </a:rPr>
              <a:t>joli</a:t>
            </a:r>
          </a:p>
        </p:txBody>
      </p:sp>
      <p:sp>
        <p:nvSpPr>
          <p:cNvPr id="31752" name="Rectangle 8">
            <a:hlinkClick r:id="" action="ppaction://noaction">
              <a:snd r:embed="rId10" name="feo.wav"/>
            </a:hlinkClick>
          </p:cNvPr>
          <p:cNvSpPr>
            <a:spLocks noChangeArrowheads="1"/>
          </p:cNvSpPr>
          <p:nvPr/>
        </p:nvSpPr>
        <p:spPr bwMode="auto">
          <a:xfrm>
            <a:off x="6011863" y="4724400"/>
            <a:ext cx="2160587" cy="790575"/>
          </a:xfrm>
          <a:prstGeom prst="rect">
            <a:avLst/>
          </a:prstGeom>
          <a:solidFill>
            <a:srgbClr val="0066FF"/>
          </a:solidFill>
          <a:ln w="381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b="1" dirty="0" smtClean="0">
                <a:solidFill>
                  <a:schemeClr val="bg1"/>
                </a:solidFill>
              </a:rPr>
              <a:t>laid</a:t>
            </a:r>
            <a:endParaRPr lang="en-GB" altLang="en-US" sz="2400" b="1" dirty="0">
              <a:solidFill>
                <a:schemeClr val="bg1"/>
              </a:solidFill>
            </a:endParaRPr>
          </a:p>
        </p:txBody>
      </p:sp>
      <p:sp>
        <p:nvSpPr>
          <p:cNvPr id="31753" name="Rectangle 9">
            <a:hlinkClick r:id="" action="ppaction://noaction">
              <a:snd r:embed="rId11" name="bonita.wav"/>
            </a:hlinkClick>
          </p:cNvPr>
          <p:cNvSpPr>
            <a:spLocks noChangeArrowheads="1"/>
          </p:cNvSpPr>
          <p:nvPr/>
        </p:nvSpPr>
        <p:spPr bwMode="auto">
          <a:xfrm>
            <a:off x="1321204" y="5662613"/>
            <a:ext cx="1274528" cy="790575"/>
          </a:xfrm>
          <a:prstGeom prst="rect">
            <a:avLst/>
          </a:prstGeom>
          <a:solidFill>
            <a:srgbClr val="FF0000"/>
          </a:solidFill>
          <a:ln w="381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b="1">
                <a:solidFill>
                  <a:schemeClr val="bg1"/>
                </a:solidFill>
              </a:rPr>
              <a:t>jolie</a:t>
            </a:r>
          </a:p>
        </p:txBody>
      </p:sp>
      <p:sp>
        <p:nvSpPr>
          <p:cNvPr id="31754" name="Rectangle 10">
            <a:hlinkClick r:id="" action="ppaction://noaction">
              <a:snd r:embed="rId12" name="fea.wav"/>
            </a:hlinkClick>
          </p:cNvPr>
          <p:cNvSpPr>
            <a:spLocks noChangeArrowheads="1"/>
          </p:cNvSpPr>
          <p:nvPr/>
        </p:nvSpPr>
        <p:spPr bwMode="auto">
          <a:xfrm>
            <a:off x="6011863" y="5662613"/>
            <a:ext cx="2160587" cy="790575"/>
          </a:xfrm>
          <a:prstGeom prst="rect">
            <a:avLst/>
          </a:prstGeom>
          <a:solidFill>
            <a:srgbClr val="FF0000"/>
          </a:solidFill>
          <a:ln w="381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b="1" dirty="0" err="1" smtClean="0">
                <a:solidFill>
                  <a:schemeClr val="bg1"/>
                </a:solidFill>
              </a:rPr>
              <a:t>laide</a:t>
            </a:r>
            <a:endParaRPr lang="en-GB" altLang="en-US" sz="2400" b="1" dirty="0">
              <a:solidFill>
                <a:schemeClr val="bg1"/>
              </a:solidFill>
            </a:endParaRPr>
          </a:p>
        </p:txBody>
      </p:sp>
      <p:sp>
        <p:nvSpPr>
          <p:cNvPr id="10" name="Text Box 19">
            <a:hlinkClick r:id="" action="ppaction://noaction">
              <a:snd r:embed="rId13" name="eningles.wav"/>
            </a:hlinkClick>
          </p:cNvPr>
          <p:cNvSpPr txBox="1">
            <a:spLocks noChangeArrowheads="1"/>
          </p:cNvSpPr>
          <p:nvPr/>
        </p:nvSpPr>
        <p:spPr bwMode="auto">
          <a:xfrm>
            <a:off x="1569280" y="101891"/>
            <a:ext cx="590490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3600" dirty="0">
                <a:latin typeface="Calibri" panose="020F0502020204030204" pitchFamily="34" charset="0"/>
              </a:rPr>
              <a:t>Comment </a:t>
            </a:r>
            <a:r>
              <a:rPr lang="en-GB" altLang="en-US" sz="3600" dirty="0" err="1">
                <a:latin typeface="Calibri" panose="020F0502020204030204" pitchFamily="34" charset="0"/>
              </a:rPr>
              <a:t>dit</a:t>
            </a:r>
            <a:r>
              <a:rPr lang="en-GB" altLang="en-US" sz="3600" dirty="0">
                <a:latin typeface="Calibri" panose="020F0502020204030204" pitchFamily="34" charset="0"/>
              </a:rPr>
              <a:t>-on </a:t>
            </a:r>
            <a:r>
              <a:rPr lang="en-GB" altLang="en-US" sz="3600" dirty="0" err="1">
                <a:latin typeface="Calibri" panose="020F0502020204030204" pitchFamily="34" charset="0"/>
              </a:rPr>
              <a:t>en</a:t>
            </a:r>
            <a:r>
              <a:rPr lang="en-GB" altLang="en-US" sz="3600" dirty="0">
                <a:latin typeface="Calibri" panose="020F0502020204030204" pitchFamily="34" charset="0"/>
              </a:rPr>
              <a:t> </a:t>
            </a:r>
            <a:r>
              <a:rPr lang="en-GB" altLang="en-US" sz="3600" dirty="0" err="1" smtClean="0">
                <a:latin typeface="Calibri" panose="020F0502020204030204" pitchFamily="34" charset="0"/>
              </a:rPr>
              <a:t>anglais</a:t>
            </a:r>
            <a:r>
              <a:rPr lang="en-GB" altLang="en-US" sz="3600" dirty="0" smtClean="0">
                <a:latin typeface="Calibri" panose="020F0502020204030204" pitchFamily="34" charset="0"/>
              </a:rPr>
              <a:t> </a:t>
            </a:r>
            <a:r>
              <a:rPr lang="en-GB" altLang="en-US" sz="3600" dirty="0">
                <a:latin typeface="Calibri" panose="020F050202020403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51"/>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jolie.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53"/>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jolie.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175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52"/>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laid.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75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5" name="laide.wav"/>
                                        </p:tgtEl>
                                      </p:cMediaNode>
                                    </p:audio>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6" name="Comment dit-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1" grpId="0" animBg="1"/>
      <p:bldP spid="31752" grpId="0" animBg="1"/>
      <p:bldP spid="31753" grpId="0" animBg="1"/>
      <p:bldP spid="31754" grpId="0"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100022ducd_10_l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6225" y="765175"/>
            <a:ext cx="3863975" cy="417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7" descr="soliloquy-eco-yacht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6825" y="765175"/>
            <a:ext cx="3316288" cy="415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Rectangle 8">
            <a:hlinkClick r:id="" action="ppaction://noaction">
              <a:snd r:embed="rId8" name="tradicional.wav"/>
            </a:hlinkClick>
          </p:cNvPr>
          <p:cNvSpPr>
            <a:spLocks noChangeArrowheads="1"/>
          </p:cNvSpPr>
          <p:nvPr/>
        </p:nvSpPr>
        <p:spPr bwMode="auto">
          <a:xfrm>
            <a:off x="971550" y="5086350"/>
            <a:ext cx="2160588" cy="790575"/>
          </a:xfrm>
          <a:prstGeom prst="rect">
            <a:avLst/>
          </a:prstGeom>
          <a:solidFill>
            <a:srgbClr val="0066FF"/>
          </a:solidFill>
          <a:ln w="381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b="1">
                <a:solidFill>
                  <a:schemeClr val="bg1"/>
                </a:solidFill>
              </a:rPr>
              <a:t>traditionnel</a:t>
            </a:r>
          </a:p>
        </p:txBody>
      </p:sp>
      <p:sp>
        <p:nvSpPr>
          <p:cNvPr id="7177" name="Rectangle 9">
            <a:hlinkClick r:id="" action="ppaction://noaction">
              <a:snd r:embed="rId9" name="moderno.wav"/>
            </a:hlinkClick>
          </p:cNvPr>
          <p:cNvSpPr>
            <a:spLocks noChangeArrowheads="1"/>
          </p:cNvSpPr>
          <p:nvPr/>
        </p:nvSpPr>
        <p:spPr bwMode="auto">
          <a:xfrm>
            <a:off x="5022450" y="5052030"/>
            <a:ext cx="1584473" cy="790575"/>
          </a:xfrm>
          <a:prstGeom prst="rect">
            <a:avLst/>
          </a:prstGeom>
          <a:solidFill>
            <a:srgbClr val="0066FF"/>
          </a:solidFill>
          <a:ln w="381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b="1">
                <a:solidFill>
                  <a:schemeClr val="bg1"/>
                </a:solidFill>
              </a:rPr>
              <a:t>moderne</a:t>
            </a:r>
          </a:p>
        </p:txBody>
      </p:sp>
      <p:sp>
        <p:nvSpPr>
          <p:cNvPr id="7178" name="Rectangle 10">
            <a:hlinkClick r:id="" action="ppaction://noaction">
              <a:snd r:embed="rId8" name="tradicional.wav"/>
            </a:hlinkClick>
          </p:cNvPr>
          <p:cNvSpPr>
            <a:spLocks noChangeArrowheads="1"/>
          </p:cNvSpPr>
          <p:nvPr/>
        </p:nvSpPr>
        <p:spPr bwMode="auto">
          <a:xfrm>
            <a:off x="971550" y="5951538"/>
            <a:ext cx="2160588" cy="790575"/>
          </a:xfrm>
          <a:prstGeom prst="rect">
            <a:avLst/>
          </a:prstGeom>
          <a:solidFill>
            <a:srgbClr val="FF0000"/>
          </a:solidFill>
          <a:ln w="381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b="1">
                <a:solidFill>
                  <a:schemeClr val="bg1"/>
                </a:solidFill>
              </a:rPr>
              <a:t>traditionnelle</a:t>
            </a:r>
          </a:p>
        </p:txBody>
      </p:sp>
      <p:sp>
        <p:nvSpPr>
          <p:cNvPr id="7179" name="Rectangle 11">
            <a:hlinkClick r:id="" action="ppaction://noaction">
              <a:snd r:embed="rId10" name="moderna.wav"/>
            </a:hlinkClick>
          </p:cNvPr>
          <p:cNvSpPr>
            <a:spLocks noChangeArrowheads="1"/>
          </p:cNvSpPr>
          <p:nvPr/>
        </p:nvSpPr>
        <p:spPr bwMode="auto">
          <a:xfrm>
            <a:off x="6808640" y="5052030"/>
            <a:ext cx="1584473" cy="790575"/>
          </a:xfrm>
          <a:prstGeom prst="rect">
            <a:avLst/>
          </a:prstGeom>
          <a:solidFill>
            <a:srgbClr val="FF0000"/>
          </a:solidFill>
          <a:ln w="381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b="1">
                <a:solidFill>
                  <a:schemeClr val="bg1"/>
                </a:solidFill>
              </a:rPr>
              <a:t>moderne</a:t>
            </a:r>
          </a:p>
        </p:txBody>
      </p:sp>
      <p:sp>
        <p:nvSpPr>
          <p:cNvPr id="10" name="Text Box 19">
            <a:hlinkClick r:id="" action="ppaction://noaction">
              <a:snd r:embed="rId11" name="eningles.wav"/>
            </a:hlinkClick>
          </p:cNvPr>
          <p:cNvSpPr txBox="1">
            <a:spLocks noChangeArrowheads="1"/>
          </p:cNvSpPr>
          <p:nvPr/>
        </p:nvSpPr>
        <p:spPr bwMode="auto">
          <a:xfrm>
            <a:off x="1569280" y="101891"/>
            <a:ext cx="590490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3600" dirty="0">
                <a:latin typeface="Calibri" panose="020F0502020204030204" pitchFamily="34" charset="0"/>
              </a:rPr>
              <a:t>Comment </a:t>
            </a:r>
            <a:r>
              <a:rPr lang="en-GB" altLang="en-US" sz="3600" dirty="0" err="1">
                <a:latin typeface="Calibri" panose="020F0502020204030204" pitchFamily="34" charset="0"/>
              </a:rPr>
              <a:t>dit</a:t>
            </a:r>
            <a:r>
              <a:rPr lang="en-GB" altLang="en-US" sz="3600" dirty="0">
                <a:latin typeface="Calibri" panose="020F0502020204030204" pitchFamily="34" charset="0"/>
              </a:rPr>
              <a:t>-on </a:t>
            </a:r>
            <a:r>
              <a:rPr lang="en-GB" altLang="en-US" sz="3600" dirty="0" err="1">
                <a:latin typeface="Calibri" panose="020F0502020204030204" pitchFamily="34" charset="0"/>
              </a:rPr>
              <a:t>en</a:t>
            </a:r>
            <a:r>
              <a:rPr lang="en-GB" altLang="en-US" sz="3600" dirty="0">
                <a:latin typeface="Calibri" panose="020F0502020204030204" pitchFamily="34" charset="0"/>
              </a:rPr>
              <a:t> </a:t>
            </a:r>
            <a:r>
              <a:rPr lang="en-GB" altLang="en-US" sz="3600" dirty="0" err="1" smtClean="0">
                <a:latin typeface="Calibri" panose="020F0502020204030204" pitchFamily="34" charset="0"/>
              </a:rPr>
              <a:t>anglais</a:t>
            </a:r>
            <a:r>
              <a:rPr lang="en-GB" altLang="en-US" sz="3600" dirty="0" smtClean="0">
                <a:latin typeface="Calibri" panose="020F0502020204030204" pitchFamily="34" charset="0"/>
              </a:rPr>
              <a:t> </a:t>
            </a:r>
            <a:r>
              <a:rPr lang="en-GB" altLang="en-US" sz="3600" dirty="0">
                <a:latin typeface="Calibri" panose="020F050202020403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6"/>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traditionel.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8"/>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traditionel.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17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moderne.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9"/>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moderne.wav"/>
                                        </p:tgtEl>
                                      </p:cMediaNode>
                                    </p:audio>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5" name="Comment dit-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6" grpId="0" animBg="1"/>
      <p:bldP spid="7177" grpId="0" animBg="1"/>
      <p:bldP spid="7178" grpId="0" animBg="1"/>
      <p:bldP spid="7179" grpId="0" animBg="1"/>
      <p:bldP spid="10"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7432</TotalTime>
  <Words>1599</Words>
  <Application>Microsoft Office PowerPoint</Application>
  <PresentationFormat>On-screen Show (4:3)</PresentationFormat>
  <Paragraphs>313</Paragraphs>
  <Slides>28</Slides>
  <Notes>28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Cracked Johnnie</vt:lpstr>
      <vt:lpstr>Fine Hand</vt:lpstr>
      <vt:lpstr>Hollywood Hills</vt:lpstr>
      <vt:lpstr>Arial</vt:lpstr>
      <vt:lpstr>Arial Black</vt:lpstr>
      <vt:lpstr>Bookshelf Symbol 7</vt:lpstr>
      <vt:lpstr>Calibri</vt:lpstr>
      <vt:lpstr>Segoe Print</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COMBERTON VILLAGE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I.T.SUPPORT</dc:creator>
  <cp:lastModifiedBy>Study</cp:lastModifiedBy>
  <cp:revision>115</cp:revision>
  <dcterms:created xsi:type="dcterms:W3CDTF">2010-03-07T19:14:09Z</dcterms:created>
  <dcterms:modified xsi:type="dcterms:W3CDTF">2019-06-01T09:42:27Z</dcterms:modified>
</cp:coreProperties>
</file>