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C55953-F496-473E-94C9-629E6F5AEAD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0629726-1E22-4D25-9C15-88DFC0FBC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444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E94D0B-0D4C-436D-8A56-40307BA4FB1A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Print out sheet, cut up into individual cards and give a set to each pair/pupil. Pupils then put the cards in the order (activities on next 2 slides) they are read out in. Run through the meanings first to check the pupils are on board with this activity. </a:t>
            </a:r>
          </a:p>
        </p:txBody>
      </p:sp>
    </p:spTree>
    <p:extLst>
      <p:ext uri="{BB962C8B-B14F-4D97-AF65-F5344CB8AC3E}">
        <p14:creationId xmlns:p14="http://schemas.microsoft.com/office/powerpoint/2010/main" val="61487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925E-B938-4E85-8461-2655BF97AB9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9A6A6-2D92-4CA6-AE17-551B4BD11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9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404E1-99B5-4B33-894B-E70105F1BBE6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1DA47-B6A8-42A7-AD4D-33F9C8E70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05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B33-2411-4534-8ECC-7216A83F1041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3E79F-F0E8-4F34-9D1F-CC9D874DF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18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7D6-F56E-4AA3-A6B2-2CAC4EFAB3B8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16849-70B6-42BE-B250-9B17453FA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15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F9F05-9A67-4221-A12C-6142F17DA7F1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46921-B71E-4D66-927F-A507043C77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21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C231-5630-46CF-9CCB-23E5F116E1A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82A41-CD8E-4665-8765-3C3B712744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57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99AA-F729-44FF-BE41-44B5BD40F232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E4846-9A57-418A-B95F-E0FFEA5952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5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34E3C-9C25-47FC-BDC8-2372471CBFA0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1D07-0F63-405B-ABC0-E4F4610BE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00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3503-4E7C-46D7-B59F-0CAC27DEBD7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21E4A-7BD1-49D0-9227-D697B1885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93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EE3B-51E9-4DE6-85F2-B58C83F9C56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EE24-1253-4203-A07A-BF048136D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10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2E5B8-4A6C-45D4-B383-EA03B63722B6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750F0-322C-46C1-A21E-3A1C2AD80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38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1424AE-1CE2-480A-B0F5-6B510AB920C0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59743E2-1B10-441C-88C6-4BF410ED6C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5943">
            <a:off x="1978025" y="738188"/>
            <a:ext cx="16573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sh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115888"/>
            <a:ext cx="12763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img-thing?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20938"/>
            <a:ext cx="1692275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boring_new_year_party_clipart_haha.gif image by pauljorg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44463"/>
            <a:ext cx="201295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100022ducd_10_l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638425"/>
            <a:ext cx="15335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soliloquy-eco-yacht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565400"/>
            <a:ext cx="14366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lkbuntu_FBI_Dude_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04813"/>
            <a:ext cx="14017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1" descr="KFC%20Clipa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5257800"/>
            <a:ext cx="183515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2" descr="Beauty-and-the-Beast-Wallpaper-beauty-and-the-beast-6260118-1024-76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3" b="1025"/>
          <a:stretch>
            <a:fillRect/>
          </a:stretch>
        </p:blipFill>
        <p:spPr bwMode="auto">
          <a:xfrm>
            <a:off x="5824538" y="2708275"/>
            <a:ext cx="15605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38" y="404813"/>
            <a:ext cx="1582737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4" descr="2rml3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2708275"/>
            <a:ext cx="1476375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5" descr="tourists-77210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41888"/>
            <a:ext cx="1655762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6" descr="img_large_watermarke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652963"/>
            <a:ext cx="1449388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7" descr="prince_william2_30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725988"/>
            <a:ext cx="1404938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Line 18"/>
          <p:cNvSpPr>
            <a:spLocks noChangeShapeType="1"/>
          </p:cNvSpPr>
          <p:nvPr/>
        </p:nvSpPr>
        <p:spPr bwMode="auto">
          <a:xfrm>
            <a:off x="0" y="22764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>
            <a:off x="0" y="45085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6" name="Line 20"/>
          <p:cNvSpPr>
            <a:spLocks noChangeShapeType="1"/>
          </p:cNvSpPr>
          <p:nvPr/>
        </p:nvSpPr>
        <p:spPr bwMode="auto">
          <a:xfrm>
            <a:off x="1908175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7" name="Line 21"/>
          <p:cNvSpPr>
            <a:spLocks noChangeShapeType="1"/>
          </p:cNvSpPr>
          <p:nvPr/>
        </p:nvSpPr>
        <p:spPr bwMode="auto">
          <a:xfrm>
            <a:off x="37084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8" name="Line 22"/>
          <p:cNvSpPr>
            <a:spLocks noChangeShapeType="1"/>
          </p:cNvSpPr>
          <p:nvPr/>
        </p:nvSpPr>
        <p:spPr bwMode="auto">
          <a:xfrm>
            <a:off x="5724525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9" name="Line 23"/>
          <p:cNvSpPr>
            <a:spLocks noChangeShapeType="1"/>
          </p:cNvSpPr>
          <p:nvPr/>
        </p:nvSpPr>
        <p:spPr bwMode="auto">
          <a:xfrm>
            <a:off x="752475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55WD</dc:creator>
  <cp:lastModifiedBy>Rachel Hawkes</cp:lastModifiedBy>
  <cp:revision>2</cp:revision>
  <dcterms:created xsi:type="dcterms:W3CDTF">2011-03-21T13:45:30Z</dcterms:created>
  <dcterms:modified xsi:type="dcterms:W3CDTF">2019-04-18T07:52:23Z</dcterms:modified>
</cp:coreProperties>
</file>